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1664" r:id="rId6"/>
    <p:sldId id="1656" r:id="rId7"/>
    <p:sldId id="1657" r:id="rId8"/>
    <p:sldId id="276" r:id="rId9"/>
    <p:sldId id="1668" r:id="rId10"/>
    <p:sldId id="1670" r:id="rId11"/>
    <p:sldId id="1669" r:id="rId12"/>
    <p:sldId id="282" r:id="rId13"/>
    <p:sldId id="404" r:id="rId14"/>
    <p:sldId id="1637" r:id="rId15"/>
    <p:sldId id="1596" r:id="rId16"/>
    <p:sldId id="1654" r:id="rId17"/>
    <p:sldId id="1640" r:id="rId18"/>
    <p:sldId id="1639" r:id="rId19"/>
    <p:sldId id="1608" r:id="rId20"/>
    <p:sldId id="1659" r:id="rId21"/>
    <p:sldId id="1644" r:id="rId22"/>
    <p:sldId id="1645" r:id="rId23"/>
    <p:sldId id="1660" r:id="rId24"/>
    <p:sldId id="1671" r:id="rId25"/>
    <p:sldId id="1661" r:id="rId26"/>
    <p:sldId id="1672" r:id="rId27"/>
    <p:sldId id="1649" r:id="rId28"/>
    <p:sldId id="1614" r:id="rId29"/>
    <p:sldId id="1651" r:id="rId30"/>
    <p:sldId id="1665" r:id="rId31"/>
    <p:sldId id="1673" r:id="rId32"/>
    <p:sldId id="1666" r:id="rId33"/>
    <p:sldId id="1674" r:id="rId34"/>
    <p:sldId id="1667" r:id="rId35"/>
    <p:sldId id="1675" r:id="rId36"/>
    <p:sldId id="1676" r:id="rId37"/>
    <p:sldId id="1677" r:id="rId38"/>
    <p:sldId id="1678" r:id="rId39"/>
    <p:sldId id="1679" r:id="rId40"/>
    <p:sldId id="1680" r:id="rId41"/>
    <p:sldId id="1652" r:id="rId4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85222-9FC0-9BA6-C8E8-8A0AA6BB6B8B}" name="Melanie Jacobs" initials="MJ" userId="S::melanie.jacobs@leuven.be::9ff40731-10aa-483a-990a-e3e7888cd4fd" providerId="AD"/>
  <p188:author id="{142820B4-2F9A-B567-F8A0-6EE31CA38B50}" name="Sevie Tsampalla" initials="ST" userId="S::sevie.tsampalla@leuven.be::36710023-26e3-417d-ba28-0c76cc463448" providerId="AD"/>
  <p188:author id="{0E8099E4-BD65-59E1-AB65-B0FA93124EC8}" name="Kathryn Cops" initials="KC" userId="S::kathryn.cops@leuven.be::85a664cf-ef0c-43f1-8a75-e887d32f47a1" providerId="AD"/>
  <p188:author id="{C4B171FB-CB42-E192-5A08-2EA3223518C0}" name="Jonas Rutgeerts" initials="JR" userId="S::jonas.rutgeerts@leuven.be::910dfb73-7453-4c3b-a359-adb694f349b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04A8C-1CB5-4B46-89B1-4387720AC771}" v="173" dt="2025-09-23T10:32:24.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y Chtchevaev" userId="S::georgy.chtchevaev@leuven.be::d991318b-ee6a-444e-942b-eabf875c2a50" providerId="AD" clId="Web-{07504A8C-1CB5-4B46-89B1-4387720AC771}"/>
    <pc:docChg chg="modSld">
      <pc:chgData name="Georgy Chtchevaev" userId="S::georgy.chtchevaev@leuven.be::d991318b-ee6a-444e-942b-eabf875c2a50" providerId="AD" clId="Web-{07504A8C-1CB5-4B46-89B1-4387720AC771}" dt="2025-09-23T10:32:23.905" v="99" actId="1076"/>
      <pc:docMkLst>
        <pc:docMk/>
      </pc:docMkLst>
      <pc:sldChg chg="modSp">
        <pc:chgData name="Georgy Chtchevaev" userId="S::georgy.chtchevaev@leuven.be::d991318b-ee6a-444e-942b-eabf875c2a50" providerId="AD" clId="Web-{07504A8C-1CB5-4B46-89B1-4387720AC771}" dt="2025-09-23T10:20:28.679" v="12" actId="20577"/>
        <pc:sldMkLst>
          <pc:docMk/>
          <pc:sldMk cId="0" sldId="256"/>
        </pc:sldMkLst>
        <pc:spChg chg="mod">
          <ac:chgData name="Georgy Chtchevaev" userId="S::georgy.chtchevaev@leuven.be::d991318b-ee6a-444e-942b-eabf875c2a50" providerId="AD" clId="Web-{07504A8C-1CB5-4B46-89B1-4387720AC771}" dt="2025-09-23T10:20:28.679" v="12" actId="20577"/>
          <ac:spMkLst>
            <pc:docMk/>
            <pc:sldMk cId="0" sldId="256"/>
            <ac:spMk id="3" creationId="{85B772BE-6F3E-0133-6B9E-F3D52D8BCCD9}"/>
          </ac:spMkLst>
        </pc:spChg>
      </pc:sldChg>
      <pc:sldChg chg="modSp">
        <pc:chgData name="Georgy Chtchevaev" userId="S::georgy.chtchevaev@leuven.be::d991318b-ee6a-444e-942b-eabf875c2a50" providerId="AD" clId="Web-{07504A8C-1CB5-4B46-89B1-4387720AC771}" dt="2025-09-23T10:23:08.523" v="49" actId="20577"/>
        <pc:sldMkLst>
          <pc:docMk/>
          <pc:sldMk cId="846297478" sldId="276"/>
        </pc:sldMkLst>
        <pc:spChg chg="mod">
          <ac:chgData name="Georgy Chtchevaev" userId="S::georgy.chtchevaev@leuven.be::d991318b-ee6a-444e-942b-eabf875c2a50" providerId="AD" clId="Web-{07504A8C-1CB5-4B46-89B1-4387720AC771}" dt="2025-09-23T10:22:50.116" v="46" actId="20577"/>
          <ac:spMkLst>
            <pc:docMk/>
            <pc:sldMk cId="846297478" sldId="276"/>
            <ac:spMk id="8" creationId="{33C450A1-9A37-441B-7EEB-6427303BAD4E}"/>
          </ac:spMkLst>
        </pc:spChg>
        <pc:spChg chg="mod">
          <ac:chgData name="Georgy Chtchevaev" userId="S::georgy.chtchevaev@leuven.be::d991318b-ee6a-444e-942b-eabf875c2a50" providerId="AD" clId="Web-{07504A8C-1CB5-4B46-89B1-4387720AC771}" dt="2025-09-23T10:23:08.523" v="49" actId="20577"/>
          <ac:spMkLst>
            <pc:docMk/>
            <pc:sldMk cId="846297478" sldId="276"/>
            <ac:spMk id="22" creationId="{564BB01B-ED6F-65EB-22F6-3916A35F4904}"/>
          </ac:spMkLst>
        </pc:spChg>
      </pc:sldChg>
      <pc:sldChg chg="modSp">
        <pc:chgData name="Georgy Chtchevaev" userId="S::georgy.chtchevaev@leuven.be::d991318b-ee6a-444e-942b-eabf875c2a50" providerId="AD" clId="Web-{07504A8C-1CB5-4B46-89B1-4387720AC771}" dt="2025-09-23T10:27:39.632" v="80" actId="1076"/>
        <pc:sldMkLst>
          <pc:docMk/>
          <pc:sldMk cId="2376090204" sldId="282"/>
        </pc:sldMkLst>
        <pc:spChg chg="mod">
          <ac:chgData name="Georgy Chtchevaev" userId="S::georgy.chtchevaev@leuven.be::d991318b-ee6a-444e-942b-eabf875c2a50" providerId="AD" clId="Web-{07504A8C-1CB5-4B46-89B1-4387720AC771}" dt="2025-09-23T10:27:39.632" v="80" actId="1076"/>
          <ac:spMkLst>
            <pc:docMk/>
            <pc:sldMk cId="2376090204" sldId="282"/>
            <ac:spMk id="2" creationId="{764D68F5-B989-9494-6EEF-F6EEA88804AD}"/>
          </ac:spMkLst>
        </pc:spChg>
        <pc:picChg chg="mod">
          <ac:chgData name="Georgy Chtchevaev" userId="S::georgy.chtchevaev@leuven.be::d991318b-ee6a-444e-942b-eabf875c2a50" providerId="AD" clId="Web-{07504A8C-1CB5-4B46-89B1-4387720AC771}" dt="2025-09-23T10:27:30.647" v="79" actId="1076"/>
          <ac:picMkLst>
            <pc:docMk/>
            <pc:sldMk cId="2376090204" sldId="282"/>
            <ac:picMk id="14" creationId="{E6207D3D-4733-9FB9-C5E8-29EC4823048A}"/>
          </ac:picMkLst>
        </pc:picChg>
      </pc:sldChg>
      <pc:sldChg chg="modSp">
        <pc:chgData name="Georgy Chtchevaev" userId="S::georgy.chtchevaev@leuven.be::d991318b-ee6a-444e-942b-eabf875c2a50" providerId="AD" clId="Web-{07504A8C-1CB5-4B46-89B1-4387720AC771}" dt="2025-09-23T10:21:05.590" v="31" actId="1076"/>
        <pc:sldMkLst>
          <pc:docMk/>
          <pc:sldMk cId="2620550466" sldId="1656"/>
        </pc:sldMkLst>
        <pc:spChg chg="mod">
          <ac:chgData name="Georgy Chtchevaev" userId="S::georgy.chtchevaev@leuven.be::d991318b-ee6a-444e-942b-eabf875c2a50" providerId="AD" clId="Web-{07504A8C-1CB5-4B46-89B1-4387720AC771}" dt="2025-09-23T10:21:05.590" v="31" actId="1076"/>
          <ac:spMkLst>
            <pc:docMk/>
            <pc:sldMk cId="2620550466" sldId="1656"/>
            <ac:spMk id="10" creationId="{8F58AA06-34D9-59EF-D78C-22F3B8328D81}"/>
          </ac:spMkLst>
        </pc:spChg>
      </pc:sldChg>
      <pc:sldChg chg="modSp">
        <pc:chgData name="Georgy Chtchevaev" userId="S::georgy.chtchevaev@leuven.be::d991318b-ee6a-444e-942b-eabf875c2a50" providerId="AD" clId="Web-{07504A8C-1CB5-4B46-89B1-4387720AC771}" dt="2025-09-23T10:21:12.778" v="34" actId="20577"/>
        <pc:sldMkLst>
          <pc:docMk/>
          <pc:sldMk cId="3323458630" sldId="1657"/>
        </pc:sldMkLst>
        <pc:spChg chg="mod">
          <ac:chgData name="Georgy Chtchevaev" userId="S::georgy.chtchevaev@leuven.be::d991318b-ee6a-444e-942b-eabf875c2a50" providerId="AD" clId="Web-{07504A8C-1CB5-4B46-89B1-4387720AC771}" dt="2025-09-23T10:21:12.778" v="34" actId="20577"/>
          <ac:spMkLst>
            <pc:docMk/>
            <pc:sldMk cId="3323458630" sldId="1657"/>
            <ac:spMk id="3" creationId="{7828FA55-42A4-9B2C-7D2E-DBA0904F483C}"/>
          </ac:spMkLst>
        </pc:spChg>
      </pc:sldChg>
      <pc:sldChg chg="modSp">
        <pc:chgData name="Georgy Chtchevaev" userId="S::georgy.chtchevaev@leuven.be::d991318b-ee6a-444e-942b-eabf875c2a50" providerId="AD" clId="Web-{07504A8C-1CB5-4B46-89B1-4387720AC771}" dt="2025-09-23T10:20:48.682" v="24" actId="20577"/>
        <pc:sldMkLst>
          <pc:docMk/>
          <pc:sldMk cId="1453786977" sldId="1664"/>
        </pc:sldMkLst>
        <pc:spChg chg="mod">
          <ac:chgData name="Georgy Chtchevaev" userId="S::georgy.chtchevaev@leuven.be::d991318b-ee6a-444e-942b-eabf875c2a50" providerId="AD" clId="Web-{07504A8C-1CB5-4B46-89B1-4387720AC771}" dt="2025-09-23T10:20:48.682" v="24" actId="20577"/>
          <ac:spMkLst>
            <pc:docMk/>
            <pc:sldMk cId="1453786977" sldId="1664"/>
            <ac:spMk id="22" creationId="{C77290CC-2261-5255-6531-0F57F8ACDAA1}"/>
          </ac:spMkLst>
        </pc:spChg>
      </pc:sldChg>
      <pc:sldChg chg="modSp">
        <pc:chgData name="Georgy Chtchevaev" userId="S::georgy.chtchevaev@leuven.be::d991318b-ee6a-444e-942b-eabf875c2a50" providerId="AD" clId="Web-{07504A8C-1CB5-4B46-89B1-4387720AC771}" dt="2025-09-23T10:26:46.801" v="61" actId="20577"/>
        <pc:sldMkLst>
          <pc:docMk/>
          <pc:sldMk cId="4043507774" sldId="1668"/>
        </pc:sldMkLst>
        <pc:spChg chg="mod">
          <ac:chgData name="Georgy Chtchevaev" userId="S::georgy.chtchevaev@leuven.be::d991318b-ee6a-444e-942b-eabf875c2a50" providerId="AD" clId="Web-{07504A8C-1CB5-4B46-89B1-4387720AC771}" dt="2025-09-23T10:26:46.801" v="61" actId="20577"/>
          <ac:spMkLst>
            <pc:docMk/>
            <pc:sldMk cId="4043507774" sldId="1668"/>
            <ac:spMk id="22" creationId="{525F9503-F0CB-AA89-BB7C-5D19A3F9301F}"/>
          </ac:spMkLst>
        </pc:spChg>
      </pc:sldChg>
      <pc:sldChg chg="modSp">
        <pc:chgData name="Georgy Chtchevaev" userId="S::georgy.chtchevaev@leuven.be::d991318b-ee6a-444e-942b-eabf875c2a50" providerId="AD" clId="Web-{07504A8C-1CB5-4B46-89B1-4387720AC771}" dt="2025-09-23T10:27:02.083" v="68" actId="20577"/>
        <pc:sldMkLst>
          <pc:docMk/>
          <pc:sldMk cId="38277376" sldId="1670"/>
        </pc:sldMkLst>
        <pc:spChg chg="mod">
          <ac:chgData name="Georgy Chtchevaev" userId="S::georgy.chtchevaev@leuven.be::d991318b-ee6a-444e-942b-eabf875c2a50" providerId="AD" clId="Web-{07504A8C-1CB5-4B46-89B1-4387720AC771}" dt="2025-09-23T10:27:02.083" v="68" actId="20577"/>
          <ac:spMkLst>
            <pc:docMk/>
            <pc:sldMk cId="38277376" sldId="1670"/>
            <ac:spMk id="8" creationId="{E58A8F2E-B5BD-88B9-A7E2-3EC0AC8E77FA}"/>
          </ac:spMkLst>
        </pc:spChg>
      </pc:sldChg>
      <pc:sldChg chg="modSp">
        <pc:chgData name="Georgy Chtchevaev" userId="S::georgy.chtchevaev@leuven.be::d991318b-ee6a-444e-942b-eabf875c2a50" providerId="AD" clId="Web-{07504A8C-1CB5-4B46-89B1-4387720AC771}" dt="2025-09-23T10:30:40.153" v="89" actId="1076"/>
        <pc:sldMkLst>
          <pc:docMk/>
          <pc:sldMk cId="3902821068" sldId="1677"/>
        </pc:sldMkLst>
        <pc:spChg chg="mod">
          <ac:chgData name="Georgy Chtchevaev" userId="S::georgy.chtchevaev@leuven.be::d991318b-ee6a-444e-942b-eabf875c2a50" providerId="AD" clId="Web-{07504A8C-1CB5-4B46-89B1-4387720AC771}" dt="2025-09-23T10:30:40.153" v="89" actId="1076"/>
          <ac:spMkLst>
            <pc:docMk/>
            <pc:sldMk cId="3902821068" sldId="1677"/>
            <ac:spMk id="6" creationId="{347B3B39-8576-2AAA-89A8-D1E96AF025E5}"/>
          </ac:spMkLst>
        </pc:spChg>
      </pc:sldChg>
      <pc:sldChg chg="modSp">
        <pc:chgData name="Georgy Chtchevaev" userId="S::georgy.chtchevaev@leuven.be::d991318b-ee6a-444e-942b-eabf875c2a50" providerId="AD" clId="Web-{07504A8C-1CB5-4B46-89B1-4387720AC771}" dt="2025-09-23T10:32:07.233" v="90" actId="1076"/>
        <pc:sldMkLst>
          <pc:docMk/>
          <pc:sldMk cId="1166419038" sldId="1678"/>
        </pc:sldMkLst>
        <pc:spChg chg="mod">
          <ac:chgData name="Georgy Chtchevaev" userId="S::georgy.chtchevaev@leuven.be::d991318b-ee6a-444e-942b-eabf875c2a50" providerId="AD" clId="Web-{07504A8C-1CB5-4B46-89B1-4387720AC771}" dt="2025-09-23T10:32:07.233" v="90" actId="1076"/>
          <ac:spMkLst>
            <pc:docMk/>
            <pc:sldMk cId="1166419038" sldId="1678"/>
            <ac:spMk id="6" creationId="{14B061B0-75E7-A19B-606E-7F9836F9C799}"/>
          </ac:spMkLst>
        </pc:spChg>
      </pc:sldChg>
      <pc:sldChg chg="modSp">
        <pc:chgData name="Georgy Chtchevaev" userId="S::georgy.chtchevaev@leuven.be::d991318b-ee6a-444e-942b-eabf875c2a50" providerId="AD" clId="Web-{07504A8C-1CB5-4B46-89B1-4387720AC771}" dt="2025-09-23T10:32:16.155" v="94" actId="1076"/>
        <pc:sldMkLst>
          <pc:docMk/>
          <pc:sldMk cId="3706373020" sldId="1679"/>
        </pc:sldMkLst>
        <pc:spChg chg="mod">
          <ac:chgData name="Georgy Chtchevaev" userId="S::georgy.chtchevaev@leuven.be::d991318b-ee6a-444e-942b-eabf875c2a50" providerId="AD" clId="Web-{07504A8C-1CB5-4B46-89B1-4387720AC771}" dt="2025-09-23T10:32:16.155" v="94" actId="1076"/>
          <ac:spMkLst>
            <pc:docMk/>
            <pc:sldMk cId="3706373020" sldId="1679"/>
            <ac:spMk id="6" creationId="{D9273298-C1C7-748A-F35D-4081F73F39EF}"/>
          </ac:spMkLst>
        </pc:spChg>
      </pc:sldChg>
      <pc:sldChg chg="modSp">
        <pc:chgData name="Georgy Chtchevaev" userId="S::georgy.chtchevaev@leuven.be::d991318b-ee6a-444e-942b-eabf875c2a50" providerId="AD" clId="Web-{07504A8C-1CB5-4B46-89B1-4387720AC771}" dt="2025-09-23T10:32:23.905" v="99" actId="1076"/>
        <pc:sldMkLst>
          <pc:docMk/>
          <pc:sldMk cId="2830388445" sldId="1680"/>
        </pc:sldMkLst>
        <pc:spChg chg="mod">
          <ac:chgData name="Georgy Chtchevaev" userId="S::georgy.chtchevaev@leuven.be::d991318b-ee6a-444e-942b-eabf875c2a50" providerId="AD" clId="Web-{07504A8C-1CB5-4B46-89B1-4387720AC771}" dt="2025-09-23T10:32:23.905" v="99" actId="1076"/>
          <ac:spMkLst>
            <pc:docMk/>
            <pc:sldMk cId="2830388445" sldId="1680"/>
            <ac:spMk id="4" creationId="{1A4CE196-23B2-AB12-24FB-B9CD975C640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4A919-5604-5147-8100-D115530D9C22}" type="doc">
      <dgm:prSet loTypeId="urn:microsoft.com/office/officeart/2005/8/layout/hierarchy4" loCatId="" qsTypeId="urn:microsoft.com/office/officeart/2005/8/quickstyle/simple1" qsCatId="simple" csTypeId="urn:microsoft.com/office/officeart/2005/8/colors/accent5_4" csCatId="accent5" phldr="1"/>
      <dgm:spPr/>
      <dgm:t>
        <a:bodyPr/>
        <a:lstStyle/>
        <a:p>
          <a:endParaRPr lang="nl-NL"/>
        </a:p>
      </dgm:t>
    </dgm:pt>
    <dgm:pt modelId="{E170D1DE-8923-2841-9B7F-4AAB1F1AD16D}">
      <dgm:prSet phldrT="[Tekst]"/>
      <dgm:spPr/>
      <dgm:t>
        <a:bodyPr/>
        <a:lstStyle/>
        <a:p>
          <a:r>
            <a:rPr lang="nl-NL"/>
            <a:t>European </a:t>
          </a:r>
          <a:r>
            <a:rPr lang="nl-NL" err="1"/>
            <a:t>Capital</a:t>
          </a:r>
          <a:r>
            <a:rPr lang="nl-NL"/>
            <a:t> of Culture 2030</a:t>
          </a:r>
        </a:p>
      </dgm:t>
    </dgm:pt>
    <dgm:pt modelId="{9901D1C1-621D-6249-B942-764FDC59721A}" type="parTrans" cxnId="{55F529A5-D22D-4B46-B836-C71EB6CB06C3}">
      <dgm:prSet/>
      <dgm:spPr/>
      <dgm:t>
        <a:bodyPr/>
        <a:lstStyle/>
        <a:p>
          <a:endParaRPr lang="nl-NL"/>
        </a:p>
      </dgm:t>
    </dgm:pt>
    <dgm:pt modelId="{EF6A07E5-8AEB-904B-B68E-3F87480B4AFB}" type="sibTrans" cxnId="{55F529A5-D22D-4B46-B836-C71EB6CB06C3}">
      <dgm:prSet/>
      <dgm:spPr/>
      <dgm:t>
        <a:bodyPr/>
        <a:lstStyle/>
        <a:p>
          <a:endParaRPr lang="nl-NL"/>
        </a:p>
      </dgm:t>
    </dgm:pt>
    <dgm:pt modelId="{13D3B496-CE43-0047-A965-CF5F638FE33B}">
      <dgm:prSet phldrT="[Tekst]"/>
      <dgm:spPr/>
      <dgm:t>
        <a:bodyPr/>
        <a:lstStyle/>
        <a:p>
          <a:r>
            <a:rPr lang="nl-NL"/>
            <a:t>België</a:t>
          </a:r>
        </a:p>
      </dgm:t>
    </dgm:pt>
    <dgm:pt modelId="{04849556-BBF4-8E48-9500-9C87A06E9808}" type="parTrans" cxnId="{60114EE3-B3A8-004F-B767-2C550D9B7EDE}">
      <dgm:prSet/>
      <dgm:spPr/>
      <dgm:t>
        <a:bodyPr/>
        <a:lstStyle/>
        <a:p>
          <a:endParaRPr lang="nl-NL"/>
        </a:p>
      </dgm:t>
    </dgm:pt>
    <dgm:pt modelId="{AFA5F256-955C-264A-8314-0BC87C825F1A}" type="sibTrans" cxnId="{60114EE3-B3A8-004F-B767-2C550D9B7EDE}">
      <dgm:prSet/>
      <dgm:spPr/>
      <dgm:t>
        <a:bodyPr/>
        <a:lstStyle/>
        <a:p>
          <a:endParaRPr lang="nl-NL"/>
        </a:p>
      </dgm:t>
    </dgm:pt>
    <dgm:pt modelId="{4D819F73-D5C1-514B-9058-8A194503CFD3}">
      <dgm:prSet phldrT="[Tekst]"/>
      <dgm:spPr/>
      <dgm:t>
        <a:bodyPr/>
        <a:lstStyle/>
        <a:p>
          <a:r>
            <a:rPr lang="nl-NL"/>
            <a:t>Cyprus</a:t>
          </a:r>
        </a:p>
      </dgm:t>
    </dgm:pt>
    <dgm:pt modelId="{477A0F44-1A78-FB49-B17B-D495711CF0A3}" type="parTrans" cxnId="{2D019F60-FF4E-3740-96D7-83C427EAB281}">
      <dgm:prSet/>
      <dgm:spPr/>
      <dgm:t>
        <a:bodyPr/>
        <a:lstStyle/>
        <a:p>
          <a:endParaRPr lang="nl-NL"/>
        </a:p>
      </dgm:t>
    </dgm:pt>
    <dgm:pt modelId="{A01D6756-CA9C-7441-BB58-83D02D95C611}" type="sibTrans" cxnId="{2D019F60-FF4E-3740-96D7-83C427EAB281}">
      <dgm:prSet/>
      <dgm:spPr/>
      <dgm:t>
        <a:bodyPr/>
        <a:lstStyle/>
        <a:p>
          <a:endParaRPr lang="nl-NL"/>
        </a:p>
      </dgm:t>
    </dgm:pt>
    <dgm:pt modelId="{380C09C8-621C-BF43-8FE7-A6AA51A65E57}">
      <dgm:prSet phldrT="[Tekst]"/>
      <dgm:spPr/>
      <dgm:t>
        <a:bodyPr/>
        <a:lstStyle/>
        <a:p>
          <a:r>
            <a:rPr lang="nl-NL"/>
            <a:t>Kandidaat </a:t>
          </a:r>
          <a:r>
            <a:rPr lang="nl-NL">
              <a:latin typeface="Aptos Display" panose="02110004020202020204"/>
            </a:rPr>
            <a:t>Lidstaat</a:t>
          </a:r>
          <a:endParaRPr lang="nl-NL"/>
        </a:p>
      </dgm:t>
    </dgm:pt>
    <dgm:pt modelId="{C63BBDE1-B18C-E643-BD91-7CEB439C1419}" type="parTrans" cxnId="{565064FE-EA2D-8C47-BC18-B75A1C94FB8F}">
      <dgm:prSet/>
      <dgm:spPr/>
      <dgm:t>
        <a:bodyPr/>
        <a:lstStyle/>
        <a:p>
          <a:endParaRPr lang="nl-NL"/>
        </a:p>
      </dgm:t>
    </dgm:pt>
    <dgm:pt modelId="{4F2769D9-0866-E648-9972-0A08971BFB4F}" type="sibTrans" cxnId="{565064FE-EA2D-8C47-BC18-B75A1C94FB8F}">
      <dgm:prSet/>
      <dgm:spPr/>
      <dgm:t>
        <a:bodyPr/>
        <a:lstStyle/>
        <a:p>
          <a:endParaRPr lang="nl-NL"/>
        </a:p>
      </dgm:t>
    </dgm:pt>
    <dgm:pt modelId="{7FD294BE-5BA5-441B-BA69-09338701CC76}">
      <dgm:prSet phldr="0"/>
      <dgm:spPr/>
      <dgm:t>
        <a:bodyPr/>
        <a:lstStyle/>
        <a:p>
          <a:pPr rtl="0"/>
          <a:r>
            <a:rPr lang="nl-NL" err="1">
              <a:latin typeface="Aptos Display" panose="02110004020202020204"/>
            </a:rPr>
            <a:t>Lviv</a:t>
          </a:r>
          <a:r>
            <a:rPr lang="nl-NL">
              <a:latin typeface="Aptos Display" panose="02110004020202020204"/>
            </a:rPr>
            <a:t> (Oekraïne)</a:t>
          </a:r>
        </a:p>
      </dgm:t>
    </dgm:pt>
    <dgm:pt modelId="{6C90BA9E-D812-4D59-A975-8FB85F1ADEBB}" type="parTrans" cxnId="{BAC86FDB-935D-4AB6-809B-1EC48C17CB7F}">
      <dgm:prSet/>
      <dgm:spPr/>
    </dgm:pt>
    <dgm:pt modelId="{42C8CD53-9F69-4498-B9D1-0D7E0A0F9E60}" type="sibTrans" cxnId="{BAC86FDB-935D-4AB6-809B-1EC48C17CB7F}">
      <dgm:prSet/>
      <dgm:spPr/>
    </dgm:pt>
    <dgm:pt modelId="{755FE52F-E869-48EF-8302-BE306FD9552C}">
      <dgm:prSet phldr="0"/>
      <dgm:spPr/>
      <dgm:t>
        <a:bodyPr/>
        <a:lstStyle/>
        <a:p>
          <a:pPr rtl="0"/>
          <a:r>
            <a:rPr lang="nl-NL" err="1">
              <a:latin typeface="Aptos Display" panose="02110004020202020204"/>
            </a:rPr>
            <a:t>Niksic</a:t>
          </a:r>
          <a:r>
            <a:rPr lang="nl-NL">
              <a:latin typeface="Aptos Display" panose="02110004020202020204"/>
            </a:rPr>
            <a:t> (Montenegro)</a:t>
          </a:r>
        </a:p>
      </dgm:t>
    </dgm:pt>
    <dgm:pt modelId="{334D57FB-9245-49F8-910E-D13E98E09F3C}" type="parTrans" cxnId="{FF18DD08-E8AB-4F7D-AED2-42D2CF438C89}">
      <dgm:prSet/>
      <dgm:spPr/>
    </dgm:pt>
    <dgm:pt modelId="{0EB70CFE-C2CC-49FF-8B4B-46CF8BE29A17}" type="sibTrans" cxnId="{FF18DD08-E8AB-4F7D-AED2-42D2CF438C89}">
      <dgm:prSet/>
      <dgm:spPr/>
    </dgm:pt>
    <dgm:pt modelId="{459E3703-C464-4DD7-9DE5-890448F67760}">
      <dgm:prSet phldr="0"/>
      <dgm:spPr/>
      <dgm:t>
        <a:bodyPr/>
        <a:lstStyle/>
        <a:p>
          <a:r>
            <a:rPr lang="nl-NL">
              <a:latin typeface="Aptos Display" panose="02110004020202020204"/>
            </a:rPr>
            <a:t>Leuven</a:t>
          </a:r>
        </a:p>
      </dgm:t>
    </dgm:pt>
    <dgm:pt modelId="{C6303EE0-FFAC-4CE7-A95E-1B97310A7113}" type="parTrans" cxnId="{D4516310-4B37-4CC5-82A9-877AB3CA77B9}">
      <dgm:prSet/>
      <dgm:spPr/>
    </dgm:pt>
    <dgm:pt modelId="{FAD202A4-FD4C-4A39-910C-B022448968DE}" type="sibTrans" cxnId="{D4516310-4B37-4CC5-82A9-877AB3CA77B9}">
      <dgm:prSet/>
      <dgm:spPr/>
    </dgm:pt>
    <dgm:pt modelId="{DD6672AD-5BB0-4A63-BB7C-34E7EA8B8321}">
      <dgm:prSet phldr="0"/>
      <dgm:spPr/>
      <dgm:t>
        <a:bodyPr/>
        <a:lstStyle/>
        <a:p>
          <a:r>
            <a:rPr lang="nl-NL">
              <a:latin typeface="Aptos Display" panose="02110004020202020204"/>
            </a:rPr>
            <a:t>Namur</a:t>
          </a:r>
        </a:p>
      </dgm:t>
    </dgm:pt>
    <dgm:pt modelId="{975E662F-4312-4447-8106-767DB1D1CEE1}" type="parTrans" cxnId="{02A4BE21-3131-40B6-8043-0D6E3AB04C82}">
      <dgm:prSet/>
      <dgm:spPr/>
    </dgm:pt>
    <dgm:pt modelId="{96C06620-65B1-4698-9602-AA4B0EF7B216}" type="sibTrans" cxnId="{02A4BE21-3131-40B6-8043-0D6E3AB04C82}">
      <dgm:prSet/>
      <dgm:spPr/>
    </dgm:pt>
    <dgm:pt modelId="{9BBFEE37-3DC6-4258-8B9E-63436848361A}">
      <dgm:prSet phldr="0"/>
      <dgm:spPr/>
      <dgm:t>
        <a:bodyPr/>
        <a:lstStyle/>
        <a:p>
          <a:pPr rtl="0"/>
          <a:r>
            <a:rPr lang="nl-NL">
              <a:latin typeface="Aptos Display" panose="02110004020202020204"/>
            </a:rPr>
            <a:t>Molenbeek</a:t>
          </a:r>
        </a:p>
      </dgm:t>
    </dgm:pt>
    <dgm:pt modelId="{E5F8D865-DADF-4E01-AFC9-3F5B4DA8FF1A}" type="parTrans" cxnId="{7BBBCCC1-4799-4811-8121-8ED657E19802}">
      <dgm:prSet/>
      <dgm:spPr/>
    </dgm:pt>
    <dgm:pt modelId="{4FA9B3D7-E500-449C-9E2E-ED7EB4F50FBE}" type="sibTrans" cxnId="{7BBBCCC1-4799-4811-8121-8ED657E19802}">
      <dgm:prSet/>
      <dgm:spPr/>
    </dgm:pt>
    <dgm:pt modelId="{D3A68716-4856-4E62-A59F-A3D3C6ADEFC6}">
      <dgm:prSet phldr="0"/>
      <dgm:spPr/>
      <dgm:t>
        <a:bodyPr/>
        <a:lstStyle/>
        <a:p>
          <a:r>
            <a:rPr lang="nl-NL" err="1">
              <a:latin typeface="Aptos Display" panose="02110004020202020204"/>
            </a:rPr>
            <a:t>Larnaka</a:t>
          </a:r>
        </a:p>
      </dgm:t>
    </dgm:pt>
    <dgm:pt modelId="{245D8C23-B02E-4850-A3B5-FD0A8BCA2384}" type="parTrans" cxnId="{24D6E18F-B636-4500-8F6F-3FD1AD8FA685}">
      <dgm:prSet/>
      <dgm:spPr/>
    </dgm:pt>
    <dgm:pt modelId="{AEE7C319-DC73-4F7F-92F1-5A10592D4A81}" type="sibTrans" cxnId="{24D6E18F-B636-4500-8F6F-3FD1AD8FA685}">
      <dgm:prSet/>
      <dgm:spPr/>
    </dgm:pt>
    <dgm:pt modelId="{BF5ABE02-29CE-41B7-AD02-91DA65A11125}">
      <dgm:prSet phldr="0"/>
      <dgm:spPr/>
      <dgm:t>
        <a:bodyPr/>
        <a:lstStyle/>
        <a:p>
          <a:r>
            <a:rPr lang="nl-NL">
              <a:latin typeface="Aptos Display" panose="02110004020202020204"/>
            </a:rPr>
            <a:t>Lemesos</a:t>
          </a:r>
        </a:p>
      </dgm:t>
    </dgm:pt>
    <dgm:pt modelId="{A36A3649-F40B-4BF7-A7C2-4E2A79AFC11B}" type="parTrans" cxnId="{346A0212-B778-4F22-9F8B-6B394E9B2D69}">
      <dgm:prSet/>
      <dgm:spPr/>
    </dgm:pt>
    <dgm:pt modelId="{AB948572-214C-4DC1-A20B-F46345784D32}" type="sibTrans" cxnId="{346A0212-B778-4F22-9F8B-6B394E9B2D69}">
      <dgm:prSet/>
      <dgm:spPr/>
    </dgm:pt>
    <dgm:pt modelId="{8B7BA469-61FD-6C45-B0DF-18C3DA0F7BC5}" type="pres">
      <dgm:prSet presAssocID="{BDA4A919-5604-5147-8100-D115530D9C22}" presName="Name0" presStyleCnt="0">
        <dgm:presLayoutVars>
          <dgm:chPref val="1"/>
          <dgm:dir/>
          <dgm:animOne val="branch"/>
          <dgm:animLvl val="lvl"/>
          <dgm:resizeHandles/>
        </dgm:presLayoutVars>
      </dgm:prSet>
      <dgm:spPr/>
    </dgm:pt>
    <dgm:pt modelId="{7C153EDA-A211-A446-A02A-7DFE59EB29AE}" type="pres">
      <dgm:prSet presAssocID="{E170D1DE-8923-2841-9B7F-4AAB1F1AD16D}" presName="vertOne" presStyleCnt="0"/>
      <dgm:spPr/>
    </dgm:pt>
    <dgm:pt modelId="{FD3A5D1E-B2AF-2A4A-B123-56FA26C844A6}" type="pres">
      <dgm:prSet presAssocID="{E170D1DE-8923-2841-9B7F-4AAB1F1AD16D}" presName="txOne" presStyleLbl="node0" presStyleIdx="0" presStyleCnt="1">
        <dgm:presLayoutVars>
          <dgm:chPref val="3"/>
        </dgm:presLayoutVars>
      </dgm:prSet>
      <dgm:spPr/>
    </dgm:pt>
    <dgm:pt modelId="{45678E9D-3B92-3540-A446-D35473E0914F}" type="pres">
      <dgm:prSet presAssocID="{E170D1DE-8923-2841-9B7F-4AAB1F1AD16D}" presName="parTransOne" presStyleCnt="0"/>
      <dgm:spPr/>
    </dgm:pt>
    <dgm:pt modelId="{DBF0E2D6-F362-6347-8BFE-2E72418D04CD}" type="pres">
      <dgm:prSet presAssocID="{E170D1DE-8923-2841-9B7F-4AAB1F1AD16D}" presName="horzOne" presStyleCnt="0"/>
      <dgm:spPr/>
    </dgm:pt>
    <dgm:pt modelId="{A310F664-6D68-5348-97BA-C6000C5A5D80}" type="pres">
      <dgm:prSet presAssocID="{13D3B496-CE43-0047-A965-CF5F638FE33B}" presName="vertTwo" presStyleCnt="0"/>
      <dgm:spPr/>
    </dgm:pt>
    <dgm:pt modelId="{097CF2B8-DF87-E448-8F7F-41531FFACA7E}" type="pres">
      <dgm:prSet presAssocID="{13D3B496-CE43-0047-A965-CF5F638FE33B}" presName="txTwo" presStyleLbl="node2" presStyleIdx="0" presStyleCnt="3">
        <dgm:presLayoutVars>
          <dgm:chPref val="3"/>
        </dgm:presLayoutVars>
      </dgm:prSet>
      <dgm:spPr/>
    </dgm:pt>
    <dgm:pt modelId="{3F08342A-C10E-431D-85DF-EF713AAEAA99}" type="pres">
      <dgm:prSet presAssocID="{13D3B496-CE43-0047-A965-CF5F638FE33B}" presName="parTransTwo" presStyleCnt="0"/>
      <dgm:spPr/>
    </dgm:pt>
    <dgm:pt modelId="{C89627DA-C41F-3143-9338-2D4B3E76ACE6}" type="pres">
      <dgm:prSet presAssocID="{13D3B496-CE43-0047-A965-CF5F638FE33B}" presName="horzTwo" presStyleCnt="0"/>
      <dgm:spPr/>
    </dgm:pt>
    <dgm:pt modelId="{6344F275-53EC-4C3E-A0B6-9ED6B4B86783}" type="pres">
      <dgm:prSet presAssocID="{459E3703-C464-4DD7-9DE5-890448F67760}" presName="vertThree" presStyleCnt="0"/>
      <dgm:spPr/>
    </dgm:pt>
    <dgm:pt modelId="{FE7903E6-76CF-423F-93E2-D7E181602A7B}" type="pres">
      <dgm:prSet presAssocID="{459E3703-C464-4DD7-9DE5-890448F67760}" presName="txThree" presStyleLbl="node3" presStyleIdx="0" presStyleCnt="7">
        <dgm:presLayoutVars>
          <dgm:chPref val="3"/>
        </dgm:presLayoutVars>
      </dgm:prSet>
      <dgm:spPr/>
    </dgm:pt>
    <dgm:pt modelId="{235C4A1E-4D68-44A0-966E-8694C0CCAD6C}" type="pres">
      <dgm:prSet presAssocID="{459E3703-C464-4DD7-9DE5-890448F67760}" presName="horzThree" presStyleCnt="0"/>
      <dgm:spPr/>
    </dgm:pt>
    <dgm:pt modelId="{6AFE5B4D-A780-4087-8DB7-94B47AF5E691}" type="pres">
      <dgm:prSet presAssocID="{FAD202A4-FD4C-4A39-910C-B022448968DE}" presName="sibSpaceThree" presStyleCnt="0"/>
      <dgm:spPr/>
    </dgm:pt>
    <dgm:pt modelId="{4D234231-768E-43B8-BA73-1BF0E430CD82}" type="pres">
      <dgm:prSet presAssocID="{9BBFEE37-3DC6-4258-8B9E-63436848361A}" presName="vertThree" presStyleCnt="0"/>
      <dgm:spPr/>
    </dgm:pt>
    <dgm:pt modelId="{91975357-DDC3-4772-AFDD-B4F235EF0D58}" type="pres">
      <dgm:prSet presAssocID="{9BBFEE37-3DC6-4258-8B9E-63436848361A}" presName="txThree" presStyleLbl="node3" presStyleIdx="1" presStyleCnt="7">
        <dgm:presLayoutVars>
          <dgm:chPref val="3"/>
        </dgm:presLayoutVars>
      </dgm:prSet>
      <dgm:spPr/>
    </dgm:pt>
    <dgm:pt modelId="{AE5AAB33-F37D-4D93-AFCD-28E60E42AD1A}" type="pres">
      <dgm:prSet presAssocID="{9BBFEE37-3DC6-4258-8B9E-63436848361A}" presName="horzThree" presStyleCnt="0"/>
      <dgm:spPr/>
    </dgm:pt>
    <dgm:pt modelId="{8DAE9C6D-B28D-490B-9F26-1CD44FF53CED}" type="pres">
      <dgm:prSet presAssocID="{4FA9B3D7-E500-449C-9E2E-ED7EB4F50FBE}" presName="sibSpaceThree" presStyleCnt="0"/>
      <dgm:spPr/>
    </dgm:pt>
    <dgm:pt modelId="{3C7AA032-C5C0-4727-9ED0-350B52E0837B}" type="pres">
      <dgm:prSet presAssocID="{DD6672AD-5BB0-4A63-BB7C-34E7EA8B8321}" presName="vertThree" presStyleCnt="0"/>
      <dgm:spPr/>
    </dgm:pt>
    <dgm:pt modelId="{0D832A5D-C9D3-4337-9EC4-23FEC01166CC}" type="pres">
      <dgm:prSet presAssocID="{DD6672AD-5BB0-4A63-BB7C-34E7EA8B8321}" presName="txThree" presStyleLbl="node3" presStyleIdx="2" presStyleCnt="7">
        <dgm:presLayoutVars>
          <dgm:chPref val="3"/>
        </dgm:presLayoutVars>
      </dgm:prSet>
      <dgm:spPr/>
    </dgm:pt>
    <dgm:pt modelId="{88B99881-943B-44BF-BA6C-DAE3A0669EBE}" type="pres">
      <dgm:prSet presAssocID="{DD6672AD-5BB0-4A63-BB7C-34E7EA8B8321}" presName="horzThree" presStyleCnt="0"/>
      <dgm:spPr/>
    </dgm:pt>
    <dgm:pt modelId="{4689B08D-5E19-4418-8C14-0A075AA05CDA}" type="pres">
      <dgm:prSet presAssocID="{AFA5F256-955C-264A-8314-0BC87C825F1A}" presName="sibSpaceTwo" presStyleCnt="0"/>
      <dgm:spPr/>
    </dgm:pt>
    <dgm:pt modelId="{CE3B7970-8A42-F744-A2FF-E12E9D405668}" type="pres">
      <dgm:prSet presAssocID="{4D819F73-D5C1-514B-9058-8A194503CFD3}" presName="vertTwo" presStyleCnt="0"/>
      <dgm:spPr/>
    </dgm:pt>
    <dgm:pt modelId="{8613AB24-0EA8-854D-95ED-5F8278B0746E}" type="pres">
      <dgm:prSet presAssocID="{4D819F73-D5C1-514B-9058-8A194503CFD3}" presName="txTwo" presStyleLbl="node2" presStyleIdx="1" presStyleCnt="3">
        <dgm:presLayoutVars>
          <dgm:chPref val="3"/>
        </dgm:presLayoutVars>
      </dgm:prSet>
      <dgm:spPr/>
    </dgm:pt>
    <dgm:pt modelId="{940868CF-E82C-48EF-81B7-7FCA96253AF5}" type="pres">
      <dgm:prSet presAssocID="{4D819F73-D5C1-514B-9058-8A194503CFD3}" presName="parTransTwo" presStyleCnt="0"/>
      <dgm:spPr/>
    </dgm:pt>
    <dgm:pt modelId="{E1E28328-1566-ED4F-98B3-EAB240ABC25F}" type="pres">
      <dgm:prSet presAssocID="{4D819F73-D5C1-514B-9058-8A194503CFD3}" presName="horzTwo" presStyleCnt="0"/>
      <dgm:spPr/>
    </dgm:pt>
    <dgm:pt modelId="{491AE3C8-A140-4B1D-B1B1-C036EFF56C8A}" type="pres">
      <dgm:prSet presAssocID="{D3A68716-4856-4E62-A59F-A3D3C6ADEFC6}" presName="vertThree" presStyleCnt="0"/>
      <dgm:spPr/>
    </dgm:pt>
    <dgm:pt modelId="{092B2A76-6127-44DE-B79B-28A62DD768DA}" type="pres">
      <dgm:prSet presAssocID="{D3A68716-4856-4E62-A59F-A3D3C6ADEFC6}" presName="txThree" presStyleLbl="node3" presStyleIdx="3" presStyleCnt="7">
        <dgm:presLayoutVars>
          <dgm:chPref val="3"/>
        </dgm:presLayoutVars>
      </dgm:prSet>
      <dgm:spPr/>
    </dgm:pt>
    <dgm:pt modelId="{8B4C2D6D-2E07-4037-9DB3-78F59F23A30D}" type="pres">
      <dgm:prSet presAssocID="{D3A68716-4856-4E62-A59F-A3D3C6ADEFC6}" presName="horzThree" presStyleCnt="0"/>
      <dgm:spPr/>
    </dgm:pt>
    <dgm:pt modelId="{91B8EB49-E480-481A-B6E0-C254CFCB1D60}" type="pres">
      <dgm:prSet presAssocID="{AEE7C319-DC73-4F7F-92F1-5A10592D4A81}" presName="sibSpaceThree" presStyleCnt="0"/>
      <dgm:spPr/>
    </dgm:pt>
    <dgm:pt modelId="{15E9A35F-5E57-4281-923E-7D04330A9FBF}" type="pres">
      <dgm:prSet presAssocID="{BF5ABE02-29CE-41B7-AD02-91DA65A11125}" presName="vertThree" presStyleCnt="0"/>
      <dgm:spPr/>
    </dgm:pt>
    <dgm:pt modelId="{E20D2DFF-79CC-4492-B7DB-706A4015BE66}" type="pres">
      <dgm:prSet presAssocID="{BF5ABE02-29CE-41B7-AD02-91DA65A11125}" presName="txThree" presStyleLbl="node3" presStyleIdx="4" presStyleCnt="7">
        <dgm:presLayoutVars>
          <dgm:chPref val="3"/>
        </dgm:presLayoutVars>
      </dgm:prSet>
      <dgm:spPr/>
    </dgm:pt>
    <dgm:pt modelId="{7D299864-53EB-45D9-AFDF-77F49B47E888}" type="pres">
      <dgm:prSet presAssocID="{BF5ABE02-29CE-41B7-AD02-91DA65A11125}" presName="horzThree" presStyleCnt="0"/>
      <dgm:spPr/>
    </dgm:pt>
    <dgm:pt modelId="{60C7789A-CE30-406F-8A92-38CB513BEB11}" type="pres">
      <dgm:prSet presAssocID="{A01D6756-CA9C-7441-BB58-83D02D95C611}" presName="sibSpaceTwo" presStyleCnt="0"/>
      <dgm:spPr/>
    </dgm:pt>
    <dgm:pt modelId="{A3AF1695-96B7-824E-BB43-7AA3FB67B7CF}" type="pres">
      <dgm:prSet presAssocID="{380C09C8-621C-BF43-8FE7-A6AA51A65E57}" presName="vertTwo" presStyleCnt="0"/>
      <dgm:spPr/>
    </dgm:pt>
    <dgm:pt modelId="{02554B8A-0D82-314F-99E3-83119A594464}" type="pres">
      <dgm:prSet presAssocID="{380C09C8-621C-BF43-8FE7-A6AA51A65E57}" presName="txTwo" presStyleLbl="node2" presStyleIdx="2" presStyleCnt="3">
        <dgm:presLayoutVars>
          <dgm:chPref val="3"/>
        </dgm:presLayoutVars>
      </dgm:prSet>
      <dgm:spPr/>
    </dgm:pt>
    <dgm:pt modelId="{54CC0B9E-F887-4CCA-AE74-EA254C66C6FE}" type="pres">
      <dgm:prSet presAssocID="{380C09C8-621C-BF43-8FE7-A6AA51A65E57}" presName="parTransTwo" presStyleCnt="0"/>
      <dgm:spPr/>
    </dgm:pt>
    <dgm:pt modelId="{9FD4D9AD-AB76-194F-91B3-E92FADFB70E9}" type="pres">
      <dgm:prSet presAssocID="{380C09C8-621C-BF43-8FE7-A6AA51A65E57}" presName="horzTwo" presStyleCnt="0"/>
      <dgm:spPr/>
    </dgm:pt>
    <dgm:pt modelId="{B26BEDDA-D06C-4221-80D7-65492585D62D}" type="pres">
      <dgm:prSet presAssocID="{7FD294BE-5BA5-441B-BA69-09338701CC76}" presName="vertThree" presStyleCnt="0"/>
      <dgm:spPr/>
    </dgm:pt>
    <dgm:pt modelId="{96073E45-2774-4A28-9DAE-BE539BD3F6FF}" type="pres">
      <dgm:prSet presAssocID="{7FD294BE-5BA5-441B-BA69-09338701CC76}" presName="txThree" presStyleLbl="node3" presStyleIdx="5" presStyleCnt="7">
        <dgm:presLayoutVars>
          <dgm:chPref val="3"/>
        </dgm:presLayoutVars>
      </dgm:prSet>
      <dgm:spPr/>
    </dgm:pt>
    <dgm:pt modelId="{841E8893-F0A5-4A8D-89D9-26EBA9137833}" type="pres">
      <dgm:prSet presAssocID="{7FD294BE-5BA5-441B-BA69-09338701CC76}" presName="horzThree" presStyleCnt="0"/>
      <dgm:spPr/>
    </dgm:pt>
    <dgm:pt modelId="{FC5876F3-8675-4C08-862C-BBBBA198504B}" type="pres">
      <dgm:prSet presAssocID="{42C8CD53-9F69-4498-B9D1-0D7E0A0F9E60}" presName="sibSpaceThree" presStyleCnt="0"/>
      <dgm:spPr/>
    </dgm:pt>
    <dgm:pt modelId="{95D9E377-300A-4A5E-BD9C-7771775EF014}" type="pres">
      <dgm:prSet presAssocID="{755FE52F-E869-48EF-8302-BE306FD9552C}" presName="vertThree" presStyleCnt="0"/>
      <dgm:spPr/>
    </dgm:pt>
    <dgm:pt modelId="{027FFAC5-9525-4E70-A439-A20F4B775128}" type="pres">
      <dgm:prSet presAssocID="{755FE52F-E869-48EF-8302-BE306FD9552C}" presName="txThree" presStyleLbl="node3" presStyleIdx="6" presStyleCnt="7">
        <dgm:presLayoutVars>
          <dgm:chPref val="3"/>
        </dgm:presLayoutVars>
      </dgm:prSet>
      <dgm:spPr/>
    </dgm:pt>
    <dgm:pt modelId="{8AD2BA53-E8C0-4754-BC2C-5D7E4BC77D41}" type="pres">
      <dgm:prSet presAssocID="{755FE52F-E869-48EF-8302-BE306FD9552C}" presName="horzThree" presStyleCnt="0"/>
      <dgm:spPr/>
    </dgm:pt>
  </dgm:ptLst>
  <dgm:cxnLst>
    <dgm:cxn modelId="{FF18DD08-E8AB-4F7D-AED2-42D2CF438C89}" srcId="{380C09C8-621C-BF43-8FE7-A6AA51A65E57}" destId="{755FE52F-E869-48EF-8302-BE306FD9552C}" srcOrd="1" destOrd="0" parTransId="{334D57FB-9245-49F8-910E-D13E98E09F3C}" sibTransId="{0EB70CFE-C2CC-49FF-8B4B-46CF8BE29A17}"/>
    <dgm:cxn modelId="{D4516310-4B37-4CC5-82A9-877AB3CA77B9}" srcId="{13D3B496-CE43-0047-A965-CF5F638FE33B}" destId="{459E3703-C464-4DD7-9DE5-890448F67760}" srcOrd="0" destOrd="0" parTransId="{C6303EE0-FFAC-4CE7-A95E-1B97310A7113}" sibTransId="{FAD202A4-FD4C-4A39-910C-B022448968DE}"/>
    <dgm:cxn modelId="{B9389610-8389-9A4E-B25E-76450DEC2CD5}" type="presOf" srcId="{BDA4A919-5604-5147-8100-D115530D9C22}" destId="{8B7BA469-61FD-6C45-B0DF-18C3DA0F7BC5}" srcOrd="0" destOrd="0" presId="urn:microsoft.com/office/officeart/2005/8/layout/hierarchy4"/>
    <dgm:cxn modelId="{346A0212-B778-4F22-9F8B-6B394E9B2D69}" srcId="{4D819F73-D5C1-514B-9058-8A194503CFD3}" destId="{BF5ABE02-29CE-41B7-AD02-91DA65A11125}" srcOrd="1" destOrd="0" parTransId="{A36A3649-F40B-4BF7-A7C2-4E2A79AFC11B}" sibTransId="{AB948572-214C-4DC1-A20B-F46345784D32}"/>
    <dgm:cxn modelId="{02A4BE21-3131-40B6-8043-0D6E3AB04C82}" srcId="{13D3B496-CE43-0047-A965-CF5F638FE33B}" destId="{DD6672AD-5BB0-4A63-BB7C-34E7EA8B8321}" srcOrd="2" destOrd="0" parTransId="{975E662F-4312-4447-8106-767DB1D1CEE1}" sibTransId="{96C06620-65B1-4698-9602-AA4B0EF7B216}"/>
    <dgm:cxn modelId="{78C40722-6782-446C-9E97-7FC2E546A006}" type="presOf" srcId="{DD6672AD-5BB0-4A63-BB7C-34E7EA8B8321}" destId="{0D832A5D-C9D3-4337-9EC4-23FEC01166CC}" srcOrd="0" destOrd="0" presId="urn:microsoft.com/office/officeart/2005/8/layout/hierarchy4"/>
    <dgm:cxn modelId="{2D019F60-FF4E-3740-96D7-83C427EAB281}" srcId="{E170D1DE-8923-2841-9B7F-4AAB1F1AD16D}" destId="{4D819F73-D5C1-514B-9058-8A194503CFD3}" srcOrd="1" destOrd="0" parTransId="{477A0F44-1A78-FB49-B17B-D495711CF0A3}" sibTransId="{A01D6756-CA9C-7441-BB58-83D02D95C611}"/>
    <dgm:cxn modelId="{B20C3D43-EE75-43F3-B2F0-F2245A37B749}" type="presOf" srcId="{4D819F73-D5C1-514B-9058-8A194503CFD3}" destId="{8613AB24-0EA8-854D-95ED-5F8278B0746E}" srcOrd="0" destOrd="0" presId="urn:microsoft.com/office/officeart/2005/8/layout/hierarchy4"/>
    <dgm:cxn modelId="{0B756B66-D5FA-4E9D-9EAD-BBA4A6F2AC4E}" type="presOf" srcId="{7FD294BE-5BA5-441B-BA69-09338701CC76}" destId="{96073E45-2774-4A28-9DAE-BE539BD3F6FF}" srcOrd="0" destOrd="0" presId="urn:microsoft.com/office/officeart/2005/8/layout/hierarchy4"/>
    <dgm:cxn modelId="{0573E767-E748-48CD-896D-727F8D345872}" type="presOf" srcId="{13D3B496-CE43-0047-A965-CF5F638FE33B}" destId="{097CF2B8-DF87-E448-8F7F-41531FFACA7E}" srcOrd="0" destOrd="0" presId="urn:microsoft.com/office/officeart/2005/8/layout/hierarchy4"/>
    <dgm:cxn modelId="{429D8C74-6369-48AB-A208-4A8642A24226}" type="presOf" srcId="{380C09C8-621C-BF43-8FE7-A6AA51A65E57}" destId="{02554B8A-0D82-314F-99E3-83119A594464}" srcOrd="0" destOrd="0" presId="urn:microsoft.com/office/officeart/2005/8/layout/hierarchy4"/>
    <dgm:cxn modelId="{20B0128F-E925-4033-848B-DA87DB552DB8}" type="presOf" srcId="{459E3703-C464-4DD7-9DE5-890448F67760}" destId="{FE7903E6-76CF-423F-93E2-D7E181602A7B}" srcOrd="0" destOrd="0" presId="urn:microsoft.com/office/officeart/2005/8/layout/hierarchy4"/>
    <dgm:cxn modelId="{24D6E18F-B636-4500-8F6F-3FD1AD8FA685}" srcId="{4D819F73-D5C1-514B-9058-8A194503CFD3}" destId="{D3A68716-4856-4E62-A59F-A3D3C6ADEFC6}" srcOrd="0" destOrd="0" parTransId="{245D8C23-B02E-4850-A3B5-FD0A8BCA2384}" sibTransId="{AEE7C319-DC73-4F7F-92F1-5A10592D4A81}"/>
    <dgm:cxn modelId="{55F529A5-D22D-4B46-B836-C71EB6CB06C3}" srcId="{BDA4A919-5604-5147-8100-D115530D9C22}" destId="{E170D1DE-8923-2841-9B7F-4AAB1F1AD16D}" srcOrd="0" destOrd="0" parTransId="{9901D1C1-621D-6249-B942-764FDC59721A}" sibTransId="{EF6A07E5-8AEB-904B-B68E-3F87480B4AFB}"/>
    <dgm:cxn modelId="{63D3E1A5-296C-48E8-BF85-8CF3E5BBE315}" type="presOf" srcId="{E170D1DE-8923-2841-9B7F-4AAB1F1AD16D}" destId="{FD3A5D1E-B2AF-2A4A-B123-56FA26C844A6}" srcOrd="0" destOrd="0" presId="urn:microsoft.com/office/officeart/2005/8/layout/hierarchy4"/>
    <dgm:cxn modelId="{4E5738AC-D2B5-428E-B8D9-32CFB55C09B8}" type="presOf" srcId="{755FE52F-E869-48EF-8302-BE306FD9552C}" destId="{027FFAC5-9525-4E70-A439-A20F4B775128}" srcOrd="0" destOrd="0" presId="urn:microsoft.com/office/officeart/2005/8/layout/hierarchy4"/>
    <dgm:cxn modelId="{7BBBCCC1-4799-4811-8121-8ED657E19802}" srcId="{13D3B496-CE43-0047-A965-CF5F638FE33B}" destId="{9BBFEE37-3DC6-4258-8B9E-63436848361A}" srcOrd="1" destOrd="0" parTransId="{E5F8D865-DADF-4E01-AFC9-3F5B4DA8FF1A}" sibTransId="{4FA9B3D7-E500-449C-9E2E-ED7EB4F50FBE}"/>
    <dgm:cxn modelId="{BAC86FDB-935D-4AB6-809B-1EC48C17CB7F}" srcId="{380C09C8-621C-BF43-8FE7-A6AA51A65E57}" destId="{7FD294BE-5BA5-441B-BA69-09338701CC76}" srcOrd="0" destOrd="0" parTransId="{6C90BA9E-D812-4D59-A975-8FB85F1ADEBB}" sibTransId="{42C8CD53-9F69-4498-B9D1-0D7E0A0F9E60}"/>
    <dgm:cxn modelId="{60114EE3-B3A8-004F-B767-2C550D9B7EDE}" srcId="{E170D1DE-8923-2841-9B7F-4AAB1F1AD16D}" destId="{13D3B496-CE43-0047-A965-CF5F638FE33B}" srcOrd="0" destOrd="0" parTransId="{04849556-BBF4-8E48-9500-9C87A06E9808}" sibTransId="{AFA5F256-955C-264A-8314-0BC87C825F1A}"/>
    <dgm:cxn modelId="{3AF282E3-2D98-4949-A67F-E255861989D4}" type="presOf" srcId="{D3A68716-4856-4E62-A59F-A3D3C6ADEFC6}" destId="{092B2A76-6127-44DE-B79B-28A62DD768DA}" srcOrd="0" destOrd="0" presId="urn:microsoft.com/office/officeart/2005/8/layout/hierarchy4"/>
    <dgm:cxn modelId="{CA17CEE7-AEA0-4105-AF73-53970861F1EB}" type="presOf" srcId="{9BBFEE37-3DC6-4258-8B9E-63436848361A}" destId="{91975357-DDC3-4772-AFDD-B4F235EF0D58}" srcOrd="0" destOrd="0" presId="urn:microsoft.com/office/officeart/2005/8/layout/hierarchy4"/>
    <dgm:cxn modelId="{8278A1EA-F498-4D8A-B6C6-8AA2BD9A5217}" type="presOf" srcId="{BF5ABE02-29CE-41B7-AD02-91DA65A11125}" destId="{E20D2DFF-79CC-4492-B7DB-706A4015BE66}" srcOrd="0" destOrd="0" presId="urn:microsoft.com/office/officeart/2005/8/layout/hierarchy4"/>
    <dgm:cxn modelId="{565064FE-EA2D-8C47-BC18-B75A1C94FB8F}" srcId="{E170D1DE-8923-2841-9B7F-4AAB1F1AD16D}" destId="{380C09C8-621C-BF43-8FE7-A6AA51A65E57}" srcOrd="2" destOrd="0" parTransId="{C63BBDE1-B18C-E643-BD91-7CEB439C1419}" sibTransId="{4F2769D9-0866-E648-9972-0A08971BFB4F}"/>
    <dgm:cxn modelId="{C909418A-AB25-42FB-9F57-A118B4FB38D4}" type="presParOf" srcId="{8B7BA469-61FD-6C45-B0DF-18C3DA0F7BC5}" destId="{7C153EDA-A211-A446-A02A-7DFE59EB29AE}" srcOrd="0" destOrd="0" presId="urn:microsoft.com/office/officeart/2005/8/layout/hierarchy4"/>
    <dgm:cxn modelId="{0C9E9B58-5013-4D91-9881-71F788339327}" type="presParOf" srcId="{7C153EDA-A211-A446-A02A-7DFE59EB29AE}" destId="{FD3A5D1E-B2AF-2A4A-B123-56FA26C844A6}" srcOrd="0" destOrd="0" presId="urn:microsoft.com/office/officeart/2005/8/layout/hierarchy4"/>
    <dgm:cxn modelId="{B7182B30-C480-48E2-8FCF-0B3349E449BE}" type="presParOf" srcId="{7C153EDA-A211-A446-A02A-7DFE59EB29AE}" destId="{45678E9D-3B92-3540-A446-D35473E0914F}" srcOrd="1" destOrd="0" presId="urn:microsoft.com/office/officeart/2005/8/layout/hierarchy4"/>
    <dgm:cxn modelId="{A9E9F130-9726-46CF-BFE8-C7D0C83ACB0A}" type="presParOf" srcId="{7C153EDA-A211-A446-A02A-7DFE59EB29AE}" destId="{DBF0E2D6-F362-6347-8BFE-2E72418D04CD}" srcOrd="2" destOrd="0" presId="urn:microsoft.com/office/officeart/2005/8/layout/hierarchy4"/>
    <dgm:cxn modelId="{6F83D855-9289-4FB9-BF7F-67DD6B87BB4F}" type="presParOf" srcId="{DBF0E2D6-F362-6347-8BFE-2E72418D04CD}" destId="{A310F664-6D68-5348-97BA-C6000C5A5D80}" srcOrd="0" destOrd="0" presId="urn:microsoft.com/office/officeart/2005/8/layout/hierarchy4"/>
    <dgm:cxn modelId="{D3428DA7-2A4C-45BA-92BB-16361F1E1328}" type="presParOf" srcId="{A310F664-6D68-5348-97BA-C6000C5A5D80}" destId="{097CF2B8-DF87-E448-8F7F-41531FFACA7E}" srcOrd="0" destOrd="0" presId="urn:microsoft.com/office/officeart/2005/8/layout/hierarchy4"/>
    <dgm:cxn modelId="{4BDB5FAB-9071-4191-95EF-1B5351DA604F}" type="presParOf" srcId="{A310F664-6D68-5348-97BA-C6000C5A5D80}" destId="{3F08342A-C10E-431D-85DF-EF713AAEAA99}" srcOrd="1" destOrd="0" presId="urn:microsoft.com/office/officeart/2005/8/layout/hierarchy4"/>
    <dgm:cxn modelId="{0B829137-EFEA-4B50-9FF9-D74D6FC924F1}" type="presParOf" srcId="{A310F664-6D68-5348-97BA-C6000C5A5D80}" destId="{C89627DA-C41F-3143-9338-2D4B3E76ACE6}" srcOrd="2" destOrd="0" presId="urn:microsoft.com/office/officeart/2005/8/layout/hierarchy4"/>
    <dgm:cxn modelId="{3520BC5A-4657-4F42-B9ED-DF99D851E906}" type="presParOf" srcId="{C89627DA-C41F-3143-9338-2D4B3E76ACE6}" destId="{6344F275-53EC-4C3E-A0B6-9ED6B4B86783}" srcOrd="0" destOrd="0" presId="urn:microsoft.com/office/officeart/2005/8/layout/hierarchy4"/>
    <dgm:cxn modelId="{5C9B7943-2055-40C3-8A20-88462BC008D0}" type="presParOf" srcId="{6344F275-53EC-4C3E-A0B6-9ED6B4B86783}" destId="{FE7903E6-76CF-423F-93E2-D7E181602A7B}" srcOrd="0" destOrd="0" presId="urn:microsoft.com/office/officeart/2005/8/layout/hierarchy4"/>
    <dgm:cxn modelId="{FA823D58-AFA7-4808-9C2E-F6329A1D5A51}" type="presParOf" srcId="{6344F275-53EC-4C3E-A0B6-9ED6B4B86783}" destId="{235C4A1E-4D68-44A0-966E-8694C0CCAD6C}" srcOrd="1" destOrd="0" presId="urn:microsoft.com/office/officeart/2005/8/layout/hierarchy4"/>
    <dgm:cxn modelId="{BDEFAEB1-F2A4-4294-AC69-1D1E1273B96C}" type="presParOf" srcId="{C89627DA-C41F-3143-9338-2D4B3E76ACE6}" destId="{6AFE5B4D-A780-4087-8DB7-94B47AF5E691}" srcOrd="1" destOrd="0" presId="urn:microsoft.com/office/officeart/2005/8/layout/hierarchy4"/>
    <dgm:cxn modelId="{E6D45FB8-836C-4C0E-8D6F-E86CC69A8208}" type="presParOf" srcId="{C89627DA-C41F-3143-9338-2D4B3E76ACE6}" destId="{4D234231-768E-43B8-BA73-1BF0E430CD82}" srcOrd="2" destOrd="0" presId="urn:microsoft.com/office/officeart/2005/8/layout/hierarchy4"/>
    <dgm:cxn modelId="{B50B6B79-2C0C-4C24-89D4-0DC86AE4F816}" type="presParOf" srcId="{4D234231-768E-43B8-BA73-1BF0E430CD82}" destId="{91975357-DDC3-4772-AFDD-B4F235EF0D58}" srcOrd="0" destOrd="0" presId="urn:microsoft.com/office/officeart/2005/8/layout/hierarchy4"/>
    <dgm:cxn modelId="{679B2255-9F49-4A4A-88D0-64345896AC9F}" type="presParOf" srcId="{4D234231-768E-43B8-BA73-1BF0E430CD82}" destId="{AE5AAB33-F37D-4D93-AFCD-28E60E42AD1A}" srcOrd="1" destOrd="0" presId="urn:microsoft.com/office/officeart/2005/8/layout/hierarchy4"/>
    <dgm:cxn modelId="{DE1B99B3-AF8B-4B73-8B8A-705FF2A0F571}" type="presParOf" srcId="{C89627DA-C41F-3143-9338-2D4B3E76ACE6}" destId="{8DAE9C6D-B28D-490B-9F26-1CD44FF53CED}" srcOrd="3" destOrd="0" presId="urn:microsoft.com/office/officeart/2005/8/layout/hierarchy4"/>
    <dgm:cxn modelId="{6F614B4C-17B0-4CA0-89B5-B6B82513442F}" type="presParOf" srcId="{C89627DA-C41F-3143-9338-2D4B3E76ACE6}" destId="{3C7AA032-C5C0-4727-9ED0-350B52E0837B}" srcOrd="4" destOrd="0" presId="urn:microsoft.com/office/officeart/2005/8/layout/hierarchy4"/>
    <dgm:cxn modelId="{9CE109A5-5D91-41BD-A990-1CE16AA745EF}" type="presParOf" srcId="{3C7AA032-C5C0-4727-9ED0-350B52E0837B}" destId="{0D832A5D-C9D3-4337-9EC4-23FEC01166CC}" srcOrd="0" destOrd="0" presId="urn:microsoft.com/office/officeart/2005/8/layout/hierarchy4"/>
    <dgm:cxn modelId="{34887283-8555-4858-8EFF-2EE7E898C9AD}" type="presParOf" srcId="{3C7AA032-C5C0-4727-9ED0-350B52E0837B}" destId="{88B99881-943B-44BF-BA6C-DAE3A0669EBE}" srcOrd="1" destOrd="0" presId="urn:microsoft.com/office/officeart/2005/8/layout/hierarchy4"/>
    <dgm:cxn modelId="{F0DBB525-038E-4D5C-978A-938E84DABD09}" type="presParOf" srcId="{DBF0E2D6-F362-6347-8BFE-2E72418D04CD}" destId="{4689B08D-5E19-4418-8C14-0A075AA05CDA}" srcOrd="1" destOrd="0" presId="urn:microsoft.com/office/officeart/2005/8/layout/hierarchy4"/>
    <dgm:cxn modelId="{11319E07-88D7-498C-B207-C36A727191FA}" type="presParOf" srcId="{DBF0E2D6-F362-6347-8BFE-2E72418D04CD}" destId="{CE3B7970-8A42-F744-A2FF-E12E9D405668}" srcOrd="2" destOrd="0" presId="urn:microsoft.com/office/officeart/2005/8/layout/hierarchy4"/>
    <dgm:cxn modelId="{61B0E255-D0E6-46A2-B0D1-CAEA3C6EDB16}" type="presParOf" srcId="{CE3B7970-8A42-F744-A2FF-E12E9D405668}" destId="{8613AB24-0EA8-854D-95ED-5F8278B0746E}" srcOrd="0" destOrd="0" presId="urn:microsoft.com/office/officeart/2005/8/layout/hierarchy4"/>
    <dgm:cxn modelId="{FF86B4C1-98B7-45B7-8471-12BABAD885B5}" type="presParOf" srcId="{CE3B7970-8A42-F744-A2FF-E12E9D405668}" destId="{940868CF-E82C-48EF-81B7-7FCA96253AF5}" srcOrd="1" destOrd="0" presId="urn:microsoft.com/office/officeart/2005/8/layout/hierarchy4"/>
    <dgm:cxn modelId="{B62A4B3F-BBD6-4597-B819-21F7417B95B6}" type="presParOf" srcId="{CE3B7970-8A42-F744-A2FF-E12E9D405668}" destId="{E1E28328-1566-ED4F-98B3-EAB240ABC25F}" srcOrd="2" destOrd="0" presId="urn:microsoft.com/office/officeart/2005/8/layout/hierarchy4"/>
    <dgm:cxn modelId="{869DE53E-BD6F-462E-8CAF-8FC899AE82F8}" type="presParOf" srcId="{E1E28328-1566-ED4F-98B3-EAB240ABC25F}" destId="{491AE3C8-A140-4B1D-B1B1-C036EFF56C8A}" srcOrd="0" destOrd="0" presId="urn:microsoft.com/office/officeart/2005/8/layout/hierarchy4"/>
    <dgm:cxn modelId="{07737C44-B35F-4696-BBDE-783012248F03}" type="presParOf" srcId="{491AE3C8-A140-4B1D-B1B1-C036EFF56C8A}" destId="{092B2A76-6127-44DE-B79B-28A62DD768DA}" srcOrd="0" destOrd="0" presId="urn:microsoft.com/office/officeart/2005/8/layout/hierarchy4"/>
    <dgm:cxn modelId="{DD23B651-966F-4112-ADEE-DBA82E71C4EC}" type="presParOf" srcId="{491AE3C8-A140-4B1D-B1B1-C036EFF56C8A}" destId="{8B4C2D6D-2E07-4037-9DB3-78F59F23A30D}" srcOrd="1" destOrd="0" presId="urn:microsoft.com/office/officeart/2005/8/layout/hierarchy4"/>
    <dgm:cxn modelId="{7E938233-B329-4FA9-BC0F-B9E6D502AEE1}" type="presParOf" srcId="{E1E28328-1566-ED4F-98B3-EAB240ABC25F}" destId="{91B8EB49-E480-481A-B6E0-C254CFCB1D60}" srcOrd="1" destOrd="0" presId="urn:microsoft.com/office/officeart/2005/8/layout/hierarchy4"/>
    <dgm:cxn modelId="{0FDAF6AC-161A-41B9-AE9D-8D9144361636}" type="presParOf" srcId="{E1E28328-1566-ED4F-98B3-EAB240ABC25F}" destId="{15E9A35F-5E57-4281-923E-7D04330A9FBF}" srcOrd="2" destOrd="0" presId="urn:microsoft.com/office/officeart/2005/8/layout/hierarchy4"/>
    <dgm:cxn modelId="{625E7CFC-C077-4DE2-90FE-A13689557176}" type="presParOf" srcId="{15E9A35F-5E57-4281-923E-7D04330A9FBF}" destId="{E20D2DFF-79CC-4492-B7DB-706A4015BE66}" srcOrd="0" destOrd="0" presId="urn:microsoft.com/office/officeart/2005/8/layout/hierarchy4"/>
    <dgm:cxn modelId="{53C71A0C-A7AC-440B-B7E8-043D42FBACDB}" type="presParOf" srcId="{15E9A35F-5E57-4281-923E-7D04330A9FBF}" destId="{7D299864-53EB-45D9-AFDF-77F49B47E888}" srcOrd="1" destOrd="0" presId="urn:microsoft.com/office/officeart/2005/8/layout/hierarchy4"/>
    <dgm:cxn modelId="{53750B79-3C3B-4FF9-8DDD-4526B4D04865}" type="presParOf" srcId="{DBF0E2D6-F362-6347-8BFE-2E72418D04CD}" destId="{60C7789A-CE30-406F-8A92-38CB513BEB11}" srcOrd="3" destOrd="0" presId="urn:microsoft.com/office/officeart/2005/8/layout/hierarchy4"/>
    <dgm:cxn modelId="{1B08D9AC-14BD-4FBC-AF08-CA0DD9DAED5B}" type="presParOf" srcId="{DBF0E2D6-F362-6347-8BFE-2E72418D04CD}" destId="{A3AF1695-96B7-824E-BB43-7AA3FB67B7CF}" srcOrd="4" destOrd="0" presId="urn:microsoft.com/office/officeart/2005/8/layout/hierarchy4"/>
    <dgm:cxn modelId="{E8E06667-3A94-41E3-8AB9-AA7974F10C91}" type="presParOf" srcId="{A3AF1695-96B7-824E-BB43-7AA3FB67B7CF}" destId="{02554B8A-0D82-314F-99E3-83119A594464}" srcOrd="0" destOrd="0" presId="urn:microsoft.com/office/officeart/2005/8/layout/hierarchy4"/>
    <dgm:cxn modelId="{ECB8F1E4-0A51-4C81-ABF0-0C66EF9B66FF}" type="presParOf" srcId="{A3AF1695-96B7-824E-BB43-7AA3FB67B7CF}" destId="{54CC0B9E-F887-4CCA-AE74-EA254C66C6FE}" srcOrd="1" destOrd="0" presId="urn:microsoft.com/office/officeart/2005/8/layout/hierarchy4"/>
    <dgm:cxn modelId="{E118AD48-D32F-447B-B37F-563C15A0A661}" type="presParOf" srcId="{A3AF1695-96B7-824E-BB43-7AA3FB67B7CF}" destId="{9FD4D9AD-AB76-194F-91B3-E92FADFB70E9}" srcOrd="2" destOrd="0" presId="urn:microsoft.com/office/officeart/2005/8/layout/hierarchy4"/>
    <dgm:cxn modelId="{ED8D2D6C-797A-41BB-B308-02DD91909B89}" type="presParOf" srcId="{9FD4D9AD-AB76-194F-91B3-E92FADFB70E9}" destId="{B26BEDDA-D06C-4221-80D7-65492585D62D}" srcOrd="0" destOrd="0" presId="urn:microsoft.com/office/officeart/2005/8/layout/hierarchy4"/>
    <dgm:cxn modelId="{D0A0D85B-DF2E-4194-AFA7-0F4C728EBBCD}" type="presParOf" srcId="{B26BEDDA-D06C-4221-80D7-65492585D62D}" destId="{96073E45-2774-4A28-9DAE-BE539BD3F6FF}" srcOrd="0" destOrd="0" presId="urn:microsoft.com/office/officeart/2005/8/layout/hierarchy4"/>
    <dgm:cxn modelId="{6BF0DDAB-05BA-403F-8B64-1658D8BA1B9D}" type="presParOf" srcId="{B26BEDDA-D06C-4221-80D7-65492585D62D}" destId="{841E8893-F0A5-4A8D-89D9-26EBA9137833}" srcOrd="1" destOrd="0" presId="urn:microsoft.com/office/officeart/2005/8/layout/hierarchy4"/>
    <dgm:cxn modelId="{83C71808-68C8-4FBE-844D-BC027BAD1399}" type="presParOf" srcId="{9FD4D9AD-AB76-194F-91B3-E92FADFB70E9}" destId="{FC5876F3-8675-4C08-862C-BBBBA198504B}" srcOrd="1" destOrd="0" presId="urn:microsoft.com/office/officeart/2005/8/layout/hierarchy4"/>
    <dgm:cxn modelId="{1E1449BA-3403-4ADF-A4CF-BF94DF347B64}" type="presParOf" srcId="{9FD4D9AD-AB76-194F-91B3-E92FADFB70E9}" destId="{95D9E377-300A-4A5E-BD9C-7771775EF014}" srcOrd="2" destOrd="0" presId="urn:microsoft.com/office/officeart/2005/8/layout/hierarchy4"/>
    <dgm:cxn modelId="{44F482C2-B7F6-4AAB-A84E-B3316E891633}" type="presParOf" srcId="{95D9E377-300A-4A5E-BD9C-7771775EF014}" destId="{027FFAC5-9525-4E70-A439-A20F4B775128}" srcOrd="0" destOrd="0" presId="urn:microsoft.com/office/officeart/2005/8/layout/hierarchy4"/>
    <dgm:cxn modelId="{FF3770AD-1EE7-414A-917C-18B1F47ABB4B}" type="presParOf" srcId="{95D9E377-300A-4A5E-BD9C-7771775EF014}" destId="{8AD2BA53-E8C0-4754-BC2C-5D7E4BC77D4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1FE315-B82A-4233-8C8F-6E76DF2634B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A508DB2-7C19-4E72-99FE-B9EC879E9624}">
      <dgm:prSet phldrT="[Text]" phldr="0"/>
      <dgm:spPr/>
      <dgm:t>
        <a:bodyPr/>
        <a:lstStyle/>
        <a:p>
          <a:pPr rtl="0"/>
          <a:r>
            <a:rPr lang="en-US">
              <a:latin typeface="Aptos Display" panose="02110004020202020204"/>
            </a:rPr>
            <a:t>Human </a:t>
          </a:r>
          <a:br>
            <a:rPr lang="en-US">
              <a:latin typeface="Aptos Display" panose="02110004020202020204"/>
            </a:rPr>
          </a:br>
          <a:endParaRPr lang="en-US"/>
        </a:p>
      </dgm:t>
    </dgm:pt>
    <dgm:pt modelId="{30E9E857-BBE9-4A9C-B2CA-83C9F4EBB05D}" type="parTrans" cxnId="{390FEE3C-CD6A-4771-B199-D0B748566F24}">
      <dgm:prSet/>
      <dgm:spPr/>
      <dgm:t>
        <a:bodyPr/>
        <a:lstStyle/>
        <a:p>
          <a:endParaRPr lang="en-US"/>
        </a:p>
      </dgm:t>
    </dgm:pt>
    <dgm:pt modelId="{24276C97-12EE-4F83-ADBD-FDA8C98C95D6}" type="sibTrans" cxnId="{390FEE3C-CD6A-4771-B199-D0B748566F24}">
      <dgm:prSet/>
      <dgm:spPr/>
      <dgm:t>
        <a:bodyPr/>
        <a:lstStyle/>
        <a:p>
          <a:endParaRPr lang="en-US"/>
        </a:p>
      </dgm:t>
    </dgm:pt>
    <dgm:pt modelId="{5BA11FAB-E991-4934-A90D-2B8AF039E66C}">
      <dgm:prSet phldrT="[Text]" phldr="0"/>
      <dgm:spPr/>
      <dgm:t>
        <a:bodyPr/>
        <a:lstStyle/>
        <a:p>
          <a:pPr rtl="0"/>
          <a:r>
            <a:rPr lang="en-US">
              <a:latin typeface="Aptos Display" panose="02110004020202020204"/>
            </a:rPr>
            <a:t>Place of birth </a:t>
          </a:r>
          <a:endParaRPr lang="en-US"/>
        </a:p>
      </dgm:t>
    </dgm:pt>
    <dgm:pt modelId="{32B9DBBD-9C58-4F57-BD3F-BB36E4BC2E69}" type="parTrans" cxnId="{44E16C2C-2442-46FB-94CB-EE91DDBE1042}">
      <dgm:prSet/>
      <dgm:spPr/>
      <dgm:t>
        <a:bodyPr/>
        <a:lstStyle/>
        <a:p>
          <a:endParaRPr lang="en-US"/>
        </a:p>
      </dgm:t>
    </dgm:pt>
    <dgm:pt modelId="{2305CD30-6C98-42C0-84B8-07C6080EAC1A}" type="sibTrans" cxnId="{44E16C2C-2442-46FB-94CB-EE91DDBE1042}">
      <dgm:prSet/>
      <dgm:spPr/>
      <dgm:t>
        <a:bodyPr/>
        <a:lstStyle/>
        <a:p>
          <a:endParaRPr lang="en-US"/>
        </a:p>
      </dgm:t>
    </dgm:pt>
    <dgm:pt modelId="{3BA53597-8726-49BD-99A7-0D2483AA8945}">
      <dgm:prSet phldrT="[Text]" phldr="0"/>
      <dgm:spPr/>
      <dgm:t>
        <a:bodyPr/>
        <a:lstStyle/>
        <a:p>
          <a:pPr rtl="0"/>
          <a:r>
            <a:rPr lang="en-US">
              <a:latin typeface="Aptos Display" panose="02110004020202020204"/>
            </a:rPr>
            <a:t>Nature </a:t>
          </a:r>
          <a:br>
            <a:rPr lang="en-US">
              <a:latin typeface="Aptos Display" panose="02110004020202020204"/>
            </a:rPr>
          </a:br>
          <a:endParaRPr lang="en-US"/>
        </a:p>
      </dgm:t>
    </dgm:pt>
    <dgm:pt modelId="{1F7D63F9-4B98-48D8-8A00-940DFEB25F8F}" type="parTrans" cxnId="{7C137F66-7871-4E6D-8A96-116CD6B69770}">
      <dgm:prSet/>
      <dgm:spPr/>
      <dgm:t>
        <a:bodyPr/>
        <a:lstStyle/>
        <a:p>
          <a:endParaRPr lang="en-US"/>
        </a:p>
      </dgm:t>
    </dgm:pt>
    <dgm:pt modelId="{92E47838-947A-439B-90DA-BF7F89FB5E03}" type="sibTrans" cxnId="{7C137F66-7871-4E6D-8A96-116CD6B69770}">
      <dgm:prSet/>
      <dgm:spPr/>
      <dgm:t>
        <a:bodyPr/>
        <a:lstStyle/>
        <a:p>
          <a:endParaRPr lang="en-US"/>
        </a:p>
      </dgm:t>
    </dgm:pt>
    <dgm:pt modelId="{996463DD-D8F1-4BD6-A47A-EB9A162204EB}">
      <dgm:prSet phldrT="[Text]" phldr="0"/>
      <dgm:spPr/>
      <dgm:t>
        <a:bodyPr/>
        <a:lstStyle/>
        <a:p>
          <a:pPr rtl="0"/>
          <a:r>
            <a:rPr lang="en-US">
              <a:latin typeface="Aptos Display" panose="02110004020202020204"/>
            </a:rPr>
            <a:t>Down to earth </a:t>
          </a:r>
          <a:endParaRPr lang="en-US"/>
        </a:p>
      </dgm:t>
    </dgm:pt>
    <dgm:pt modelId="{DF325496-49C6-411D-988E-9DD258EB74B1}" type="parTrans" cxnId="{127825A2-C4B3-4FC9-A3FC-260F5FF0CDB5}">
      <dgm:prSet/>
      <dgm:spPr/>
      <dgm:t>
        <a:bodyPr/>
        <a:lstStyle/>
        <a:p>
          <a:endParaRPr lang="en-US"/>
        </a:p>
      </dgm:t>
    </dgm:pt>
    <dgm:pt modelId="{3F2CE0B2-D124-4E6B-A0DE-C3346193F9C6}" type="sibTrans" cxnId="{127825A2-C4B3-4FC9-A3FC-260F5FF0CDB5}">
      <dgm:prSet/>
      <dgm:spPr/>
      <dgm:t>
        <a:bodyPr/>
        <a:lstStyle/>
        <a:p>
          <a:endParaRPr lang="en-US"/>
        </a:p>
      </dgm:t>
    </dgm:pt>
    <dgm:pt modelId="{BED45C49-7717-4823-84B3-100F1F7795AA}">
      <dgm:prSet phldrT="[Text]" phldr="0"/>
      <dgm:spPr/>
      <dgm:t>
        <a:bodyPr/>
        <a:lstStyle/>
        <a:p>
          <a:pPr rtl="0"/>
          <a:r>
            <a:rPr lang="en-US">
              <a:latin typeface="Aptos Display" panose="02110004020202020204"/>
            </a:rPr>
            <a:t>Innovation </a:t>
          </a:r>
          <a:br>
            <a:rPr lang="en-US">
              <a:latin typeface="Aptos Display" panose="02110004020202020204"/>
            </a:rPr>
          </a:br>
          <a:endParaRPr lang="en-US"/>
        </a:p>
      </dgm:t>
    </dgm:pt>
    <dgm:pt modelId="{7A4A4F79-C1E6-4756-9FCB-1190AADE7AB1}" type="parTrans" cxnId="{E66468AA-FE2F-4C89-8B7B-170AD9C36C41}">
      <dgm:prSet/>
      <dgm:spPr/>
      <dgm:t>
        <a:bodyPr/>
        <a:lstStyle/>
        <a:p>
          <a:endParaRPr lang="en-US"/>
        </a:p>
      </dgm:t>
    </dgm:pt>
    <dgm:pt modelId="{43CCFD04-F8BA-441C-B50E-250E81F1DE95}" type="sibTrans" cxnId="{E66468AA-FE2F-4C89-8B7B-170AD9C36C41}">
      <dgm:prSet/>
      <dgm:spPr/>
      <dgm:t>
        <a:bodyPr/>
        <a:lstStyle/>
        <a:p>
          <a:endParaRPr lang="en-US"/>
        </a:p>
      </dgm:t>
    </dgm:pt>
    <dgm:pt modelId="{86285387-BAF4-4FAF-8571-9DACA853C713}">
      <dgm:prSet phldrT="[Text]" phldr="0"/>
      <dgm:spPr/>
      <dgm:t>
        <a:bodyPr/>
        <a:lstStyle/>
        <a:p>
          <a:pPr rtl="0"/>
          <a:r>
            <a:rPr lang="en-US">
              <a:latin typeface="Aptos Display" panose="02110004020202020204"/>
            </a:rPr>
            <a:t>Future fusion </a:t>
          </a:r>
          <a:endParaRPr lang="en-US"/>
        </a:p>
      </dgm:t>
    </dgm:pt>
    <dgm:pt modelId="{ECD850D7-1DCA-4913-B77E-9BB16A40E032}" type="parTrans" cxnId="{024B9541-328E-4088-9D10-7B92D0019E87}">
      <dgm:prSet/>
      <dgm:spPr/>
      <dgm:t>
        <a:bodyPr/>
        <a:lstStyle/>
        <a:p>
          <a:endParaRPr lang="en-US"/>
        </a:p>
      </dgm:t>
    </dgm:pt>
    <dgm:pt modelId="{5DFA2F4A-5495-4428-8135-D23EAC3B2FC2}" type="sibTrans" cxnId="{024B9541-328E-4088-9D10-7B92D0019E87}">
      <dgm:prSet/>
      <dgm:spPr/>
      <dgm:t>
        <a:bodyPr/>
        <a:lstStyle/>
        <a:p>
          <a:endParaRPr lang="en-US"/>
        </a:p>
      </dgm:t>
    </dgm:pt>
    <dgm:pt modelId="{45DCA13A-0BAE-4AA5-B512-8BC2C5B9A0F4}">
      <dgm:prSet phldrT="[Text]" phldr="0"/>
      <dgm:spPr/>
      <dgm:t>
        <a:bodyPr/>
        <a:lstStyle/>
        <a:p>
          <a:pPr rtl="0"/>
          <a:r>
            <a:rPr lang="en-US">
              <a:latin typeface="Aptos Display" panose="02110004020202020204"/>
            </a:rPr>
            <a:t>Heritage for the future </a:t>
          </a:r>
          <a:endParaRPr lang="en-US"/>
        </a:p>
      </dgm:t>
    </dgm:pt>
    <dgm:pt modelId="{32375428-9C2F-4815-8C61-B269B4DA63CF}" type="parTrans" cxnId="{F00F73A5-9DAF-4735-9A0D-05D1416C2A95}">
      <dgm:prSet/>
      <dgm:spPr/>
      <dgm:t>
        <a:bodyPr/>
        <a:lstStyle/>
        <a:p>
          <a:endParaRPr lang="en-US"/>
        </a:p>
      </dgm:t>
    </dgm:pt>
    <dgm:pt modelId="{B7604656-F35A-4938-9CB8-5DE75CD4409C}" type="sibTrans" cxnId="{F00F73A5-9DAF-4735-9A0D-05D1416C2A95}">
      <dgm:prSet/>
      <dgm:spPr/>
      <dgm:t>
        <a:bodyPr/>
        <a:lstStyle/>
        <a:p>
          <a:endParaRPr lang="en-US"/>
        </a:p>
      </dgm:t>
    </dgm:pt>
    <dgm:pt modelId="{F4F4DEDA-D44B-4A18-8821-31755672763A}">
      <dgm:prSet phldr="0"/>
      <dgm:spPr/>
      <dgm:t>
        <a:bodyPr/>
        <a:lstStyle/>
        <a:p>
          <a:pPr rtl="0"/>
          <a:r>
            <a:rPr lang="en-US">
              <a:latin typeface="Aptos Display" panose="02110004020202020204"/>
            </a:rPr>
            <a:t>Learning from the forest </a:t>
          </a:r>
        </a:p>
      </dgm:t>
    </dgm:pt>
    <dgm:pt modelId="{06C67D86-B507-4041-BE57-49A4B1D5CAD6}" type="parTrans" cxnId="{CEDCA1E8-E472-456C-A54C-2356D7C04C74}">
      <dgm:prSet/>
      <dgm:spPr/>
    </dgm:pt>
    <dgm:pt modelId="{78B4053F-5227-4CD7-BC3E-F6C168AF074B}" type="sibTrans" cxnId="{CEDCA1E8-E472-456C-A54C-2356D7C04C74}">
      <dgm:prSet/>
      <dgm:spPr/>
    </dgm:pt>
    <dgm:pt modelId="{6713BC65-B1E3-4246-B431-F3DEF3BDBBFE}">
      <dgm:prSet phldr="0"/>
      <dgm:spPr/>
      <dgm:t>
        <a:bodyPr/>
        <a:lstStyle/>
        <a:p>
          <a:pPr rtl="0"/>
          <a:r>
            <a:rPr lang="en-US">
              <a:latin typeface="Aptos Display" panose="02110004020202020204"/>
            </a:rPr>
            <a:t>Power to the people </a:t>
          </a:r>
        </a:p>
      </dgm:t>
    </dgm:pt>
    <dgm:pt modelId="{F56BB380-54E2-4070-8C01-1D19288ADBFA}" type="parTrans" cxnId="{B84A2FB5-9A34-41A6-9BD2-C606024854C6}">
      <dgm:prSet/>
      <dgm:spPr/>
    </dgm:pt>
    <dgm:pt modelId="{F703073B-7801-40D1-9EB1-BC0B13AB6348}" type="sibTrans" cxnId="{B84A2FB5-9A34-41A6-9BD2-C606024854C6}">
      <dgm:prSet/>
      <dgm:spPr/>
    </dgm:pt>
    <dgm:pt modelId="{EBAB6999-B162-4917-AF59-4A4E3E12C83C}">
      <dgm:prSet phldr="0"/>
      <dgm:spPr/>
      <dgm:t>
        <a:bodyPr/>
        <a:lstStyle/>
        <a:p>
          <a:r>
            <a:rPr lang="en-US">
              <a:latin typeface="Calibri"/>
              <a:ea typeface="Calibri"/>
              <a:cs typeface="Calibri"/>
            </a:rPr>
            <a:t>Body &amp; soul </a:t>
          </a:r>
          <a:endParaRPr lang="en-US">
            <a:latin typeface="Aptos Display" panose="02110004020202020204"/>
          </a:endParaRPr>
        </a:p>
      </dgm:t>
    </dgm:pt>
    <dgm:pt modelId="{AD7BDB69-ED94-4A74-AE7B-D97B2BA1AA6F}" type="parTrans" cxnId="{DD0BEE0E-46E9-443C-8482-65233A7350E5}">
      <dgm:prSet/>
      <dgm:spPr/>
    </dgm:pt>
    <dgm:pt modelId="{F0DA9C00-246A-435C-96AB-5AE965BBB387}" type="sibTrans" cxnId="{DD0BEE0E-46E9-443C-8482-65233A7350E5}">
      <dgm:prSet/>
      <dgm:spPr/>
    </dgm:pt>
    <dgm:pt modelId="{4568D9FB-000D-4908-9ABF-E7558BB34308}">
      <dgm:prSet phldr="0"/>
      <dgm:spPr/>
      <dgm:t>
        <a:bodyPr/>
        <a:lstStyle/>
        <a:p>
          <a:r>
            <a:rPr lang="en-US">
              <a:latin typeface="Calibri"/>
              <a:ea typeface="Calibri"/>
              <a:cs typeface="Calibri"/>
            </a:rPr>
            <a:t>Crossroads</a:t>
          </a:r>
          <a:endParaRPr lang="en-US">
            <a:latin typeface="Aptos Display" panose="02110004020202020204"/>
          </a:endParaRPr>
        </a:p>
      </dgm:t>
    </dgm:pt>
    <dgm:pt modelId="{CA9926B2-1385-4BCD-BB3C-471029FE7D96}" type="parTrans" cxnId="{9807B50B-0897-4EB9-BB48-E0D704ABD10C}">
      <dgm:prSet/>
      <dgm:spPr/>
    </dgm:pt>
    <dgm:pt modelId="{C31F1EB3-A50F-4D76-9103-9885CCF9C7EC}" type="sibTrans" cxnId="{9807B50B-0897-4EB9-BB48-E0D704ABD10C}">
      <dgm:prSet/>
      <dgm:spPr/>
    </dgm:pt>
    <dgm:pt modelId="{B21F3674-67EF-482C-BAC6-80C2ACC0C83E}">
      <dgm:prSet phldr="0"/>
      <dgm:spPr/>
      <dgm:t>
        <a:bodyPr/>
        <a:lstStyle/>
        <a:p>
          <a:pPr rtl="0"/>
          <a:r>
            <a:rPr lang="en-US">
              <a:latin typeface="Calibri"/>
              <a:ea typeface="Calibri"/>
              <a:cs typeface="Calibri"/>
            </a:rPr>
            <a:t>Past Forward</a:t>
          </a:r>
          <a:endParaRPr lang="en-US"/>
        </a:p>
      </dgm:t>
    </dgm:pt>
    <dgm:pt modelId="{D35D8BE2-DD2F-4ED9-9BDE-0FAF4CD9CD67}" type="parTrans" cxnId="{6A87A526-9259-4B41-B5EE-B95764D9500A}">
      <dgm:prSet/>
      <dgm:spPr/>
    </dgm:pt>
    <dgm:pt modelId="{7D6C7014-29C8-428C-9A81-B29828B30B2A}" type="sibTrans" cxnId="{6A87A526-9259-4B41-B5EE-B95764D9500A}">
      <dgm:prSet/>
      <dgm:spPr/>
    </dgm:pt>
    <dgm:pt modelId="{B06DCF5B-BD93-4F77-93D9-DD32181C0314}" type="pres">
      <dgm:prSet presAssocID="{F11FE315-B82A-4233-8C8F-6E76DF2634BB}" presName="Name0" presStyleCnt="0">
        <dgm:presLayoutVars>
          <dgm:dir/>
          <dgm:animLvl val="lvl"/>
          <dgm:resizeHandles val="exact"/>
        </dgm:presLayoutVars>
      </dgm:prSet>
      <dgm:spPr/>
    </dgm:pt>
    <dgm:pt modelId="{98A4AA4D-372F-4CFD-A196-724841F6A3DC}" type="pres">
      <dgm:prSet presAssocID="{3A508DB2-7C19-4E72-99FE-B9EC879E9624}" presName="composite" presStyleCnt="0"/>
      <dgm:spPr/>
    </dgm:pt>
    <dgm:pt modelId="{2C48D091-8475-46E1-ABF7-633842EC8380}" type="pres">
      <dgm:prSet presAssocID="{3A508DB2-7C19-4E72-99FE-B9EC879E9624}" presName="parTx" presStyleLbl="alignNode1" presStyleIdx="0" presStyleCnt="3">
        <dgm:presLayoutVars>
          <dgm:chMax val="0"/>
          <dgm:chPref val="0"/>
          <dgm:bulletEnabled val="1"/>
        </dgm:presLayoutVars>
      </dgm:prSet>
      <dgm:spPr/>
    </dgm:pt>
    <dgm:pt modelId="{F540BB56-D09D-43F1-9A1E-09D128BF0417}" type="pres">
      <dgm:prSet presAssocID="{3A508DB2-7C19-4E72-99FE-B9EC879E9624}" presName="desTx" presStyleLbl="alignAccFollowNode1" presStyleIdx="0" presStyleCnt="3">
        <dgm:presLayoutVars>
          <dgm:bulletEnabled val="1"/>
        </dgm:presLayoutVars>
      </dgm:prSet>
      <dgm:spPr/>
    </dgm:pt>
    <dgm:pt modelId="{1C685615-4393-4C7A-BE0F-A6AB6CFBF3BC}" type="pres">
      <dgm:prSet presAssocID="{24276C97-12EE-4F83-ADBD-FDA8C98C95D6}" presName="space" presStyleCnt="0"/>
      <dgm:spPr/>
    </dgm:pt>
    <dgm:pt modelId="{5CE71488-2875-4A62-A879-83265E0E4094}" type="pres">
      <dgm:prSet presAssocID="{3BA53597-8726-49BD-99A7-0D2483AA8945}" presName="composite" presStyleCnt="0"/>
      <dgm:spPr/>
    </dgm:pt>
    <dgm:pt modelId="{635953A3-94D1-4DAE-AD88-EC9E35A5438F}" type="pres">
      <dgm:prSet presAssocID="{3BA53597-8726-49BD-99A7-0D2483AA8945}" presName="parTx" presStyleLbl="alignNode1" presStyleIdx="1" presStyleCnt="3">
        <dgm:presLayoutVars>
          <dgm:chMax val="0"/>
          <dgm:chPref val="0"/>
          <dgm:bulletEnabled val="1"/>
        </dgm:presLayoutVars>
      </dgm:prSet>
      <dgm:spPr/>
    </dgm:pt>
    <dgm:pt modelId="{BB8F841A-4E47-45C6-9A65-720B518E3603}" type="pres">
      <dgm:prSet presAssocID="{3BA53597-8726-49BD-99A7-0D2483AA8945}" presName="desTx" presStyleLbl="alignAccFollowNode1" presStyleIdx="1" presStyleCnt="3">
        <dgm:presLayoutVars>
          <dgm:bulletEnabled val="1"/>
        </dgm:presLayoutVars>
      </dgm:prSet>
      <dgm:spPr/>
    </dgm:pt>
    <dgm:pt modelId="{01A216D6-7A96-4A8D-AD68-CB4F58801C2A}" type="pres">
      <dgm:prSet presAssocID="{92E47838-947A-439B-90DA-BF7F89FB5E03}" presName="space" presStyleCnt="0"/>
      <dgm:spPr/>
    </dgm:pt>
    <dgm:pt modelId="{B29B77D2-86AF-4C7A-8D9F-BB0954885254}" type="pres">
      <dgm:prSet presAssocID="{BED45C49-7717-4823-84B3-100F1F7795AA}" presName="composite" presStyleCnt="0"/>
      <dgm:spPr/>
    </dgm:pt>
    <dgm:pt modelId="{E5D37662-53DF-43D9-B499-F265E622A072}" type="pres">
      <dgm:prSet presAssocID="{BED45C49-7717-4823-84B3-100F1F7795AA}" presName="parTx" presStyleLbl="alignNode1" presStyleIdx="2" presStyleCnt="3">
        <dgm:presLayoutVars>
          <dgm:chMax val="0"/>
          <dgm:chPref val="0"/>
          <dgm:bulletEnabled val="1"/>
        </dgm:presLayoutVars>
      </dgm:prSet>
      <dgm:spPr/>
    </dgm:pt>
    <dgm:pt modelId="{F342E4E5-E19B-4E83-A465-3989E52C16E2}" type="pres">
      <dgm:prSet presAssocID="{BED45C49-7717-4823-84B3-100F1F7795AA}" presName="desTx" presStyleLbl="alignAccFollowNode1" presStyleIdx="2" presStyleCnt="3">
        <dgm:presLayoutVars>
          <dgm:bulletEnabled val="1"/>
        </dgm:presLayoutVars>
      </dgm:prSet>
      <dgm:spPr/>
    </dgm:pt>
  </dgm:ptLst>
  <dgm:cxnLst>
    <dgm:cxn modelId="{9807B50B-0897-4EB9-BB48-E0D704ABD10C}" srcId="{3BA53597-8726-49BD-99A7-0D2483AA8945}" destId="{4568D9FB-000D-4908-9ABF-E7558BB34308}" srcOrd="2" destOrd="0" parTransId="{CA9926B2-1385-4BCD-BB3C-471029FE7D96}" sibTransId="{C31F1EB3-A50F-4D76-9103-9885CCF9C7EC}"/>
    <dgm:cxn modelId="{DD0BEE0E-46E9-443C-8482-65233A7350E5}" srcId="{3A508DB2-7C19-4E72-99FE-B9EC879E9624}" destId="{EBAB6999-B162-4917-AF59-4A4E3E12C83C}" srcOrd="1" destOrd="0" parTransId="{AD7BDB69-ED94-4A74-AE7B-D97B2BA1AA6F}" sibTransId="{F0DA9C00-246A-435C-96AB-5AE965BBB387}"/>
    <dgm:cxn modelId="{8A12A511-FCDB-4262-AB77-7D0DF8B3E7E5}" type="presOf" srcId="{5BA11FAB-E991-4934-A90D-2B8AF039E66C}" destId="{F540BB56-D09D-43F1-9A1E-09D128BF0417}" srcOrd="0" destOrd="0" presId="urn:microsoft.com/office/officeart/2005/8/layout/hList1"/>
    <dgm:cxn modelId="{6A87A526-9259-4B41-B5EE-B95764D9500A}" srcId="{BED45C49-7717-4823-84B3-100F1F7795AA}" destId="{B21F3674-67EF-482C-BAC6-80C2ACC0C83E}" srcOrd="1" destOrd="0" parTransId="{D35D8BE2-DD2F-4ED9-9BDE-0FAF4CD9CD67}" sibTransId="{7D6C7014-29C8-428C-9A81-B29828B30B2A}"/>
    <dgm:cxn modelId="{44E16C2C-2442-46FB-94CB-EE91DDBE1042}" srcId="{3A508DB2-7C19-4E72-99FE-B9EC879E9624}" destId="{5BA11FAB-E991-4934-A90D-2B8AF039E66C}" srcOrd="0" destOrd="0" parTransId="{32B9DBBD-9C58-4F57-BD3F-BB36E4BC2E69}" sibTransId="{2305CD30-6C98-42C0-84B8-07C6080EAC1A}"/>
    <dgm:cxn modelId="{B557C239-A88C-4531-B9BD-02C2AF142A02}" type="presOf" srcId="{EBAB6999-B162-4917-AF59-4A4E3E12C83C}" destId="{F540BB56-D09D-43F1-9A1E-09D128BF0417}" srcOrd="0" destOrd="1" presId="urn:microsoft.com/office/officeart/2005/8/layout/hList1"/>
    <dgm:cxn modelId="{390FEE3C-CD6A-4771-B199-D0B748566F24}" srcId="{F11FE315-B82A-4233-8C8F-6E76DF2634BB}" destId="{3A508DB2-7C19-4E72-99FE-B9EC879E9624}" srcOrd="0" destOrd="0" parTransId="{30E9E857-BBE9-4A9C-B2CA-83C9F4EBB05D}" sibTransId="{24276C97-12EE-4F83-ADBD-FDA8C98C95D6}"/>
    <dgm:cxn modelId="{024B9541-328E-4088-9D10-7B92D0019E87}" srcId="{BED45C49-7717-4823-84B3-100F1F7795AA}" destId="{86285387-BAF4-4FAF-8571-9DACA853C713}" srcOrd="0" destOrd="0" parTransId="{ECD850D7-1DCA-4913-B77E-9BB16A40E032}" sibTransId="{5DFA2F4A-5495-4428-8135-D23EAC3B2FC2}"/>
    <dgm:cxn modelId="{3A54BD62-5D2C-4AA0-8682-D76525446D4E}" type="presOf" srcId="{45DCA13A-0BAE-4AA5-B512-8BC2C5B9A0F4}" destId="{F342E4E5-E19B-4E83-A465-3989E52C16E2}" srcOrd="0" destOrd="2" presId="urn:microsoft.com/office/officeart/2005/8/layout/hList1"/>
    <dgm:cxn modelId="{7C137F66-7871-4E6D-8A96-116CD6B69770}" srcId="{F11FE315-B82A-4233-8C8F-6E76DF2634BB}" destId="{3BA53597-8726-49BD-99A7-0D2483AA8945}" srcOrd="1" destOrd="0" parTransId="{1F7D63F9-4B98-48D8-8A00-940DFEB25F8F}" sibTransId="{92E47838-947A-439B-90DA-BF7F89FB5E03}"/>
    <dgm:cxn modelId="{EBC6A367-987C-4210-BF75-242E71FEDB90}" type="presOf" srcId="{4568D9FB-000D-4908-9ABF-E7558BB34308}" destId="{BB8F841A-4E47-45C6-9A65-720B518E3603}" srcOrd="0" destOrd="2" presId="urn:microsoft.com/office/officeart/2005/8/layout/hList1"/>
    <dgm:cxn modelId="{925A0E56-D939-4659-90C4-A0C16A1F020C}" type="presOf" srcId="{86285387-BAF4-4FAF-8571-9DACA853C713}" destId="{F342E4E5-E19B-4E83-A465-3989E52C16E2}" srcOrd="0" destOrd="0" presId="urn:microsoft.com/office/officeart/2005/8/layout/hList1"/>
    <dgm:cxn modelId="{65B66878-19D4-4081-9EC0-B147181833AD}" type="presOf" srcId="{F11FE315-B82A-4233-8C8F-6E76DF2634BB}" destId="{B06DCF5B-BD93-4F77-93D9-DD32181C0314}" srcOrd="0" destOrd="0" presId="urn:microsoft.com/office/officeart/2005/8/layout/hList1"/>
    <dgm:cxn modelId="{D14E8B84-4673-4DF9-82DD-A1C42F4BCBCB}" type="presOf" srcId="{3A508DB2-7C19-4E72-99FE-B9EC879E9624}" destId="{2C48D091-8475-46E1-ABF7-633842EC8380}" srcOrd="0" destOrd="0" presId="urn:microsoft.com/office/officeart/2005/8/layout/hList1"/>
    <dgm:cxn modelId="{94CE4F9B-DF2D-4824-B1AC-6B5CE0ABCC10}" type="presOf" srcId="{6713BC65-B1E3-4246-B431-F3DEF3BDBBFE}" destId="{F540BB56-D09D-43F1-9A1E-09D128BF0417}" srcOrd="0" destOrd="2" presId="urn:microsoft.com/office/officeart/2005/8/layout/hList1"/>
    <dgm:cxn modelId="{D0D3639D-4132-47DF-9154-0E62246F71DE}" type="presOf" srcId="{F4F4DEDA-D44B-4A18-8821-31755672763A}" destId="{BB8F841A-4E47-45C6-9A65-720B518E3603}" srcOrd="0" destOrd="1" presId="urn:microsoft.com/office/officeart/2005/8/layout/hList1"/>
    <dgm:cxn modelId="{127825A2-C4B3-4FC9-A3FC-260F5FF0CDB5}" srcId="{3BA53597-8726-49BD-99A7-0D2483AA8945}" destId="{996463DD-D8F1-4BD6-A47A-EB9A162204EB}" srcOrd="0" destOrd="0" parTransId="{DF325496-49C6-411D-988E-9DD258EB74B1}" sibTransId="{3F2CE0B2-D124-4E6B-A0DE-C3346193F9C6}"/>
    <dgm:cxn modelId="{F00F73A5-9DAF-4735-9A0D-05D1416C2A95}" srcId="{BED45C49-7717-4823-84B3-100F1F7795AA}" destId="{45DCA13A-0BAE-4AA5-B512-8BC2C5B9A0F4}" srcOrd="2" destOrd="0" parTransId="{32375428-9C2F-4815-8C61-B269B4DA63CF}" sibTransId="{B7604656-F35A-4938-9CB8-5DE75CD4409C}"/>
    <dgm:cxn modelId="{E66468AA-FE2F-4C89-8B7B-170AD9C36C41}" srcId="{F11FE315-B82A-4233-8C8F-6E76DF2634BB}" destId="{BED45C49-7717-4823-84B3-100F1F7795AA}" srcOrd="2" destOrd="0" parTransId="{7A4A4F79-C1E6-4756-9FCB-1190AADE7AB1}" sibTransId="{43CCFD04-F8BA-441C-B50E-250E81F1DE95}"/>
    <dgm:cxn modelId="{E647F0B2-0029-42EB-9B7B-1EDC5EBBA363}" type="presOf" srcId="{BED45C49-7717-4823-84B3-100F1F7795AA}" destId="{E5D37662-53DF-43D9-B499-F265E622A072}" srcOrd="0" destOrd="0" presId="urn:microsoft.com/office/officeart/2005/8/layout/hList1"/>
    <dgm:cxn modelId="{B84A2FB5-9A34-41A6-9BD2-C606024854C6}" srcId="{3A508DB2-7C19-4E72-99FE-B9EC879E9624}" destId="{6713BC65-B1E3-4246-B431-F3DEF3BDBBFE}" srcOrd="2" destOrd="0" parTransId="{F56BB380-54E2-4070-8C01-1D19288ADBFA}" sibTransId="{F703073B-7801-40D1-9EB1-BC0B13AB6348}"/>
    <dgm:cxn modelId="{4903FBB6-052E-4B50-AE6D-975996A020CE}" type="presOf" srcId="{B21F3674-67EF-482C-BAC6-80C2ACC0C83E}" destId="{F342E4E5-E19B-4E83-A465-3989E52C16E2}" srcOrd="0" destOrd="1" presId="urn:microsoft.com/office/officeart/2005/8/layout/hList1"/>
    <dgm:cxn modelId="{82F06ADC-8029-4BB5-949E-39272AC7FCA9}" type="presOf" srcId="{996463DD-D8F1-4BD6-A47A-EB9A162204EB}" destId="{BB8F841A-4E47-45C6-9A65-720B518E3603}" srcOrd="0" destOrd="0" presId="urn:microsoft.com/office/officeart/2005/8/layout/hList1"/>
    <dgm:cxn modelId="{CEDCA1E8-E472-456C-A54C-2356D7C04C74}" srcId="{3BA53597-8726-49BD-99A7-0D2483AA8945}" destId="{F4F4DEDA-D44B-4A18-8821-31755672763A}" srcOrd="1" destOrd="0" parTransId="{06C67D86-B507-4041-BE57-49A4B1D5CAD6}" sibTransId="{78B4053F-5227-4CD7-BC3E-F6C168AF074B}"/>
    <dgm:cxn modelId="{A48C96FD-D272-482E-8E41-EB7F8C8D04CA}" type="presOf" srcId="{3BA53597-8726-49BD-99A7-0D2483AA8945}" destId="{635953A3-94D1-4DAE-AD88-EC9E35A5438F}" srcOrd="0" destOrd="0" presId="urn:microsoft.com/office/officeart/2005/8/layout/hList1"/>
    <dgm:cxn modelId="{44C34BD1-05BA-4A8D-B92C-4F6610B5D670}" type="presParOf" srcId="{B06DCF5B-BD93-4F77-93D9-DD32181C0314}" destId="{98A4AA4D-372F-4CFD-A196-724841F6A3DC}" srcOrd="0" destOrd="0" presId="urn:microsoft.com/office/officeart/2005/8/layout/hList1"/>
    <dgm:cxn modelId="{6A83DFFC-F7AC-4658-8082-FFA35D4B6058}" type="presParOf" srcId="{98A4AA4D-372F-4CFD-A196-724841F6A3DC}" destId="{2C48D091-8475-46E1-ABF7-633842EC8380}" srcOrd="0" destOrd="0" presId="urn:microsoft.com/office/officeart/2005/8/layout/hList1"/>
    <dgm:cxn modelId="{190260D7-7AA8-4F74-8029-2BDA02E3C923}" type="presParOf" srcId="{98A4AA4D-372F-4CFD-A196-724841F6A3DC}" destId="{F540BB56-D09D-43F1-9A1E-09D128BF0417}" srcOrd="1" destOrd="0" presId="urn:microsoft.com/office/officeart/2005/8/layout/hList1"/>
    <dgm:cxn modelId="{146DB5B1-795D-422E-BC32-A73D0480B45A}" type="presParOf" srcId="{B06DCF5B-BD93-4F77-93D9-DD32181C0314}" destId="{1C685615-4393-4C7A-BE0F-A6AB6CFBF3BC}" srcOrd="1" destOrd="0" presId="urn:microsoft.com/office/officeart/2005/8/layout/hList1"/>
    <dgm:cxn modelId="{02CC8784-C4C6-4794-98DD-A209ADD4BF66}" type="presParOf" srcId="{B06DCF5B-BD93-4F77-93D9-DD32181C0314}" destId="{5CE71488-2875-4A62-A879-83265E0E4094}" srcOrd="2" destOrd="0" presId="urn:microsoft.com/office/officeart/2005/8/layout/hList1"/>
    <dgm:cxn modelId="{0419678B-BABB-4603-80C5-2BA8FA416A44}" type="presParOf" srcId="{5CE71488-2875-4A62-A879-83265E0E4094}" destId="{635953A3-94D1-4DAE-AD88-EC9E35A5438F}" srcOrd="0" destOrd="0" presId="urn:microsoft.com/office/officeart/2005/8/layout/hList1"/>
    <dgm:cxn modelId="{6813C211-8889-4959-9836-49BDD47715F3}" type="presParOf" srcId="{5CE71488-2875-4A62-A879-83265E0E4094}" destId="{BB8F841A-4E47-45C6-9A65-720B518E3603}" srcOrd="1" destOrd="0" presId="urn:microsoft.com/office/officeart/2005/8/layout/hList1"/>
    <dgm:cxn modelId="{0C06D653-2C70-416C-A26B-7820B52120A0}" type="presParOf" srcId="{B06DCF5B-BD93-4F77-93D9-DD32181C0314}" destId="{01A216D6-7A96-4A8D-AD68-CB4F58801C2A}" srcOrd="3" destOrd="0" presId="urn:microsoft.com/office/officeart/2005/8/layout/hList1"/>
    <dgm:cxn modelId="{662FEB58-A8F2-4A47-A587-EB59D74497B6}" type="presParOf" srcId="{B06DCF5B-BD93-4F77-93D9-DD32181C0314}" destId="{B29B77D2-86AF-4C7A-8D9F-BB0954885254}" srcOrd="4" destOrd="0" presId="urn:microsoft.com/office/officeart/2005/8/layout/hList1"/>
    <dgm:cxn modelId="{FC80DC0A-F1B0-4CE1-A5F9-6884BC534889}" type="presParOf" srcId="{B29B77D2-86AF-4C7A-8D9F-BB0954885254}" destId="{E5D37662-53DF-43D9-B499-F265E622A072}" srcOrd="0" destOrd="0" presId="urn:microsoft.com/office/officeart/2005/8/layout/hList1"/>
    <dgm:cxn modelId="{EE61F0FA-F6AB-43F2-A2AA-CAA0F984967C}" type="presParOf" srcId="{B29B77D2-86AF-4C7A-8D9F-BB0954885254}" destId="{F342E4E5-E19B-4E83-A465-3989E52C16E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DC40B4-2202-4E19-99D8-2411C5E5EF0D}"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n-US"/>
        </a:p>
      </dgm:t>
    </dgm:pt>
    <dgm:pt modelId="{26A67E7A-AE36-40C2-A61B-427D8EC5636B}">
      <dgm:prSet/>
      <dgm:spPr/>
      <dgm:t>
        <a:bodyPr/>
        <a:lstStyle/>
        <a:p>
          <a:r>
            <a:rPr lang="nl-BE"/>
            <a:t>Culturele langetermijnstrategie stad Leuven en regio </a:t>
          </a:r>
          <a:endParaRPr lang="en-US"/>
        </a:p>
      </dgm:t>
    </dgm:pt>
    <dgm:pt modelId="{E9C9BF3A-B716-474E-8567-ACF7CCEEFFB3}" type="parTrans" cxnId="{0B16F1CF-A4D0-4046-8726-378446E3A767}">
      <dgm:prSet/>
      <dgm:spPr/>
      <dgm:t>
        <a:bodyPr/>
        <a:lstStyle/>
        <a:p>
          <a:endParaRPr lang="en-US"/>
        </a:p>
      </dgm:t>
    </dgm:pt>
    <dgm:pt modelId="{9088EBD3-8FA9-4AEB-9C70-FA1F5FF4F10F}" type="sibTrans" cxnId="{0B16F1CF-A4D0-4046-8726-378446E3A767}">
      <dgm:prSet/>
      <dgm:spPr/>
      <dgm:t>
        <a:bodyPr/>
        <a:lstStyle/>
        <a:p>
          <a:endParaRPr lang="en-US"/>
        </a:p>
      </dgm:t>
    </dgm:pt>
    <dgm:pt modelId="{3F51551D-8DA5-4293-AA36-3F6AC6365230}">
      <dgm:prSet/>
      <dgm:spPr/>
      <dgm:t>
        <a:bodyPr/>
        <a:lstStyle/>
        <a:p>
          <a:r>
            <a:rPr lang="nl-BE"/>
            <a:t>Procesplan om de Europese dimensie van </a:t>
          </a:r>
          <a:r>
            <a:rPr lang="nl-BE">
              <a:latin typeface="Aptos Display" panose="02110004020202020204"/>
            </a:rPr>
            <a:t>LOV2030</a:t>
          </a:r>
          <a:r>
            <a:rPr lang="nl-BE"/>
            <a:t> te realiseren </a:t>
          </a:r>
          <a:endParaRPr lang="en-US"/>
        </a:p>
      </dgm:t>
    </dgm:pt>
    <dgm:pt modelId="{3CBA8ABC-2BFA-4893-87AA-E3EB803385C9}" type="parTrans" cxnId="{A6813519-B387-4C9A-A0D5-62816BCF1857}">
      <dgm:prSet/>
      <dgm:spPr/>
      <dgm:t>
        <a:bodyPr/>
        <a:lstStyle/>
        <a:p>
          <a:endParaRPr lang="en-US"/>
        </a:p>
      </dgm:t>
    </dgm:pt>
    <dgm:pt modelId="{368C5E9C-466D-4AC0-82A6-8FAF1AC5A9F7}" type="sibTrans" cxnId="{A6813519-B387-4C9A-A0D5-62816BCF1857}">
      <dgm:prSet/>
      <dgm:spPr/>
      <dgm:t>
        <a:bodyPr/>
        <a:lstStyle/>
        <a:p>
          <a:endParaRPr lang="en-US"/>
        </a:p>
      </dgm:t>
    </dgm:pt>
    <dgm:pt modelId="{18AE7297-CEEA-44DE-8E20-23F7AB19A2BE}">
      <dgm:prSet/>
      <dgm:spPr/>
      <dgm:t>
        <a:bodyPr/>
        <a:lstStyle/>
        <a:p>
          <a:r>
            <a:rPr lang="nl-BE"/>
            <a:t>Artistieke visie en strategie voor het cultureel programma   </a:t>
          </a:r>
          <a:endParaRPr lang="en-US"/>
        </a:p>
      </dgm:t>
    </dgm:pt>
    <dgm:pt modelId="{C465BBAD-25C1-4CDA-A8B4-A4996C249DC2}" type="parTrans" cxnId="{7CC8F460-151C-4E4E-9411-0A8579736B60}">
      <dgm:prSet/>
      <dgm:spPr/>
      <dgm:t>
        <a:bodyPr/>
        <a:lstStyle/>
        <a:p>
          <a:endParaRPr lang="en-US"/>
        </a:p>
      </dgm:t>
    </dgm:pt>
    <dgm:pt modelId="{A1B1C781-5D7D-47A0-9868-15A656197EB8}" type="sibTrans" cxnId="{7CC8F460-151C-4E4E-9411-0A8579736B60}">
      <dgm:prSet/>
      <dgm:spPr/>
      <dgm:t>
        <a:bodyPr/>
        <a:lstStyle/>
        <a:p>
          <a:endParaRPr lang="en-US"/>
        </a:p>
      </dgm:t>
    </dgm:pt>
    <dgm:pt modelId="{5C20A7BF-B111-45E3-83F7-2B59413071C0}">
      <dgm:prSet/>
      <dgm:spPr/>
      <dgm:t>
        <a:bodyPr/>
        <a:lstStyle/>
        <a:p>
          <a:r>
            <a:rPr lang="nl-BE"/>
            <a:t>Gedragenheid en haalbaarheid aantonen</a:t>
          </a:r>
          <a:endParaRPr lang="en-US"/>
        </a:p>
      </dgm:t>
    </dgm:pt>
    <dgm:pt modelId="{0DB83746-4061-496F-9764-398F0C5CE6BB}" type="parTrans" cxnId="{20457281-E055-4EFC-8170-F43AFD92A2D0}">
      <dgm:prSet/>
      <dgm:spPr/>
      <dgm:t>
        <a:bodyPr/>
        <a:lstStyle/>
        <a:p>
          <a:endParaRPr lang="en-US"/>
        </a:p>
      </dgm:t>
    </dgm:pt>
    <dgm:pt modelId="{99B8F092-0F6D-4E31-8C0E-13E7648894B2}" type="sibTrans" cxnId="{20457281-E055-4EFC-8170-F43AFD92A2D0}">
      <dgm:prSet/>
      <dgm:spPr/>
      <dgm:t>
        <a:bodyPr/>
        <a:lstStyle/>
        <a:p>
          <a:endParaRPr lang="en-US"/>
        </a:p>
      </dgm:t>
    </dgm:pt>
    <dgm:pt modelId="{68452F5D-C984-4577-96F6-CE82C0B0D65B}">
      <dgm:prSet/>
      <dgm:spPr/>
      <dgm:t>
        <a:bodyPr/>
        <a:lstStyle/>
        <a:p>
          <a:r>
            <a:rPr lang="nl-BE"/>
            <a:t>Strategie voor het bereik van een ruim en divers publiek  </a:t>
          </a:r>
          <a:endParaRPr lang="en-US"/>
        </a:p>
      </dgm:t>
    </dgm:pt>
    <dgm:pt modelId="{9BFE5F6B-44C6-4074-8CDC-6E34E23712DF}" type="parTrans" cxnId="{A98A8565-7C24-4478-87DF-089B140DD813}">
      <dgm:prSet/>
      <dgm:spPr/>
      <dgm:t>
        <a:bodyPr/>
        <a:lstStyle/>
        <a:p>
          <a:endParaRPr lang="en-US"/>
        </a:p>
      </dgm:t>
    </dgm:pt>
    <dgm:pt modelId="{4F1B9D35-048E-4CA6-B736-E3F1BD96299E}" type="sibTrans" cxnId="{A98A8565-7C24-4478-87DF-089B140DD813}">
      <dgm:prSet/>
      <dgm:spPr/>
      <dgm:t>
        <a:bodyPr/>
        <a:lstStyle/>
        <a:p>
          <a:endParaRPr lang="en-US"/>
        </a:p>
      </dgm:t>
    </dgm:pt>
    <dgm:pt modelId="{7F4F3BF0-728B-45C0-8E01-8B0FB513E627}">
      <dgm:prSet/>
      <dgm:spPr/>
      <dgm:t>
        <a:bodyPr/>
        <a:lstStyle/>
        <a:p>
          <a:r>
            <a:rPr lang="nl-BE"/>
            <a:t>Management </a:t>
          </a:r>
          <a:endParaRPr lang="en-US"/>
        </a:p>
      </dgm:t>
    </dgm:pt>
    <dgm:pt modelId="{DDC5E9A8-B839-46AC-99BF-894E8CC5022A}" type="parTrans" cxnId="{6243245C-06F1-43B9-AE96-B3BA7CAD968E}">
      <dgm:prSet/>
      <dgm:spPr/>
      <dgm:t>
        <a:bodyPr/>
        <a:lstStyle/>
        <a:p>
          <a:endParaRPr lang="en-US"/>
        </a:p>
      </dgm:t>
    </dgm:pt>
    <dgm:pt modelId="{B03742A4-751E-45AF-BDC1-6BB6D668B7C6}" type="sibTrans" cxnId="{6243245C-06F1-43B9-AE96-B3BA7CAD968E}">
      <dgm:prSet/>
      <dgm:spPr/>
      <dgm:t>
        <a:bodyPr/>
        <a:lstStyle/>
        <a:p>
          <a:endParaRPr lang="en-US"/>
        </a:p>
      </dgm:t>
    </dgm:pt>
    <dgm:pt modelId="{42CBEC29-992E-4845-8687-407ABE37D17E}" type="pres">
      <dgm:prSet presAssocID="{E1DC40B4-2202-4E19-99D8-2411C5E5EF0D}" presName="Name0" presStyleCnt="0">
        <dgm:presLayoutVars>
          <dgm:dir/>
          <dgm:resizeHandles val="exact"/>
        </dgm:presLayoutVars>
      </dgm:prSet>
      <dgm:spPr/>
    </dgm:pt>
    <dgm:pt modelId="{861CCDB7-CA32-4766-BC6D-5B6A87463514}" type="pres">
      <dgm:prSet presAssocID="{26A67E7A-AE36-40C2-A61B-427D8EC5636B}" presName="node" presStyleLbl="node1" presStyleIdx="0" presStyleCnt="6">
        <dgm:presLayoutVars>
          <dgm:bulletEnabled val="1"/>
        </dgm:presLayoutVars>
      </dgm:prSet>
      <dgm:spPr/>
    </dgm:pt>
    <dgm:pt modelId="{1CA2F705-DE20-4A4C-9FFC-ABC8267D86E3}" type="pres">
      <dgm:prSet presAssocID="{9088EBD3-8FA9-4AEB-9C70-FA1F5FF4F10F}" presName="sibTrans" presStyleLbl="sibTrans1D1" presStyleIdx="0" presStyleCnt="5"/>
      <dgm:spPr/>
    </dgm:pt>
    <dgm:pt modelId="{EF2BBA92-CCC1-4D30-9653-EC6C23C7AFDC}" type="pres">
      <dgm:prSet presAssocID="{9088EBD3-8FA9-4AEB-9C70-FA1F5FF4F10F}" presName="connectorText" presStyleLbl="sibTrans1D1" presStyleIdx="0" presStyleCnt="5"/>
      <dgm:spPr/>
    </dgm:pt>
    <dgm:pt modelId="{171BE9B2-148E-4608-9953-B532F96DC749}" type="pres">
      <dgm:prSet presAssocID="{3F51551D-8DA5-4293-AA36-3F6AC6365230}" presName="node" presStyleLbl="node1" presStyleIdx="1" presStyleCnt="6">
        <dgm:presLayoutVars>
          <dgm:bulletEnabled val="1"/>
        </dgm:presLayoutVars>
      </dgm:prSet>
      <dgm:spPr/>
    </dgm:pt>
    <dgm:pt modelId="{912D81E2-859E-4635-B4CF-7A24D77185DE}" type="pres">
      <dgm:prSet presAssocID="{368C5E9C-466D-4AC0-82A6-8FAF1AC5A9F7}" presName="sibTrans" presStyleLbl="sibTrans1D1" presStyleIdx="1" presStyleCnt="5"/>
      <dgm:spPr/>
    </dgm:pt>
    <dgm:pt modelId="{D990B57A-85B6-46C3-BFC6-7D648480AF7D}" type="pres">
      <dgm:prSet presAssocID="{368C5E9C-466D-4AC0-82A6-8FAF1AC5A9F7}" presName="connectorText" presStyleLbl="sibTrans1D1" presStyleIdx="1" presStyleCnt="5"/>
      <dgm:spPr/>
    </dgm:pt>
    <dgm:pt modelId="{F9125E63-BBB0-4F49-8D39-7F3302B5CF8C}" type="pres">
      <dgm:prSet presAssocID="{18AE7297-CEEA-44DE-8E20-23F7AB19A2BE}" presName="node" presStyleLbl="node1" presStyleIdx="2" presStyleCnt="6">
        <dgm:presLayoutVars>
          <dgm:bulletEnabled val="1"/>
        </dgm:presLayoutVars>
      </dgm:prSet>
      <dgm:spPr/>
    </dgm:pt>
    <dgm:pt modelId="{123AA5E1-C662-4D09-84C1-D4A7423E50B6}" type="pres">
      <dgm:prSet presAssocID="{A1B1C781-5D7D-47A0-9868-15A656197EB8}" presName="sibTrans" presStyleLbl="sibTrans1D1" presStyleIdx="2" presStyleCnt="5"/>
      <dgm:spPr/>
    </dgm:pt>
    <dgm:pt modelId="{F09DED3D-1441-44E6-BFA6-327765A916E0}" type="pres">
      <dgm:prSet presAssocID="{A1B1C781-5D7D-47A0-9868-15A656197EB8}" presName="connectorText" presStyleLbl="sibTrans1D1" presStyleIdx="2" presStyleCnt="5"/>
      <dgm:spPr/>
    </dgm:pt>
    <dgm:pt modelId="{A9F400C8-A046-441B-A9E5-23522724B54C}" type="pres">
      <dgm:prSet presAssocID="{5C20A7BF-B111-45E3-83F7-2B59413071C0}" presName="node" presStyleLbl="node1" presStyleIdx="3" presStyleCnt="6">
        <dgm:presLayoutVars>
          <dgm:bulletEnabled val="1"/>
        </dgm:presLayoutVars>
      </dgm:prSet>
      <dgm:spPr/>
    </dgm:pt>
    <dgm:pt modelId="{59EE16FE-D5B1-4FDF-A85C-315585180C99}" type="pres">
      <dgm:prSet presAssocID="{99B8F092-0F6D-4E31-8C0E-13E7648894B2}" presName="sibTrans" presStyleLbl="sibTrans1D1" presStyleIdx="3" presStyleCnt="5"/>
      <dgm:spPr/>
    </dgm:pt>
    <dgm:pt modelId="{05717478-F39C-491E-B961-B8923003D3FC}" type="pres">
      <dgm:prSet presAssocID="{99B8F092-0F6D-4E31-8C0E-13E7648894B2}" presName="connectorText" presStyleLbl="sibTrans1D1" presStyleIdx="3" presStyleCnt="5"/>
      <dgm:spPr/>
    </dgm:pt>
    <dgm:pt modelId="{76431019-095C-446C-8E68-7251ED788EA1}" type="pres">
      <dgm:prSet presAssocID="{68452F5D-C984-4577-96F6-CE82C0B0D65B}" presName="node" presStyleLbl="node1" presStyleIdx="4" presStyleCnt="6">
        <dgm:presLayoutVars>
          <dgm:bulletEnabled val="1"/>
        </dgm:presLayoutVars>
      </dgm:prSet>
      <dgm:spPr/>
    </dgm:pt>
    <dgm:pt modelId="{DA9C19DE-CC68-432A-A695-43C24108DB57}" type="pres">
      <dgm:prSet presAssocID="{4F1B9D35-048E-4CA6-B736-E3F1BD96299E}" presName="sibTrans" presStyleLbl="sibTrans1D1" presStyleIdx="4" presStyleCnt="5"/>
      <dgm:spPr/>
    </dgm:pt>
    <dgm:pt modelId="{793DD3D1-3B28-44BC-A11A-9E2F0C041DD2}" type="pres">
      <dgm:prSet presAssocID="{4F1B9D35-048E-4CA6-B736-E3F1BD96299E}" presName="connectorText" presStyleLbl="sibTrans1D1" presStyleIdx="4" presStyleCnt="5"/>
      <dgm:spPr/>
    </dgm:pt>
    <dgm:pt modelId="{2B3131AD-303A-42CA-958C-A39D1FAE6A8D}" type="pres">
      <dgm:prSet presAssocID="{7F4F3BF0-728B-45C0-8E01-8B0FB513E627}" presName="node" presStyleLbl="node1" presStyleIdx="5" presStyleCnt="6">
        <dgm:presLayoutVars>
          <dgm:bulletEnabled val="1"/>
        </dgm:presLayoutVars>
      </dgm:prSet>
      <dgm:spPr/>
    </dgm:pt>
  </dgm:ptLst>
  <dgm:cxnLst>
    <dgm:cxn modelId="{008DF00D-22D7-42B1-97B4-7B4530ECC65A}" type="presOf" srcId="{68452F5D-C984-4577-96F6-CE82C0B0D65B}" destId="{76431019-095C-446C-8E68-7251ED788EA1}" srcOrd="0" destOrd="0" presId="urn:microsoft.com/office/officeart/2005/8/layout/bProcess3"/>
    <dgm:cxn modelId="{62FBD912-AD35-43CE-94AF-B0144F21C8AA}" type="presOf" srcId="{99B8F092-0F6D-4E31-8C0E-13E7648894B2}" destId="{59EE16FE-D5B1-4FDF-A85C-315585180C99}" srcOrd="0" destOrd="0" presId="urn:microsoft.com/office/officeart/2005/8/layout/bProcess3"/>
    <dgm:cxn modelId="{19577313-810B-4610-AAEE-871C8D4FA8B4}" type="presOf" srcId="{A1B1C781-5D7D-47A0-9868-15A656197EB8}" destId="{123AA5E1-C662-4D09-84C1-D4A7423E50B6}" srcOrd="0" destOrd="0" presId="urn:microsoft.com/office/officeart/2005/8/layout/bProcess3"/>
    <dgm:cxn modelId="{A6813519-B387-4C9A-A0D5-62816BCF1857}" srcId="{E1DC40B4-2202-4E19-99D8-2411C5E5EF0D}" destId="{3F51551D-8DA5-4293-AA36-3F6AC6365230}" srcOrd="1" destOrd="0" parTransId="{3CBA8ABC-2BFA-4893-87AA-E3EB803385C9}" sibTransId="{368C5E9C-466D-4AC0-82A6-8FAF1AC5A9F7}"/>
    <dgm:cxn modelId="{745A521C-9BD0-4448-A4B4-C66CEE2DA480}" type="presOf" srcId="{368C5E9C-466D-4AC0-82A6-8FAF1AC5A9F7}" destId="{D990B57A-85B6-46C3-BFC6-7D648480AF7D}" srcOrd="1" destOrd="0" presId="urn:microsoft.com/office/officeart/2005/8/layout/bProcess3"/>
    <dgm:cxn modelId="{92411925-8BF3-4740-9F6F-0057DDB64E43}" type="presOf" srcId="{4F1B9D35-048E-4CA6-B736-E3F1BD96299E}" destId="{DA9C19DE-CC68-432A-A695-43C24108DB57}" srcOrd="0" destOrd="0" presId="urn:microsoft.com/office/officeart/2005/8/layout/bProcess3"/>
    <dgm:cxn modelId="{4DA88F37-EEE8-439E-9891-853A81F5408E}" type="presOf" srcId="{99B8F092-0F6D-4E31-8C0E-13E7648894B2}" destId="{05717478-F39C-491E-B961-B8923003D3FC}" srcOrd="1" destOrd="0" presId="urn:microsoft.com/office/officeart/2005/8/layout/bProcess3"/>
    <dgm:cxn modelId="{6243245C-06F1-43B9-AE96-B3BA7CAD968E}" srcId="{E1DC40B4-2202-4E19-99D8-2411C5E5EF0D}" destId="{7F4F3BF0-728B-45C0-8E01-8B0FB513E627}" srcOrd="5" destOrd="0" parTransId="{DDC5E9A8-B839-46AC-99BF-894E8CC5022A}" sibTransId="{B03742A4-751E-45AF-BDC1-6BB6D668B7C6}"/>
    <dgm:cxn modelId="{7CC8F460-151C-4E4E-9411-0A8579736B60}" srcId="{E1DC40B4-2202-4E19-99D8-2411C5E5EF0D}" destId="{18AE7297-CEEA-44DE-8E20-23F7AB19A2BE}" srcOrd="2" destOrd="0" parTransId="{C465BBAD-25C1-4CDA-A8B4-A4996C249DC2}" sibTransId="{A1B1C781-5D7D-47A0-9868-15A656197EB8}"/>
    <dgm:cxn modelId="{C20E3965-2790-4977-AF28-7ADFFCDB5B55}" type="presOf" srcId="{3F51551D-8DA5-4293-AA36-3F6AC6365230}" destId="{171BE9B2-148E-4608-9953-B532F96DC749}" srcOrd="0" destOrd="0" presId="urn:microsoft.com/office/officeart/2005/8/layout/bProcess3"/>
    <dgm:cxn modelId="{A98A8565-7C24-4478-87DF-089B140DD813}" srcId="{E1DC40B4-2202-4E19-99D8-2411C5E5EF0D}" destId="{68452F5D-C984-4577-96F6-CE82C0B0D65B}" srcOrd="4" destOrd="0" parTransId="{9BFE5F6B-44C6-4074-8CDC-6E34E23712DF}" sibTransId="{4F1B9D35-048E-4CA6-B736-E3F1BD96299E}"/>
    <dgm:cxn modelId="{8A8F964A-5403-4B6A-87C7-FF3F0C4CE64E}" type="presOf" srcId="{9088EBD3-8FA9-4AEB-9C70-FA1F5FF4F10F}" destId="{1CA2F705-DE20-4A4C-9FFC-ABC8267D86E3}" srcOrd="0" destOrd="0" presId="urn:microsoft.com/office/officeart/2005/8/layout/bProcess3"/>
    <dgm:cxn modelId="{4BDE1950-2FF9-423F-9F02-A8056E3271B0}" type="presOf" srcId="{9088EBD3-8FA9-4AEB-9C70-FA1F5FF4F10F}" destId="{EF2BBA92-CCC1-4D30-9653-EC6C23C7AFDC}" srcOrd="1" destOrd="0" presId="urn:microsoft.com/office/officeart/2005/8/layout/bProcess3"/>
    <dgm:cxn modelId="{20457281-E055-4EFC-8170-F43AFD92A2D0}" srcId="{E1DC40B4-2202-4E19-99D8-2411C5E5EF0D}" destId="{5C20A7BF-B111-45E3-83F7-2B59413071C0}" srcOrd="3" destOrd="0" parTransId="{0DB83746-4061-496F-9764-398F0C5CE6BB}" sibTransId="{99B8F092-0F6D-4E31-8C0E-13E7648894B2}"/>
    <dgm:cxn modelId="{9EA0B88D-2049-416E-8AA9-1E6DD53190EB}" type="presOf" srcId="{26A67E7A-AE36-40C2-A61B-427D8EC5636B}" destId="{861CCDB7-CA32-4766-BC6D-5B6A87463514}" srcOrd="0" destOrd="0" presId="urn:microsoft.com/office/officeart/2005/8/layout/bProcess3"/>
    <dgm:cxn modelId="{4D1432A8-3B43-4495-BB61-7E3B3102B360}" type="presOf" srcId="{368C5E9C-466D-4AC0-82A6-8FAF1AC5A9F7}" destId="{912D81E2-859E-4635-B4CF-7A24D77185DE}" srcOrd="0" destOrd="0" presId="urn:microsoft.com/office/officeart/2005/8/layout/bProcess3"/>
    <dgm:cxn modelId="{CC9AADB9-5037-47FF-8964-4A4F4D3F8368}" type="presOf" srcId="{18AE7297-CEEA-44DE-8E20-23F7AB19A2BE}" destId="{F9125E63-BBB0-4F49-8D39-7F3302B5CF8C}" srcOrd="0" destOrd="0" presId="urn:microsoft.com/office/officeart/2005/8/layout/bProcess3"/>
    <dgm:cxn modelId="{1F8FC6BB-1718-46D8-9615-023689F77A22}" type="presOf" srcId="{5C20A7BF-B111-45E3-83F7-2B59413071C0}" destId="{A9F400C8-A046-441B-A9E5-23522724B54C}" srcOrd="0" destOrd="0" presId="urn:microsoft.com/office/officeart/2005/8/layout/bProcess3"/>
    <dgm:cxn modelId="{D5D02FC1-CD44-4927-B99E-29E5988DCAFA}" type="presOf" srcId="{7F4F3BF0-728B-45C0-8E01-8B0FB513E627}" destId="{2B3131AD-303A-42CA-958C-A39D1FAE6A8D}" srcOrd="0" destOrd="0" presId="urn:microsoft.com/office/officeart/2005/8/layout/bProcess3"/>
    <dgm:cxn modelId="{A34365CE-58AF-493F-ABE8-AC2414B67781}" type="presOf" srcId="{E1DC40B4-2202-4E19-99D8-2411C5E5EF0D}" destId="{42CBEC29-992E-4845-8687-407ABE37D17E}" srcOrd="0" destOrd="0" presId="urn:microsoft.com/office/officeart/2005/8/layout/bProcess3"/>
    <dgm:cxn modelId="{0B16F1CF-A4D0-4046-8726-378446E3A767}" srcId="{E1DC40B4-2202-4E19-99D8-2411C5E5EF0D}" destId="{26A67E7A-AE36-40C2-A61B-427D8EC5636B}" srcOrd="0" destOrd="0" parTransId="{E9C9BF3A-B716-474E-8567-ACF7CCEEFFB3}" sibTransId="{9088EBD3-8FA9-4AEB-9C70-FA1F5FF4F10F}"/>
    <dgm:cxn modelId="{0893D6D5-CF51-4B45-9DF0-B937C5436CEF}" type="presOf" srcId="{A1B1C781-5D7D-47A0-9868-15A656197EB8}" destId="{F09DED3D-1441-44E6-BFA6-327765A916E0}" srcOrd="1" destOrd="0" presId="urn:microsoft.com/office/officeart/2005/8/layout/bProcess3"/>
    <dgm:cxn modelId="{B33D0CED-B757-4325-96A3-742C1A354D37}" type="presOf" srcId="{4F1B9D35-048E-4CA6-B736-E3F1BD96299E}" destId="{793DD3D1-3B28-44BC-A11A-9E2F0C041DD2}" srcOrd="1" destOrd="0" presId="urn:microsoft.com/office/officeart/2005/8/layout/bProcess3"/>
    <dgm:cxn modelId="{2DEF101B-C4C7-414F-B993-347A989208D2}" type="presParOf" srcId="{42CBEC29-992E-4845-8687-407ABE37D17E}" destId="{861CCDB7-CA32-4766-BC6D-5B6A87463514}" srcOrd="0" destOrd="0" presId="urn:microsoft.com/office/officeart/2005/8/layout/bProcess3"/>
    <dgm:cxn modelId="{AA1D445B-577E-42D8-8DA2-D4C524355FA9}" type="presParOf" srcId="{42CBEC29-992E-4845-8687-407ABE37D17E}" destId="{1CA2F705-DE20-4A4C-9FFC-ABC8267D86E3}" srcOrd="1" destOrd="0" presId="urn:microsoft.com/office/officeart/2005/8/layout/bProcess3"/>
    <dgm:cxn modelId="{150EF608-6663-433E-89E2-7F74B5BFD129}" type="presParOf" srcId="{1CA2F705-DE20-4A4C-9FFC-ABC8267D86E3}" destId="{EF2BBA92-CCC1-4D30-9653-EC6C23C7AFDC}" srcOrd="0" destOrd="0" presId="urn:microsoft.com/office/officeart/2005/8/layout/bProcess3"/>
    <dgm:cxn modelId="{D4FC9BB8-0BFA-4DB7-A021-9160A6E9851A}" type="presParOf" srcId="{42CBEC29-992E-4845-8687-407ABE37D17E}" destId="{171BE9B2-148E-4608-9953-B532F96DC749}" srcOrd="2" destOrd="0" presId="urn:microsoft.com/office/officeart/2005/8/layout/bProcess3"/>
    <dgm:cxn modelId="{460BA11E-AFEE-49DB-8A40-6D10DAB90C7E}" type="presParOf" srcId="{42CBEC29-992E-4845-8687-407ABE37D17E}" destId="{912D81E2-859E-4635-B4CF-7A24D77185DE}" srcOrd="3" destOrd="0" presId="urn:microsoft.com/office/officeart/2005/8/layout/bProcess3"/>
    <dgm:cxn modelId="{154C9DEC-5743-4ED9-82D9-CA718541E973}" type="presParOf" srcId="{912D81E2-859E-4635-B4CF-7A24D77185DE}" destId="{D990B57A-85B6-46C3-BFC6-7D648480AF7D}" srcOrd="0" destOrd="0" presId="urn:microsoft.com/office/officeart/2005/8/layout/bProcess3"/>
    <dgm:cxn modelId="{DF003738-99C8-4B29-8069-927A14E27774}" type="presParOf" srcId="{42CBEC29-992E-4845-8687-407ABE37D17E}" destId="{F9125E63-BBB0-4F49-8D39-7F3302B5CF8C}" srcOrd="4" destOrd="0" presId="urn:microsoft.com/office/officeart/2005/8/layout/bProcess3"/>
    <dgm:cxn modelId="{98EC9028-DD44-4219-A02D-FBDD175DBAE4}" type="presParOf" srcId="{42CBEC29-992E-4845-8687-407ABE37D17E}" destId="{123AA5E1-C662-4D09-84C1-D4A7423E50B6}" srcOrd="5" destOrd="0" presId="urn:microsoft.com/office/officeart/2005/8/layout/bProcess3"/>
    <dgm:cxn modelId="{510A56AA-9BD8-4C9A-9DD5-529913CD31F4}" type="presParOf" srcId="{123AA5E1-C662-4D09-84C1-D4A7423E50B6}" destId="{F09DED3D-1441-44E6-BFA6-327765A916E0}" srcOrd="0" destOrd="0" presId="urn:microsoft.com/office/officeart/2005/8/layout/bProcess3"/>
    <dgm:cxn modelId="{FDD39880-1963-4D4B-8584-59F5293D92FE}" type="presParOf" srcId="{42CBEC29-992E-4845-8687-407ABE37D17E}" destId="{A9F400C8-A046-441B-A9E5-23522724B54C}" srcOrd="6" destOrd="0" presId="urn:microsoft.com/office/officeart/2005/8/layout/bProcess3"/>
    <dgm:cxn modelId="{165E5F01-F4FE-422B-80D9-DE2F7F9ABA9F}" type="presParOf" srcId="{42CBEC29-992E-4845-8687-407ABE37D17E}" destId="{59EE16FE-D5B1-4FDF-A85C-315585180C99}" srcOrd="7" destOrd="0" presId="urn:microsoft.com/office/officeart/2005/8/layout/bProcess3"/>
    <dgm:cxn modelId="{39616E7D-8EBE-4910-A6DB-208F052DE415}" type="presParOf" srcId="{59EE16FE-D5B1-4FDF-A85C-315585180C99}" destId="{05717478-F39C-491E-B961-B8923003D3FC}" srcOrd="0" destOrd="0" presId="urn:microsoft.com/office/officeart/2005/8/layout/bProcess3"/>
    <dgm:cxn modelId="{CBE61972-0BBF-4233-8F36-9661B243300D}" type="presParOf" srcId="{42CBEC29-992E-4845-8687-407ABE37D17E}" destId="{76431019-095C-446C-8E68-7251ED788EA1}" srcOrd="8" destOrd="0" presId="urn:microsoft.com/office/officeart/2005/8/layout/bProcess3"/>
    <dgm:cxn modelId="{4F241B54-82C5-43D7-A422-0C52F422D1D9}" type="presParOf" srcId="{42CBEC29-992E-4845-8687-407ABE37D17E}" destId="{DA9C19DE-CC68-432A-A695-43C24108DB57}" srcOrd="9" destOrd="0" presId="urn:microsoft.com/office/officeart/2005/8/layout/bProcess3"/>
    <dgm:cxn modelId="{A169590C-8451-49BD-A68F-E3C1BE3D1A1B}" type="presParOf" srcId="{DA9C19DE-CC68-432A-A695-43C24108DB57}" destId="{793DD3D1-3B28-44BC-A11A-9E2F0C041DD2}" srcOrd="0" destOrd="0" presId="urn:microsoft.com/office/officeart/2005/8/layout/bProcess3"/>
    <dgm:cxn modelId="{5E98F1D7-9F87-4883-BEA5-7C2ABD482CC9}" type="presParOf" srcId="{42CBEC29-992E-4845-8687-407ABE37D17E}" destId="{2B3131AD-303A-42CA-958C-A39D1FAE6A8D}"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A90E8C-440E-409C-BC5E-9CD48D1010D2}" type="doc">
      <dgm:prSet loTypeId="urn:microsoft.com/office/officeart/2017/3/layout/DropPinTimeline" loCatId="timeline" qsTypeId="urn:microsoft.com/office/officeart/2005/8/quickstyle/simple1" qsCatId="simple" csTypeId="urn:microsoft.com/office/officeart/2005/8/colors/accent1_2" csCatId="accent1" phldr="1"/>
      <dgm:spPr/>
    </dgm:pt>
    <dgm:pt modelId="{5DE5F783-4CED-40F9-8B8F-E43B3FC7CFD4}">
      <dgm:prSet phldrT="[Tekst]" phldr="0" custT="1"/>
      <dgm:spPr/>
      <dgm:t>
        <a:bodyPr/>
        <a:lstStyle/>
        <a:p>
          <a:pPr rtl="0">
            <a:defRPr b="1"/>
          </a:pPr>
          <a:r>
            <a:rPr lang="nl-NL" sz="2800">
              <a:latin typeface="Aptos Display" panose="02110004020202020204"/>
            </a:rPr>
            <a:t> 2025  </a:t>
          </a:r>
          <a:br>
            <a:rPr lang="nl-NL" sz="2800">
              <a:latin typeface="Aptos Display" panose="02110004020202020204"/>
            </a:rPr>
          </a:br>
          <a:r>
            <a:rPr lang="nl-NL" sz="2800">
              <a:latin typeface="Aptos Display" panose="02110004020202020204"/>
            </a:rPr>
            <a:t>toekenning titel</a:t>
          </a:r>
          <a:endParaRPr lang="nl-NL" sz="2800"/>
        </a:p>
      </dgm:t>
    </dgm:pt>
    <dgm:pt modelId="{8288A68A-997B-4CB0-9E10-293902963037}" type="parTrans" cxnId="{953C8DF5-D2E5-4B24-9D2D-D1D36A2BFAD2}">
      <dgm:prSet/>
      <dgm:spPr/>
      <dgm:t>
        <a:bodyPr/>
        <a:lstStyle/>
        <a:p>
          <a:endParaRPr lang="nl-BE" sz="3200"/>
        </a:p>
      </dgm:t>
    </dgm:pt>
    <dgm:pt modelId="{965E6E56-04DF-495E-A084-85D4024E6B7A}" type="sibTrans" cxnId="{953C8DF5-D2E5-4B24-9D2D-D1D36A2BFAD2}">
      <dgm:prSet/>
      <dgm:spPr/>
      <dgm:t>
        <a:bodyPr/>
        <a:lstStyle/>
        <a:p>
          <a:endParaRPr lang="nl-BE" sz="3200"/>
        </a:p>
      </dgm:t>
    </dgm:pt>
    <dgm:pt modelId="{C953B6AC-1853-461A-B86A-6EDE99F31075}">
      <dgm:prSet phldrT="[Tekst]" phldr="0" custT="1"/>
      <dgm:spPr/>
      <dgm:t>
        <a:bodyPr/>
        <a:lstStyle/>
        <a:p>
          <a:pPr rtl="0">
            <a:defRPr b="1"/>
          </a:pPr>
          <a:r>
            <a:rPr lang="nl-NL" sz="2800">
              <a:latin typeface="Aptos Display" panose="02110004020202020204"/>
            </a:rPr>
            <a:t> 2026 – 2029 </a:t>
          </a:r>
          <a:br>
            <a:rPr lang="nl-NL" sz="2800">
              <a:latin typeface="Aptos Display" panose="02110004020202020204"/>
            </a:rPr>
          </a:br>
          <a:r>
            <a:rPr lang="nl-NL" sz="2800" err="1">
              <a:latin typeface="Aptos Display" panose="02110004020202020204"/>
            </a:rPr>
            <a:t>build</a:t>
          </a:r>
          <a:r>
            <a:rPr lang="nl-NL" sz="2800">
              <a:latin typeface="Aptos Display" panose="02110004020202020204"/>
            </a:rPr>
            <a:t> up</a:t>
          </a:r>
          <a:endParaRPr lang="nl-NL" sz="2800"/>
        </a:p>
      </dgm:t>
    </dgm:pt>
    <dgm:pt modelId="{6BDE13FA-ED88-4A78-8D07-E2308D0984DF}" type="parTrans" cxnId="{E8D2EBE5-3B0F-491D-9D97-6DEC361AA903}">
      <dgm:prSet/>
      <dgm:spPr/>
      <dgm:t>
        <a:bodyPr/>
        <a:lstStyle/>
        <a:p>
          <a:endParaRPr lang="nl-BE" sz="3200"/>
        </a:p>
      </dgm:t>
    </dgm:pt>
    <dgm:pt modelId="{C6B44780-3F55-4E1A-92E7-980D2E467C15}" type="sibTrans" cxnId="{E8D2EBE5-3B0F-491D-9D97-6DEC361AA903}">
      <dgm:prSet/>
      <dgm:spPr/>
      <dgm:t>
        <a:bodyPr/>
        <a:lstStyle/>
        <a:p>
          <a:endParaRPr lang="nl-BE" sz="3200"/>
        </a:p>
      </dgm:t>
    </dgm:pt>
    <dgm:pt modelId="{E61A70AA-7BF8-477D-8534-EFB07B070DD9}">
      <dgm:prSet phldrT="[Tekst]" phldr="0" custT="1"/>
      <dgm:spPr/>
      <dgm:t>
        <a:bodyPr/>
        <a:lstStyle/>
        <a:p>
          <a:pPr rtl="0">
            <a:defRPr b="1"/>
          </a:pPr>
          <a:r>
            <a:rPr lang="nl-NL" sz="2800">
              <a:latin typeface="Aptos Display" panose="02110004020202020204"/>
            </a:rPr>
            <a:t>2031 – 2033  </a:t>
          </a:r>
          <a:br>
            <a:rPr lang="nl-NL" sz="2800">
              <a:latin typeface="Aptos Display" panose="02110004020202020204"/>
            </a:rPr>
          </a:br>
          <a:r>
            <a:rPr lang="nl-NL" sz="2800" err="1">
              <a:latin typeface="Aptos Display" panose="02110004020202020204"/>
            </a:rPr>
            <a:t>legacy</a:t>
          </a:r>
          <a:endParaRPr lang="nl-NL" sz="2800"/>
        </a:p>
      </dgm:t>
    </dgm:pt>
    <dgm:pt modelId="{7935857E-9189-4801-880B-EB0F7F591379}" type="parTrans" cxnId="{7FF86F52-992E-46A9-9FBD-907494E2B5A6}">
      <dgm:prSet/>
      <dgm:spPr/>
      <dgm:t>
        <a:bodyPr/>
        <a:lstStyle/>
        <a:p>
          <a:endParaRPr lang="nl-BE" sz="3200"/>
        </a:p>
      </dgm:t>
    </dgm:pt>
    <dgm:pt modelId="{C31D81D5-17EB-4AD8-B88F-5E7C5F27431E}" type="sibTrans" cxnId="{7FF86F52-992E-46A9-9FBD-907494E2B5A6}">
      <dgm:prSet/>
      <dgm:spPr/>
      <dgm:t>
        <a:bodyPr/>
        <a:lstStyle/>
        <a:p>
          <a:endParaRPr lang="nl-BE" sz="3200"/>
        </a:p>
      </dgm:t>
    </dgm:pt>
    <dgm:pt modelId="{7ED444A8-D660-41B7-B861-9A8DDC8BB581}">
      <dgm:prSet phldr="0" custT="1"/>
      <dgm:spPr/>
      <dgm:t>
        <a:bodyPr/>
        <a:lstStyle/>
        <a:p>
          <a:pPr rtl="0">
            <a:defRPr b="1"/>
          </a:pPr>
          <a:r>
            <a:rPr lang="nl-NL" sz="2800">
              <a:latin typeface="Aptos Display" panose="02110004020202020204"/>
            </a:rPr>
            <a:t> 2030  </a:t>
          </a:r>
          <a:br>
            <a:rPr lang="nl-NL" sz="2800">
              <a:latin typeface="Aptos Display" panose="02110004020202020204"/>
            </a:rPr>
          </a:br>
          <a:r>
            <a:rPr lang="nl-NL" sz="2800">
              <a:latin typeface="Aptos Display" panose="02110004020202020204"/>
            </a:rPr>
            <a:t>titeljaar</a:t>
          </a:r>
        </a:p>
      </dgm:t>
    </dgm:pt>
    <dgm:pt modelId="{4860E854-8699-4302-B102-CCD8B0174513}" type="parTrans" cxnId="{EF8B7741-521F-4D9D-83EA-9E6CEED48CF9}">
      <dgm:prSet/>
      <dgm:spPr/>
      <dgm:t>
        <a:bodyPr/>
        <a:lstStyle/>
        <a:p>
          <a:endParaRPr lang="nl-BE" sz="3200"/>
        </a:p>
      </dgm:t>
    </dgm:pt>
    <dgm:pt modelId="{9D735747-D9E1-45BE-8994-9F8B4F29A0B1}" type="sibTrans" cxnId="{EF8B7741-521F-4D9D-83EA-9E6CEED48CF9}">
      <dgm:prSet/>
      <dgm:spPr/>
      <dgm:t>
        <a:bodyPr/>
        <a:lstStyle/>
        <a:p>
          <a:endParaRPr lang="nl-BE" sz="3200"/>
        </a:p>
      </dgm:t>
    </dgm:pt>
    <dgm:pt modelId="{AAF85255-0C90-4CCC-A116-5AA0B6DA2140}" type="pres">
      <dgm:prSet presAssocID="{07A90E8C-440E-409C-BC5E-9CD48D1010D2}" presName="root" presStyleCnt="0">
        <dgm:presLayoutVars>
          <dgm:chMax/>
          <dgm:chPref/>
          <dgm:animLvl val="lvl"/>
        </dgm:presLayoutVars>
      </dgm:prSet>
      <dgm:spPr/>
    </dgm:pt>
    <dgm:pt modelId="{296666C0-5AAF-4DB9-BF7F-283F15734A1D}" type="pres">
      <dgm:prSet presAssocID="{07A90E8C-440E-409C-BC5E-9CD48D1010D2}"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5CCF0BCC-4794-440C-BC91-31C5E6821D92}" type="pres">
      <dgm:prSet presAssocID="{07A90E8C-440E-409C-BC5E-9CD48D1010D2}" presName="nodes" presStyleCnt="0">
        <dgm:presLayoutVars>
          <dgm:chMax/>
          <dgm:chPref/>
          <dgm:animLvl val="lvl"/>
        </dgm:presLayoutVars>
      </dgm:prSet>
      <dgm:spPr/>
    </dgm:pt>
    <dgm:pt modelId="{FD79D5F7-303F-42C3-8AEB-9AA2056C57A0}" type="pres">
      <dgm:prSet presAssocID="{5DE5F783-4CED-40F9-8B8F-E43B3FC7CFD4}" presName="composite" presStyleCnt="0"/>
      <dgm:spPr/>
    </dgm:pt>
    <dgm:pt modelId="{1CAA2E1B-11CE-4EDA-AD07-E5EEB17E7FB5}" type="pres">
      <dgm:prSet presAssocID="{5DE5F783-4CED-40F9-8B8F-E43B3FC7CFD4}"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D132497-9521-40C4-B864-9643506B6AA6}" type="pres">
      <dgm:prSet presAssocID="{5DE5F783-4CED-40F9-8B8F-E43B3FC7CFD4}" presName="DropPinPlaceHolder" presStyleCnt="0"/>
      <dgm:spPr/>
    </dgm:pt>
    <dgm:pt modelId="{9802E1CD-3A19-42B0-A744-095429AC0DEC}" type="pres">
      <dgm:prSet presAssocID="{5DE5F783-4CED-40F9-8B8F-E43B3FC7CFD4}" presName="DropPin" presStyleLbl="alignNode1" presStyleIdx="0" presStyleCnt="4" custLinFactX="54298" custLinFactNeighborX="100000"/>
      <dgm:spPr/>
    </dgm:pt>
    <dgm:pt modelId="{82EB8B8B-F4CD-408E-989B-FD23D128D620}" type="pres">
      <dgm:prSet presAssocID="{5DE5F783-4CED-40F9-8B8F-E43B3FC7CFD4}" presName="Ellipse" presStyleLbl="fgAcc1" presStyleIdx="1" presStyleCnt="5"/>
      <dgm:spPr>
        <a:solidFill>
          <a:schemeClr val="lt1">
            <a:alpha val="90000"/>
            <a:hueOff val="0"/>
            <a:satOff val="0"/>
            <a:lumOff val="0"/>
            <a:alphaOff val="0"/>
          </a:schemeClr>
        </a:solidFill>
        <a:ln w="19050" cap="flat" cmpd="sng" algn="ctr">
          <a:noFill/>
          <a:prstDash val="solid"/>
          <a:miter lim="800000"/>
        </a:ln>
        <a:effectLst/>
      </dgm:spPr>
    </dgm:pt>
    <dgm:pt modelId="{03A3FFAB-C9F5-4283-B7A9-7E736304974B}" type="pres">
      <dgm:prSet presAssocID="{5DE5F783-4CED-40F9-8B8F-E43B3FC7CFD4}" presName="L2TextContainer" presStyleLbl="revTx" presStyleIdx="0" presStyleCnt="8">
        <dgm:presLayoutVars>
          <dgm:bulletEnabled val="1"/>
        </dgm:presLayoutVars>
      </dgm:prSet>
      <dgm:spPr/>
    </dgm:pt>
    <dgm:pt modelId="{BD2194C7-4479-4A53-8A27-E24F275A387B}" type="pres">
      <dgm:prSet presAssocID="{5DE5F783-4CED-40F9-8B8F-E43B3FC7CFD4}" presName="L1TextContainer" presStyleLbl="revTx" presStyleIdx="1" presStyleCnt="8" custLinFactNeighborX="23845">
        <dgm:presLayoutVars>
          <dgm:chMax val="1"/>
          <dgm:chPref val="1"/>
          <dgm:bulletEnabled val="1"/>
        </dgm:presLayoutVars>
      </dgm:prSet>
      <dgm:spPr/>
    </dgm:pt>
    <dgm:pt modelId="{E77E7A9A-79AC-47FA-8B53-54E31D0DEC65}" type="pres">
      <dgm:prSet presAssocID="{5DE5F783-4CED-40F9-8B8F-E43B3FC7CFD4}" presName="ConnectLine" presStyleLbl="sibTrans1D1" presStyleIdx="0" presStyleCnt="4" custLinFactX="1073885" custLinFactNeighborX="1100000"/>
      <dgm:spPr>
        <a:noFill/>
        <a:ln w="12700" cap="flat" cmpd="sng" algn="ctr">
          <a:solidFill>
            <a:schemeClr val="accent1">
              <a:hueOff val="0"/>
              <a:satOff val="0"/>
              <a:lumOff val="0"/>
              <a:alphaOff val="0"/>
            </a:schemeClr>
          </a:solidFill>
          <a:prstDash val="dash"/>
          <a:miter lim="800000"/>
        </a:ln>
        <a:effectLst/>
      </dgm:spPr>
    </dgm:pt>
    <dgm:pt modelId="{C5B838BC-A412-4E0B-9B7B-E51B26D53B03}" type="pres">
      <dgm:prSet presAssocID="{5DE5F783-4CED-40F9-8B8F-E43B3FC7CFD4}" presName="EmptyPlaceHolder" presStyleCnt="0"/>
      <dgm:spPr/>
    </dgm:pt>
    <dgm:pt modelId="{8D5ED01C-15CF-4CE6-B9FB-294C3C6929B5}" type="pres">
      <dgm:prSet presAssocID="{965E6E56-04DF-495E-A084-85D4024E6B7A}" presName="spaceBetweenRectangles" presStyleCnt="0"/>
      <dgm:spPr/>
    </dgm:pt>
    <dgm:pt modelId="{30490F57-836F-4962-AB20-5ACF2890AF61}" type="pres">
      <dgm:prSet presAssocID="{C953B6AC-1853-461A-B86A-6EDE99F31075}" presName="composite" presStyleCnt="0"/>
      <dgm:spPr/>
    </dgm:pt>
    <dgm:pt modelId="{DD9FD71D-13A6-44E3-83F9-4FF6136852A1}" type="pres">
      <dgm:prSet presAssocID="{C953B6AC-1853-461A-B86A-6EDE99F31075}"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E72AD20-FB30-46EB-9F4D-ED1B5B1BD6B7}" type="pres">
      <dgm:prSet presAssocID="{C953B6AC-1853-461A-B86A-6EDE99F31075}" presName="DropPinPlaceHolder" presStyleCnt="0"/>
      <dgm:spPr/>
    </dgm:pt>
    <dgm:pt modelId="{7CEC34BC-AFDD-4675-A762-521EDB5D9D1C}" type="pres">
      <dgm:prSet presAssocID="{C953B6AC-1853-461A-B86A-6EDE99F31075}" presName="DropPin" presStyleLbl="alignNode1" presStyleIdx="1" presStyleCnt="4"/>
      <dgm:spPr/>
    </dgm:pt>
    <dgm:pt modelId="{68185636-0A4B-45C3-A5AE-4F4F9A4B7511}" type="pres">
      <dgm:prSet presAssocID="{C953B6AC-1853-461A-B86A-6EDE99F31075}" presName="Ellipse" presStyleLbl="fgAcc1" presStyleIdx="2" presStyleCnt="5"/>
      <dgm:spPr>
        <a:solidFill>
          <a:schemeClr val="lt1">
            <a:alpha val="90000"/>
            <a:hueOff val="0"/>
            <a:satOff val="0"/>
            <a:lumOff val="0"/>
            <a:alphaOff val="0"/>
          </a:schemeClr>
        </a:solidFill>
        <a:ln w="19050" cap="flat" cmpd="sng" algn="ctr">
          <a:noFill/>
          <a:prstDash val="solid"/>
          <a:miter lim="800000"/>
        </a:ln>
        <a:effectLst/>
      </dgm:spPr>
    </dgm:pt>
    <dgm:pt modelId="{7281F1FE-F485-4610-B173-AFCD7594B634}" type="pres">
      <dgm:prSet presAssocID="{C953B6AC-1853-461A-B86A-6EDE99F31075}" presName="L2TextContainer" presStyleLbl="revTx" presStyleIdx="2" presStyleCnt="8">
        <dgm:presLayoutVars>
          <dgm:bulletEnabled val="1"/>
        </dgm:presLayoutVars>
      </dgm:prSet>
      <dgm:spPr/>
    </dgm:pt>
    <dgm:pt modelId="{AB195A43-EA48-4BA3-820B-8D1B630FEBE2}" type="pres">
      <dgm:prSet presAssocID="{C953B6AC-1853-461A-B86A-6EDE99F31075}" presName="L1TextContainer" presStyleLbl="revTx" presStyleIdx="3" presStyleCnt="8">
        <dgm:presLayoutVars>
          <dgm:chMax val="1"/>
          <dgm:chPref val="1"/>
          <dgm:bulletEnabled val="1"/>
        </dgm:presLayoutVars>
      </dgm:prSet>
      <dgm:spPr/>
    </dgm:pt>
    <dgm:pt modelId="{DB3DC62C-8C5C-4A13-B8E6-537373F7405B}" type="pres">
      <dgm:prSet presAssocID="{C953B6AC-1853-461A-B86A-6EDE99F31075}"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D9CDFBD1-88C8-4E5B-94F3-B3EDBC8785DE}" type="pres">
      <dgm:prSet presAssocID="{C953B6AC-1853-461A-B86A-6EDE99F31075}" presName="EmptyPlaceHolder" presStyleCnt="0"/>
      <dgm:spPr/>
    </dgm:pt>
    <dgm:pt modelId="{E9E8DB53-3413-4C29-852C-95D571B6259A}" type="pres">
      <dgm:prSet presAssocID="{C6B44780-3F55-4E1A-92E7-980D2E467C15}" presName="spaceBetweenRectangles" presStyleCnt="0"/>
      <dgm:spPr/>
    </dgm:pt>
    <dgm:pt modelId="{82D76F95-347D-404C-8FB7-5BECF865F22D}" type="pres">
      <dgm:prSet presAssocID="{7ED444A8-D660-41B7-B861-9A8DDC8BB581}" presName="composite" presStyleCnt="0"/>
      <dgm:spPr/>
    </dgm:pt>
    <dgm:pt modelId="{830CF24E-21A3-4E55-A238-4F62C5867862}" type="pres">
      <dgm:prSet presAssocID="{7ED444A8-D660-41B7-B861-9A8DDC8BB581}"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65F6D8C-9BEB-4CD6-8D9E-C19D558D4C62}" type="pres">
      <dgm:prSet presAssocID="{7ED444A8-D660-41B7-B861-9A8DDC8BB581}" presName="DropPinPlaceHolder" presStyleCnt="0"/>
      <dgm:spPr/>
    </dgm:pt>
    <dgm:pt modelId="{75580AF8-CA9B-4E60-A96F-6766193C8B27}" type="pres">
      <dgm:prSet presAssocID="{7ED444A8-D660-41B7-B861-9A8DDC8BB581}" presName="DropPin" presStyleLbl="alignNode1" presStyleIdx="2" presStyleCnt="4" custLinFactX="93285" custLinFactNeighborX="100000"/>
      <dgm:spPr/>
    </dgm:pt>
    <dgm:pt modelId="{A67B1F0A-FD9D-496A-A994-0023C9D02A56}" type="pres">
      <dgm:prSet presAssocID="{7ED444A8-D660-41B7-B861-9A8DDC8BB581}" presName="Ellipse" presStyleLbl="fgAcc1" presStyleIdx="3" presStyleCnt="5"/>
      <dgm:spPr>
        <a:solidFill>
          <a:schemeClr val="lt1">
            <a:alpha val="90000"/>
            <a:hueOff val="0"/>
            <a:satOff val="0"/>
            <a:lumOff val="0"/>
            <a:alphaOff val="0"/>
          </a:schemeClr>
        </a:solidFill>
        <a:ln w="19050" cap="flat" cmpd="sng" algn="ctr">
          <a:noFill/>
          <a:prstDash val="solid"/>
          <a:miter lim="800000"/>
        </a:ln>
        <a:effectLst/>
      </dgm:spPr>
    </dgm:pt>
    <dgm:pt modelId="{9AC82EC1-247E-4EED-B843-0B7B332A0FFF}" type="pres">
      <dgm:prSet presAssocID="{7ED444A8-D660-41B7-B861-9A8DDC8BB581}" presName="L2TextContainer" presStyleLbl="revTx" presStyleIdx="4" presStyleCnt="8">
        <dgm:presLayoutVars>
          <dgm:bulletEnabled val="1"/>
        </dgm:presLayoutVars>
      </dgm:prSet>
      <dgm:spPr/>
    </dgm:pt>
    <dgm:pt modelId="{9AA66510-FB74-49F6-B011-7C77C12DD467}" type="pres">
      <dgm:prSet presAssocID="{7ED444A8-D660-41B7-B861-9A8DDC8BB581}" presName="L1TextContainer" presStyleLbl="revTx" presStyleIdx="5" presStyleCnt="8" custLinFactNeighborX="31126">
        <dgm:presLayoutVars>
          <dgm:chMax val="1"/>
          <dgm:chPref val="1"/>
          <dgm:bulletEnabled val="1"/>
        </dgm:presLayoutVars>
      </dgm:prSet>
      <dgm:spPr/>
    </dgm:pt>
    <dgm:pt modelId="{624545D2-BFB8-49E3-87B4-9D7796DFFAF8}" type="pres">
      <dgm:prSet presAssocID="{7ED444A8-D660-41B7-B861-9A8DDC8BB581}" presName="ConnectLine" presStyleLbl="sibTrans1D1" presStyleIdx="2" presStyleCnt="4" custLinFactX="1323074" custLinFactNeighborX="1400000"/>
      <dgm:spPr>
        <a:noFill/>
        <a:ln w="12700" cap="flat" cmpd="sng" algn="ctr">
          <a:solidFill>
            <a:schemeClr val="accent1">
              <a:hueOff val="0"/>
              <a:satOff val="0"/>
              <a:lumOff val="0"/>
              <a:alphaOff val="0"/>
            </a:schemeClr>
          </a:solidFill>
          <a:prstDash val="dash"/>
          <a:miter lim="800000"/>
        </a:ln>
        <a:effectLst/>
      </dgm:spPr>
    </dgm:pt>
    <dgm:pt modelId="{D068D22F-9DFF-41F1-B837-1694138A459E}" type="pres">
      <dgm:prSet presAssocID="{7ED444A8-D660-41B7-B861-9A8DDC8BB581}" presName="EmptyPlaceHolder" presStyleCnt="0"/>
      <dgm:spPr/>
    </dgm:pt>
    <dgm:pt modelId="{83FDE168-01D3-445B-9DDA-074AEF534AAB}" type="pres">
      <dgm:prSet presAssocID="{9D735747-D9E1-45BE-8994-9F8B4F29A0B1}" presName="spaceBetweenRectangles" presStyleCnt="0"/>
      <dgm:spPr/>
    </dgm:pt>
    <dgm:pt modelId="{9F4CD169-A7EF-42C3-B235-19B34F81E865}" type="pres">
      <dgm:prSet presAssocID="{E61A70AA-7BF8-477D-8534-EFB07B070DD9}" presName="composite" presStyleCnt="0"/>
      <dgm:spPr/>
    </dgm:pt>
    <dgm:pt modelId="{40BD5E03-E891-46D3-B186-2757CDDAE450}" type="pres">
      <dgm:prSet presAssocID="{E61A70AA-7BF8-477D-8534-EFB07B070DD9}"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42D4D9A-5484-40DB-A964-77620E197E76}" type="pres">
      <dgm:prSet presAssocID="{E61A70AA-7BF8-477D-8534-EFB07B070DD9}" presName="DropPinPlaceHolder" presStyleCnt="0"/>
      <dgm:spPr/>
    </dgm:pt>
    <dgm:pt modelId="{6DC9C3FD-A41B-4191-90BC-B6BE8E0795A6}" type="pres">
      <dgm:prSet presAssocID="{E61A70AA-7BF8-477D-8534-EFB07B070DD9}" presName="DropPin" presStyleLbl="alignNode1" presStyleIdx="3" presStyleCnt="4" custLinFactNeighborX="9744"/>
      <dgm:spPr/>
    </dgm:pt>
    <dgm:pt modelId="{FD2A1850-843B-446C-9526-76FBE388820E}" type="pres">
      <dgm:prSet presAssocID="{E61A70AA-7BF8-477D-8534-EFB07B070DD9}" presName="Ellipse" presStyleLbl="fgAcc1" presStyleIdx="4" presStyleCnt="5"/>
      <dgm:spPr>
        <a:solidFill>
          <a:schemeClr val="lt1">
            <a:alpha val="90000"/>
            <a:hueOff val="0"/>
            <a:satOff val="0"/>
            <a:lumOff val="0"/>
            <a:alphaOff val="0"/>
          </a:schemeClr>
        </a:solidFill>
        <a:ln w="19050" cap="flat" cmpd="sng" algn="ctr">
          <a:noFill/>
          <a:prstDash val="solid"/>
          <a:miter lim="800000"/>
        </a:ln>
        <a:effectLst/>
      </dgm:spPr>
    </dgm:pt>
    <dgm:pt modelId="{A7BDF446-3EAA-424F-84E8-A628D6DB846D}" type="pres">
      <dgm:prSet presAssocID="{E61A70AA-7BF8-477D-8534-EFB07B070DD9}" presName="L2TextContainer" presStyleLbl="revTx" presStyleIdx="6" presStyleCnt="8">
        <dgm:presLayoutVars>
          <dgm:bulletEnabled val="1"/>
        </dgm:presLayoutVars>
      </dgm:prSet>
      <dgm:spPr/>
    </dgm:pt>
    <dgm:pt modelId="{C099AC23-B720-43CF-8259-3877BE88BE75}" type="pres">
      <dgm:prSet presAssocID="{E61A70AA-7BF8-477D-8534-EFB07B070DD9}" presName="L1TextContainer" presStyleLbl="revTx" presStyleIdx="7" presStyleCnt="8" custScaleX="102322" custLinFactNeighborX="36707" custLinFactNeighborY="-9746">
        <dgm:presLayoutVars>
          <dgm:chMax val="1"/>
          <dgm:chPref val="1"/>
          <dgm:bulletEnabled val="1"/>
        </dgm:presLayoutVars>
      </dgm:prSet>
      <dgm:spPr/>
    </dgm:pt>
    <dgm:pt modelId="{C910695E-3D63-47BA-B66A-5D6816AB1C52}" type="pres">
      <dgm:prSet presAssocID="{E61A70AA-7BF8-477D-8534-EFB07B070DD9}" presName="ConnectLine" presStyleLbl="sibTrans1D1" presStyleIdx="3" presStyleCnt="4" custLinFactX="37298" custLinFactNeighborX="100000"/>
      <dgm:spPr>
        <a:noFill/>
        <a:ln w="12700" cap="flat" cmpd="sng" algn="ctr">
          <a:solidFill>
            <a:schemeClr val="accent1">
              <a:hueOff val="0"/>
              <a:satOff val="0"/>
              <a:lumOff val="0"/>
              <a:alphaOff val="0"/>
            </a:schemeClr>
          </a:solidFill>
          <a:prstDash val="dash"/>
          <a:miter lim="800000"/>
        </a:ln>
        <a:effectLst/>
      </dgm:spPr>
    </dgm:pt>
    <dgm:pt modelId="{95F0CCB2-4EF9-47AC-9805-C31EB389E557}" type="pres">
      <dgm:prSet presAssocID="{E61A70AA-7BF8-477D-8534-EFB07B070DD9}" presName="EmptyPlaceHolder" presStyleCnt="0"/>
      <dgm:spPr/>
    </dgm:pt>
  </dgm:ptLst>
  <dgm:cxnLst>
    <dgm:cxn modelId="{C4741F03-53EB-4EAA-8538-3C7F6E632957}" type="presOf" srcId="{07A90E8C-440E-409C-BC5E-9CD48D1010D2}" destId="{AAF85255-0C90-4CCC-A116-5AA0B6DA2140}" srcOrd="0" destOrd="0" presId="urn:microsoft.com/office/officeart/2017/3/layout/DropPinTimeline"/>
    <dgm:cxn modelId="{21F65B5D-CDEE-4270-9CDD-354A539E4225}" type="presOf" srcId="{5DE5F783-4CED-40F9-8B8F-E43B3FC7CFD4}" destId="{BD2194C7-4479-4A53-8A27-E24F275A387B}" srcOrd="0" destOrd="0" presId="urn:microsoft.com/office/officeart/2017/3/layout/DropPinTimeline"/>
    <dgm:cxn modelId="{EF8B7741-521F-4D9D-83EA-9E6CEED48CF9}" srcId="{07A90E8C-440E-409C-BC5E-9CD48D1010D2}" destId="{7ED444A8-D660-41B7-B861-9A8DDC8BB581}" srcOrd="2" destOrd="0" parTransId="{4860E854-8699-4302-B102-CCD8B0174513}" sibTransId="{9D735747-D9E1-45BE-8994-9F8B4F29A0B1}"/>
    <dgm:cxn modelId="{7FF86F52-992E-46A9-9FBD-907494E2B5A6}" srcId="{07A90E8C-440E-409C-BC5E-9CD48D1010D2}" destId="{E61A70AA-7BF8-477D-8534-EFB07B070DD9}" srcOrd="3" destOrd="0" parTransId="{7935857E-9189-4801-880B-EB0F7F591379}" sibTransId="{C31D81D5-17EB-4AD8-B88F-5E7C5F27431E}"/>
    <dgm:cxn modelId="{2DE659C1-22FF-472D-B260-3A4493CA95B6}" type="presOf" srcId="{C953B6AC-1853-461A-B86A-6EDE99F31075}" destId="{AB195A43-EA48-4BA3-820B-8D1B630FEBE2}" srcOrd="0" destOrd="0" presId="urn:microsoft.com/office/officeart/2017/3/layout/DropPinTimeline"/>
    <dgm:cxn modelId="{9CE28BDF-C684-4A42-8F04-FD5D64B1572B}" type="presOf" srcId="{E61A70AA-7BF8-477D-8534-EFB07B070DD9}" destId="{C099AC23-B720-43CF-8259-3877BE88BE75}" srcOrd="0" destOrd="0" presId="urn:microsoft.com/office/officeart/2017/3/layout/DropPinTimeline"/>
    <dgm:cxn modelId="{E8D2EBE5-3B0F-491D-9D97-6DEC361AA903}" srcId="{07A90E8C-440E-409C-BC5E-9CD48D1010D2}" destId="{C953B6AC-1853-461A-B86A-6EDE99F31075}" srcOrd="1" destOrd="0" parTransId="{6BDE13FA-ED88-4A78-8D07-E2308D0984DF}" sibTransId="{C6B44780-3F55-4E1A-92E7-980D2E467C15}"/>
    <dgm:cxn modelId="{953C8DF5-D2E5-4B24-9D2D-D1D36A2BFAD2}" srcId="{07A90E8C-440E-409C-BC5E-9CD48D1010D2}" destId="{5DE5F783-4CED-40F9-8B8F-E43B3FC7CFD4}" srcOrd="0" destOrd="0" parTransId="{8288A68A-997B-4CB0-9E10-293902963037}" sibTransId="{965E6E56-04DF-495E-A084-85D4024E6B7A}"/>
    <dgm:cxn modelId="{AA360EFA-50BA-4E45-9C55-907314B54336}" type="presOf" srcId="{7ED444A8-D660-41B7-B861-9A8DDC8BB581}" destId="{9AA66510-FB74-49F6-B011-7C77C12DD467}" srcOrd="0" destOrd="0" presId="urn:microsoft.com/office/officeart/2017/3/layout/DropPinTimeline"/>
    <dgm:cxn modelId="{ABB53C01-4E29-4EA0-921E-E92620EB803B}" type="presParOf" srcId="{AAF85255-0C90-4CCC-A116-5AA0B6DA2140}" destId="{296666C0-5AAF-4DB9-BF7F-283F15734A1D}" srcOrd="0" destOrd="0" presId="urn:microsoft.com/office/officeart/2017/3/layout/DropPinTimeline"/>
    <dgm:cxn modelId="{7378D00B-7E12-452D-90C2-1CA89834EF31}" type="presParOf" srcId="{AAF85255-0C90-4CCC-A116-5AA0B6DA2140}" destId="{5CCF0BCC-4794-440C-BC91-31C5E6821D92}" srcOrd="1" destOrd="0" presId="urn:microsoft.com/office/officeart/2017/3/layout/DropPinTimeline"/>
    <dgm:cxn modelId="{BE2D242B-1C78-47B1-B45B-5D0F8F01209A}" type="presParOf" srcId="{5CCF0BCC-4794-440C-BC91-31C5E6821D92}" destId="{FD79D5F7-303F-42C3-8AEB-9AA2056C57A0}" srcOrd="0" destOrd="0" presId="urn:microsoft.com/office/officeart/2017/3/layout/DropPinTimeline"/>
    <dgm:cxn modelId="{ED969853-5610-4A37-B5C2-88223340C94B}" type="presParOf" srcId="{FD79D5F7-303F-42C3-8AEB-9AA2056C57A0}" destId="{1CAA2E1B-11CE-4EDA-AD07-E5EEB17E7FB5}" srcOrd="0" destOrd="0" presId="urn:microsoft.com/office/officeart/2017/3/layout/DropPinTimeline"/>
    <dgm:cxn modelId="{F8C7B299-6E68-43F4-B9B1-066AA91D1246}" type="presParOf" srcId="{FD79D5F7-303F-42C3-8AEB-9AA2056C57A0}" destId="{6D132497-9521-40C4-B864-9643506B6AA6}" srcOrd="1" destOrd="0" presId="urn:microsoft.com/office/officeart/2017/3/layout/DropPinTimeline"/>
    <dgm:cxn modelId="{C7C7F0E3-4E12-4B87-8839-FC641B0E96B0}" type="presParOf" srcId="{6D132497-9521-40C4-B864-9643506B6AA6}" destId="{9802E1CD-3A19-42B0-A744-095429AC0DEC}" srcOrd="0" destOrd="0" presId="urn:microsoft.com/office/officeart/2017/3/layout/DropPinTimeline"/>
    <dgm:cxn modelId="{AEDA5E28-59D1-4F26-A31D-A5A4B585A816}" type="presParOf" srcId="{6D132497-9521-40C4-B864-9643506B6AA6}" destId="{82EB8B8B-F4CD-408E-989B-FD23D128D620}" srcOrd="1" destOrd="0" presId="urn:microsoft.com/office/officeart/2017/3/layout/DropPinTimeline"/>
    <dgm:cxn modelId="{C04E2225-B9DA-402A-9115-966730118ED2}" type="presParOf" srcId="{FD79D5F7-303F-42C3-8AEB-9AA2056C57A0}" destId="{03A3FFAB-C9F5-4283-B7A9-7E736304974B}" srcOrd="2" destOrd="0" presId="urn:microsoft.com/office/officeart/2017/3/layout/DropPinTimeline"/>
    <dgm:cxn modelId="{D31C6A19-8247-4478-9F2B-A8067B6E8621}" type="presParOf" srcId="{FD79D5F7-303F-42C3-8AEB-9AA2056C57A0}" destId="{BD2194C7-4479-4A53-8A27-E24F275A387B}" srcOrd="3" destOrd="0" presId="urn:microsoft.com/office/officeart/2017/3/layout/DropPinTimeline"/>
    <dgm:cxn modelId="{DD52670B-4D97-4E36-930A-F5A8D9818156}" type="presParOf" srcId="{FD79D5F7-303F-42C3-8AEB-9AA2056C57A0}" destId="{E77E7A9A-79AC-47FA-8B53-54E31D0DEC65}" srcOrd="4" destOrd="0" presId="urn:microsoft.com/office/officeart/2017/3/layout/DropPinTimeline"/>
    <dgm:cxn modelId="{6D1024E6-4BCC-46A5-8906-4CAFD8ACE082}" type="presParOf" srcId="{FD79D5F7-303F-42C3-8AEB-9AA2056C57A0}" destId="{C5B838BC-A412-4E0B-9B7B-E51B26D53B03}" srcOrd="5" destOrd="0" presId="urn:microsoft.com/office/officeart/2017/3/layout/DropPinTimeline"/>
    <dgm:cxn modelId="{B9EA7435-3C47-472F-A01A-34E79114BD9E}" type="presParOf" srcId="{5CCF0BCC-4794-440C-BC91-31C5E6821D92}" destId="{8D5ED01C-15CF-4CE6-B9FB-294C3C6929B5}" srcOrd="1" destOrd="0" presId="urn:microsoft.com/office/officeart/2017/3/layout/DropPinTimeline"/>
    <dgm:cxn modelId="{B353B496-40C9-4ABC-85A6-0714895B4BE3}" type="presParOf" srcId="{5CCF0BCC-4794-440C-BC91-31C5E6821D92}" destId="{30490F57-836F-4962-AB20-5ACF2890AF61}" srcOrd="2" destOrd="0" presId="urn:microsoft.com/office/officeart/2017/3/layout/DropPinTimeline"/>
    <dgm:cxn modelId="{8FFB4D74-9841-49F9-A8A4-F2FBC43634DA}" type="presParOf" srcId="{30490F57-836F-4962-AB20-5ACF2890AF61}" destId="{DD9FD71D-13A6-44E3-83F9-4FF6136852A1}" srcOrd="0" destOrd="0" presId="urn:microsoft.com/office/officeart/2017/3/layout/DropPinTimeline"/>
    <dgm:cxn modelId="{B59061E9-2065-4C25-A464-15E0F965980D}" type="presParOf" srcId="{30490F57-836F-4962-AB20-5ACF2890AF61}" destId="{AE72AD20-FB30-46EB-9F4D-ED1B5B1BD6B7}" srcOrd="1" destOrd="0" presId="urn:microsoft.com/office/officeart/2017/3/layout/DropPinTimeline"/>
    <dgm:cxn modelId="{F55571DD-ED40-467F-B4F9-661FB9F5329D}" type="presParOf" srcId="{AE72AD20-FB30-46EB-9F4D-ED1B5B1BD6B7}" destId="{7CEC34BC-AFDD-4675-A762-521EDB5D9D1C}" srcOrd="0" destOrd="0" presId="urn:microsoft.com/office/officeart/2017/3/layout/DropPinTimeline"/>
    <dgm:cxn modelId="{B9B38B1D-0DB4-48DC-8E1C-854975619A57}" type="presParOf" srcId="{AE72AD20-FB30-46EB-9F4D-ED1B5B1BD6B7}" destId="{68185636-0A4B-45C3-A5AE-4F4F9A4B7511}" srcOrd="1" destOrd="0" presId="urn:microsoft.com/office/officeart/2017/3/layout/DropPinTimeline"/>
    <dgm:cxn modelId="{CACFC14A-99BA-4315-920F-CAF5F8E4C65D}" type="presParOf" srcId="{30490F57-836F-4962-AB20-5ACF2890AF61}" destId="{7281F1FE-F485-4610-B173-AFCD7594B634}" srcOrd="2" destOrd="0" presId="urn:microsoft.com/office/officeart/2017/3/layout/DropPinTimeline"/>
    <dgm:cxn modelId="{454547CF-6932-42D5-A1BE-5AE7D867EFAB}" type="presParOf" srcId="{30490F57-836F-4962-AB20-5ACF2890AF61}" destId="{AB195A43-EA48-4BA3-820B-8D1B630FEBE2}" srcOrd="3" destOrd="0" presId="urn:microsoft.com/office/officeart/2017/3/layout/DropPinTimeline"/>
    <dgm:cxn modelId="{6536B5D1-F0DE-4B0F-827D-C7BDBC69819C}" type="presParOf" srcId="{30490F57-836F-4962-AB20-5ACF2890AF61}" destId="{DB3DC62C-8C5C-4A13-B8E6-537373F7405B}" srcOrd="4" destOrd="0" presId="urn:microsoft.com/office/officeart/2017/3/layout/DropPinTimeline"/>
    <dgm:cxn modelId="{95D65F2D-C09C-4CFB-A14D-B8E17A456C77}" type="presParOf" srcId="{30490F57-836F-4962-AB20-5ACF2890AF61}" destId="{D9CDFBD1-88C8-4E5B-94F3-B3EDBC8785DE}" srcOrd="5" destOrd="0" presId="urn:microsoft.com/office/officeart/2017/3/layout/DropPinTimeline"/>
    <dgm:cxn modelId="{86B39350-9D13-452B-BE8C-B59998226FE9}" type="presParOf" srcId="{5CCF0BCC-4794-440C-BC91-31C5E6821D92}" destId="{E9E8DB53-3413-4C29-852C-95D571B6259A}" srcOrd="3" destOrd="0" presId="urn:microsoft.com/office/officeart/2017/3/layout/DropPinTimeline"/>
    <dgm:cxn modelId="{A3A68341-C9D2-43D2-97F3-DF39D24F034A}" type="presParOf" srcId="{5CCF0BCC-4794-440C-BC91-31C5E6821D92}" destId="{82D76F95-347D-404C-8FB7-5BECF865F22D}" srcOrd="4" destOrd="0" presId="urn:microsoft.com/office/officeart/2017/3/layout/DropPinTimeline"/>
    <dgm:cxn modelId="{EFC88983-1ED8-41ED-83CD-C0F1AB849F4C}" type="presParOf" srcId="{82D76F95-347D-404C-8FB7-5BECF865F22D}" destId="{830CF24E-21A3-4E55-A238-4F62C5867862}" srcOrd="0" destOrd="0" presId="urn:microsoft.com/office/officeart/2017/3/layout/DropPinTimeline"/>
    <dgm:cxn modelId="{87AA914E-AF44-46A3-AB00-7F5680611D03}" type="presParOf" srcId="{82D76F95-347D-404C-8FB7-5BECF865F22D}" destId="{165F6D8C-9BEB-4CD6-8D9E-C19D558D4C62}" srcOrd="1" destOrd="0" presId="urn:microsoft.com/office/officeart/2017/3/layout/DropPinTimeline"/>
    <dgm:cxn modelId="{A9A025AD-C004-4208-9AC1-BBB02CC8400C}" type="presParOf" srcId="{165F6D8C-9BEB-4CD6-8D9E-C19D558D4C62}" destId="{75580AF8-CA9B-4E60-A96F-6766193C8B27}" srcOrd="0" destOrd="0" presId="urn:microsoft.com/office/officeart/2017/3/layout/DropPinTimeline"/>
    <dgm:cxn modelId="{CE80B8CA-EC9B-4D27-91A5-8F92308467C8}" type="presParOf" srcId="{165F6D8C-9BEB-4CD6-8D9E-C19D558D4C62}" destId="{A67B1F0A-FD9D-496A-A994-0023C9D02A56}" srcOrd="1" destOrd="0" presId="urn:microsoft.com/office/officeart/2017/3/layout/DropPinTimeline"/>
    <dgm:cxn modelId="{ED09405F-14E2-451C-979A-5D9A44159E3E}" type="presParOf" srcId="{82D76F95-347D-404C-8FB7-5BECF865F22D}" destId="{9AC82EC1-247E-4EED-B843-0B7B332A0FFF}" srcOrd="2" destOrd="0" presId="urn:microsoft.com/office/officeart/2017/3/layout/DropPinTimeline"/>
    <dgm:cxn modelId="{F1906331-76B0-41C1-8C53-EFB72648EF8D}" type="presParOf" srcId="{82D76F95-347D-404C-8FB7-5BECF865F22D}" destId="{9AA66510-FB74-49F6-B011-7C77C12DD467}" srcOrd="3" destOrd="0" presId="urn:microsoft.com/office/officeart/2017/3/layout/DropPinTimeline"/>
    <dgm:cxn modelId="{ABE845A9-A911-4BE7-994E-3DE5A4474DCA}" type="presParOf" srcId="{82D76F95-347D-404C-8FB7-5BECF865F22D}" destId="{624545D2-BFB8-49E3-87B4-9D7796DFFAF8}" srcOrd="4" destOrd="0" presId="urn:microsoft.com/office/officeart/2017/3/layout/DropPinTimeline"/>
    <dgm:cxn modelId="{017E0719-5DCA-40B7-A327-535102EC7B01}" type="presParOf" srcId="{82D76F95-347D-404C-8FB7-5BECF865F22D}" destId="{D068D22F-9DFF-41F1-B837-1694138A459E}" srcOrd="5" destOrd="0" presId="urn:microsoft.com/office/officeart/2017/3/layout/DropPinTimeline"/>
    <dgm:cxn modelId="{E22584E7-8DBA-47BB-8766-2B77FA4CB7F5}" type="presParOf" srcId="{5CCF0BCC-4794-440C-BC91-31C5E6821D92}" destId="{83FDE168-01D3-445B-9DDA-074AEF534AAB}" srcOrd="5" destOrd="0" presId="urn:microsoft.com/office/officeart/2017/3/layout/DropPinTimeline"/>
    <dgm:cxn modelId="{6C52F690-85F4-4393-A8B8-38D884849027}" type="presParOf" srcId="{5CCF0BCC-4794-440C-BC91-31C5E6821D92}" destId="{9F4CD169-A7EF-42C3-B235-19B34F81E865}" srcOrd="6" destOrd="0" presId="urn:microsoft.com/office/officeart/2017/3/layout/DropPinTimeline"/>
    <dgm:cxn modelId="{DF5295E8-79B4-4937-BFBF-D55A930D2B95}" type="presParOf" srcId="{9F4CD169-A7EF-42C3-B235-19B34F81E865}" destId="{40BD5E03-E891-46D3-B186-2757CDDAE450}" srcOrd="0" destOrd="0" presId="urn:microsoft.com/office/officeart/2017/3/layout/DropPinTimeline"/>
    <dgm:cxn modelId="{468BC4E5-0BE4-4AF5-ACFD-818CF7C7D6EE}" type="presParOf" srcId="{9F4CD169-A7EF-42C3-B235-19B34F81E865}" destId="{B42D4D9A-5484-40DB-A964-77620E197E76}" srcOrd="1" destOrd="0" presId="urn:microsoft.com/office/officeart/2017/3/layout/DropPinTimeline"/>
    <dgm:cxn modelId="{6266192E-AD07-467A-ABCA-FFC85FBC2DAC}" type="presParOf" srcId="{B42D4D9A-5484-40DB-A964-77620E197E76}" destId="{6DC9C3FD-A41B-4191-90BC-B6BE8E0795A6}" srcOrd="0" destOrd="0" presId="urn:microsoft.com/office/officeart/2017/3/layout/DropPinTimeline"/>
    <dgm:cxn modelId="{01BE5D43-B612-46A0-9882-08828BDCB3ED}" type="presParOf" srcId="{B42D4D9A-5484-40DB-A964-77620E197E76}" destId="{FD2A1850-843B-446C-9526-76FBE388820E}" srcOrd="1" destOrd="0" presId="urn:microsoft.com/office/officeart/2017/3/layout/DropPinTimeline"/>
    <dgm:cxn modelId="{C6E77E62-C7A2-44A5-BBD2-11C40909B90D}" type="presParOf" srcId="{9F4CD169-A7EF-42C3-B235-19B34F81E865}" destId="{A7BDF446-3EAA-424F-84E8-A628D6DB846D}" srcOrd="2" destOrd="0" presId="urn:microsoft.com/office/officeart/2017/3/layout/DropPinTimeline"/>
    <dgm:cxn modelId="{1717CA6B-96F5-4CE9-80F9-290FC789B438}" type="presParOf" srcId="{9F4CD169-A7EF-42C3-B235-19B34F81E865}" destId="{C099AC23-B720-43CF-8259-3877BE88BE75}" srcOrd="3" destOrd="0" presId="urn:microsoft.com/office/officeart/2017/3/layout/DropPinTimeline"/>
    <dgm:cxn modelId="{FF68AEF2-F87B-40E5-9846-1281D26BC04B}" type="presParOf" srcId="{9F4CD169-A7EF-42C3-B235-19B34F81E865}" destId="{C910695E-3D63-47BA-B66A-5D6816AB1C52}" srcOrd="4" destOrd="0" presId="urn:microsoft.com/office/officeart/2017/3/layout/DropPinTimeline"/>
    <dgm:cxn modelId="{4452E907-373C-446D-8E2F-1D3993C4B7D2}" type="presParOf" srcId="{9F4CD169-A7EF-42C3-B235-19B34F81E865}" destId="{95F0CCB2-4EF9-47AC-9805-C31EB389E557}"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A5D1E-B2AF-2A4A-B123-56FA26C844A6}">
      <dsp:nvSpPr>
        <dsp:cNvPr id="0" name=""/>
        <dsp:cNvSpPr/>
      </dsp:nvSpPr>
      <dsp:spPr>
        <a:xfrm>
          <a:off x="1721" y="2322"/>
          <a:ext cx="5609068" cy="954471"/>
        </a:xfrm>
        <a:prstGeom prst="roundRect">
          <a:avLst>
            <a:gd name="adj" fmla="val 10000"/>
          </a:avLst>
        </a:prstGeom>
        <a:solidFill>
          <a:schemeClr val="accent5">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NL" sz="2900" kern="1200"/>
            <a:t>European </a:t>
          </a:r>
          <a:r>
            <a:rPr lang="nl-NL" sz="2900" kern="1200" err="1"/>
            <a:t>Capital</a:t>
          </a:r>
          <a:r>
            <a:rPr lang="nl-NL" sz="2900" kern="1200"/>
            <a:t> of Culture 2030</a:t>
          </a:r>
        </a:p>
      </dsp:txBody>
      <dsp:txXfrm>
        <a:off x="29677" y="30278"/>
        <a:ext cx="5553156" cy="898559"/>
      </dsp:txXfrm>
    </dsp:sp>
    <dsp:sp modelId="{097CF2B8-DF87-E448-8F7F-41531FFACA7E}">
      <dsp:nvSpPr>
        <dsp:cNvPr id="0" name=""/>
        <dsp:cNvSpPr/>
      </dsp:nvSpPr>
      <dsp:spPr>
        <a:xfrm>
          <a:off x="1721" y="1054706"/>
          <a:ext cx="2358010" cy="95447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België</a:t>
          </a:r>
        </a:p>
      </dsp:txBody>
      <dsp:txXfrm>
        <a:off x="29677" y="1082662"/>
        <a:ext cx="2302098" cy="898559"/>
      </dsp:txXfrm>
    </dsp:sp>
    <dsp:sp modelId="{FE7903E6-76CF-423F-93E2-D7E181602A7B}">
      <dsp:nvSpPr>
        <dsp:cNvPr id="0" name=""/>
        <dsp:cNvSpPr/>
      </dsp:nvSpPr>
      <dsp:spPr>
        <a:xfrm>
          <a:off x="1721"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a:latin typeface="Aptos Display" panose="02110004020202020204"/>
            </a:rPr>
            <a:t>Leuven</a:t>
          </a:r>
        </a:p>
      </dsp:txBody>
      <dsp:txXfrm>
        <a:off x="24115" y="2129484"/>
        <a:ext cx="719807" cy="909683"/>
      </dsp:txXfrm>
    </dsp:sp>
    <dsp:sp modelId="{91975357-DDC3-4772-AFDD-B4F235EF0D58}">
      <dsp:nvSpPr>
        <dsp:cNvPr id="0" name=""/>
        <dsp:cNvSpPr/>
      </dsp:nvSpPr>
      <dsp:spPr>
        <a:xfrm>
          <a:off x="798429"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nl-NL" sz="900" kern="1200">
              <a:latin typeface="Aptos Display" panose="02110004020202020204"/>
            </a:rPr>
            <a:t>Molenbeek</a:t>
          </a:r>
        </a:p>
      </dsp:txBody>
      <dsp:txXfrm>
        <a:off x="820823" y="2129484"/>
        <a:ext cx="719807" cy="909683"/>
      </dsp:txXfrm>
    </dsp:sp>
    <dsp:sp modelId="{0D832A5D-C9D3-4337-9EC4-23FEC01166CC}">
      <dsp:nvSpPr>
        <dsp:cNvPr id="0" name=""/>
        <dsp:cNvSpPr/>
      </dsp:nvSpPr>
      <dsp:spPr>
        <a:xfrm>
          <a:off x="1595137"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a:latin typeface="Aptos Display" panose="02110004020202020204"/>
            </a:rPr>
            <a:t>Namur</a:t>
          </a:r>
        </a:p>
      </dsp:txBody>
      <dsp:txXfrm>
        <a:off x="1617531" y="2129484"/>
        <a:ext cx="719807" cy="909683"/>
      </dsp:txXfrm>
    </dsp:sp>
    <dsp:sp modelId="{8613AB24-0EA8-854D-95ED-5F8278B0746E}">
      <dsp:nvSpPr>
        <dsp:cNvPr id="0" name=""/>
        <dsp:cNvSpPr/>
      </dsp:nvSpPr>
      <dsp:spPr>
        <a:xfrm>
          <a:off x="2423957" y="1054706"/>
          <a:ext cx="1561302" cy="95447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Cyprus</a:t>
          </a:r>
        </a:p>
      </dsp:txBody>
      <dsp:txXfrm>
        <a:off x="2451913" y="1082662"/>
        <a:ext cx="1505390" cy="898559"/>
      </dsp:txXfrm>
    </dsp:sp>
    <dsp:sp modelId="{092B2A76-6127-44DE-B79B-28A62DD768DA}">
      <dsp:nvSpPr>
        <dsp:cNvPr id="0" name=""/>
        <dsp:cNvSpPr/>
      </dsp:nvSpPr>
      <dsp:spPr>
        <a:xfrm>
          <a:off x="2423957"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err="1">
              <a:latin typeface="Aptos Display" panose="02110004020202020204"/>
            </a:rPr>
            <a:t>Larnaka</a:t>
          </a:r>
        </a:p>
      </dsp:txBody>
      <dsp:txXfrm>
        <a:off x="2446351" y="2129484"/>
        <a:ext cx="719807" cy="909683"/>
      </dsp:txXfrm>
    </dsp:sp>
    <dsp:sp modelId="{E20D2DFF-79CC-4492-B7DB-706A4015BE66}">
      <dsp:nvSpPr>
        <dsp:cNvPr id="0" name=""/>
        <dsp:cNvSpPr/>
      </dsp:nvSpPr>
      <dsp:spPr>
        <a:xfrm>
          <a:off x="3220665"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a:latin typeface="Aptos Display" panose="02110004020202020204"/>
            </a:rPr>
            <a:t>Lemesos</a:t>
          </a:r>
        </a:p>
      </dsp:txBody>
      <dsp:txXfrm>
        <a:off x="3243059" y="2129484"/>
        <a:ext cx="719807" cy="909683"/>
      </dsp:txXfrm>
    </dsp:sp>
    <dsp:sp modelId="{02554B8A-0D82-314F-99E3-83119A594464}">
      <dsp:nvSpPr>
        <dsp:cNvPr id="0" name=""/>
        <dsp:cNvSpPr/>
      </dsp:nvSpPr>
      <dsp:spPr>
        <a:xfrm>
          <a:off x="4049486" y="1054706"/>
          <a:ext cx="1561302" cy="95447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Kandidaat </a:t>
          </a:r>
          <a:r>
            <a:rPr lang="nl-NL" sz="2300" kern="1200">
              <a:latin typeface="Aptos Display" panose="02110004020202020204"/>
            </a:rPr>
            <a:t>Lidstaat</a:t>
          </a:r>
          <a:endParaRPr lang="nl-NL" sz="2300" kern="1200"/>
        </a:p>
      </dsp:txBody>
      <dsp:txXfrm>
        <a:off x="4077442" y="1082662"/>
        <a:ext cx="1505390" cy="898559"/>
      </dsp:txXfrm>
    </dsp:sp>
    <dsp:sp modelId="{96073E45-2774-4A28-9DAE-BE539BD3F6FF}">
      <dsp:nvSpPr>
        <dsp:cNvPr id="0" name=""/>
        <dsp:cNvSpPr/>
      </dsp:nvSpPr>
      <dsp:spPr>
        <a:xfrm>
          <a:off x="4049486"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nl-NL" sz="900" kern="1200" err="1">
              <a:latin typeface="Aptos Display" panose="02110004020202020204"/>
            </a:rPr>
            <a:t>Lviv</a:t>
          </a:r>
          <a:r>
            <a:rPr lang="nl-NL" sz="900" kern="1200">
              <a:latin typeface="Aptos Display" panose="02110004020202020204"/>
            </a:rPr>
            <a:t> (Oekraïne)</a:t>
          </a:r>
        </a:p>
      </dsp:txBody>
      <dsp:txXfrm>
        <a:off x="4071880" y="2129484"/>
        <a:ext cx="719807" cy="909683"/>
      </dsp:txXfrm>
    </dsp:sp>
    <dsp:sp modelId="{027FFAC5-9525-4E70-A439-A20F4B775128}">
      <dsp:nvSpPr>
        <dsp:cNvPr id="0" name=""/>
        <dsp:cNvSpPr/>
      </dsp:nvSpPr>
      <dsp:spPr>
        <a:xfrm>
          <a:off x="4846194"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nl-NL" sz="900" kern="1200" err="1">
              <a:latin typeface="Aptos Display" panose="02110004020202020204"/>
            </a:rPr>
            <a:t>Niksic</a:t>
          </a:r>
          <a:r>
            <a:rPr lang="nl-NL" sz="900" kern="1200">
              <a:latin typeface="Aptos Display" panose="02110004020202020204"/>
            </a:rPr>
            <a:t> (Montenegro)</a:t>
          </a:r>
        </a:p>
      </dsp:txBody>
      <dsp:txXfrm>
        <a:off x="4868588" y="2129484"/>
        <a:ext cx="719807" cy="909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8D091-8475-46E1-ABF7-633842EC8380}">
      <dsp:nvSpPr>
        <dsp:cNvPr id="0" name=""/>
        <dsp:cNvSpPr/>
      </dsp:nvSpPr>
      <dsp:spPr>
        <a:xfrm>
          <a:off x="2104" y="284863"/>
          <a:ext cx="2051504" cy="797226"/>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ptos Display" panose="02110004020202020204"/>
            </a:rPr>
            <a:t>Human </a:t>
          </a:r>
          <a:br>
            <a:rPr lang="en-US" sz="2200" kern="1200">
              <a:latin typeface="Aptos Display" panose="02110004020202020204"/>
            </a:rPr>
          </a:br>
          <a:endParaRPr lang="en-US" sz="2200" kern="1200"/>
        </a:p>
      </dsp:txBody>
      <dsp:txXfrm>
        <a:off x="2104" y="284863"/>
        <a:ext cx="2051504" cy="797226"/>
      </dsp:txXfrm>
    </dsp:sp>
    <dsp:sp modelId="{F540BB56-D09D-43F1-9A1E-09D128BF0417}">
      <dsp:nvSpPr>
        <dsp:cNvPr id="0" name=""/>
        <dsp:cNvSpPr/>
      </dsp:nvSpPr>
      <dsp:spPr>
        <a:xfrm>
          <a:off x="2104" y="1082090"/>
          <a:ext cx="2051504" cy="193625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Aptos Display" panose="02110004020202020204"/>
            </a:rPr>
            <a:t>Place of birth </a:t>
          </a:r>
          <a:endParaRPr lang="en-US" sz="2200" kern="1200"/>
        </a:p>
        <a:p>
          <a:pPr marL="228600" lvl="1" indent="-228600" algn="l" defTabSz="977900">
            <a:lnSpc>
              <a:spcPct val="90000"/>
            </a:lnSpc>
            <a:spcBef>
              <a:spcPct val="0"/>
            </a:spcBef>
            <a:spcAft>
              <a:spcPct val="15000"/>
            </a:spcAft>
            <a:buChar char="•"/>
          </a:pPr>
          <a:r>
            <a:rPr lang="en-US" sz="2200" kern="1200">
              <a:latin typeface="Calibri"/>
              <a:ea typeface="Calibri"/>
              <a:cs typeface="Calibri"/>
            </a:rPr>
            <a:t>Body &amp; soul </a:t>
          </a:r>
          <a:endParaRPr lang="en-US" sz="2200" kern="1200">
            <a:latin typeface="Aptos Display" panose="02110004020202020204"/>
          </a:endParaRPr>
        </a:p>
        <a:p>
          <a:pPr marL="228600" lvl="1" indent="-228600" algn="l" defTabSz="977900" rtl="0">
            <a:lnSpc>
              <a:spcPct val="90000"/>
            </a:lnSpc>
            <a:spcBef>
              <a:spcPct val="0"/>
            </a:spcBef>
            <a:spcAft>
              <a:spcPct val="15000"/>
            </a:spcAft>
            <a:buChar char="•"/>
          </a:pPr>
          <a:r>
            <a:rPr lang="en-US" sz="2200" kern="1200">
              <a:latin typeface="Aptos Display" panose="02110004020202020204"/>
            </a:rPr>
            <a:t>Power to the people </a:t>
          </a:r>
        </a:p>
      </dsp:txBody>
      <dsp:txXfrm>
        <a:off x="2104" y="1082090"/>
        <a:ext cx="2051504" cy="1936254"/>
      </dsp:txXfrm>
    </dsp:sp>
    <dsp:sp modelId="{635953A3-94D1-4DAE-AD88-EC9E35A5438F}">
      <dsp:nvSpPr>
        <dsp:cNvPr id="0" name=""/>
        <dsp:cNvSpPr/>
      </dsp:nvSpPr>
      <dsp:spPr>
        <a:xfrm>
          <a:off x="2340819" y="284863"/>
          <a:ext cx="2051504" cy="797226"/>
        </a:xfrm>
        <a:prstGeom prst="rect">
          <a:avLst/>
        </a:prstGeom>
        <a:solidFill>
          <a:schemeClr val="accent4">
            <a:hueOff val="3299968"/>
            <a:satOff val="-14601"/>
            <a:lumOff val="-2452"/>
            <a:alphaOff val="0"/>
          </a:schemeClr>
        </a:solidFill>
        <a:ln w="19050" cap="flat" cmpd="sng" algn="ctr">
          <a:solidFill>
            <a:schemeClr val="accent4">
              <a:hueOff val="3299968"/>
              <a:satOff val="-14601"/>
              <a:lumOff val="-24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ptos Display" panose="02110004020202020204"/>
            </a:rPr>
            <a:t>Nature </a:t>
          </a:r>
          <a:br>
            <a:rPr lang="en-US" sz="2200" kern="1200">
              <a:latin typeface="Aptos Display" panose="02110004020202020204"/>
            </a:rPr>
          </a:br>
          <a:endParaRPr lang="en-US" sz="2200" kern="1200"/>
        </a:p>
      </dsp:txBody>
      <dsp:txXfrm>
        <a:off x="2340819" y="284863"/>
        <a:ext cx="2051504" cy="797226"/>
      </dsp:txXfrm>
    </dsp:sp>
    <dsp:sp modelId="{BB8F841A-4E47-45C6-9A65-720B518E3603}">
      <dsp:nvSpPr>
        <dsp:cNvPr id="0" name=""/>
        <dsp:cNvSpPr/>
      </dsp:nvSpPr>
      <dsp:spPr>
        <a:xfrm>
          <a:off x="2340819" y="1082090"/>
          <a:ext cx="2051504" cy="1936254"/>
        </a:xfrm>
        <a:prstGeom prst="rect">
          <a:avLst/>
        </a:prstGeom>
        <a:solidFill>
          <a:schemeClr val="accent4">
            <a:tint val="40000"/>
            <a:alpha val="90000"/>
            <a:hueOff val="3079768"/>
            <a:satOff val="-15334"/>
            <a:lumOff val="-1455"/>
            <a:alphaOff val="0"/>
          </a:schemeClr>
        </a:solidFill>
        <a:ln w="19050" cap="flat" cmpd="sng" algn="ctr">
          <a:solidFill>
            <a:schemeClr val="accent4">
              <a:tint val="40000"/>
              <a:alpha val="90000"/>
              <a:hueOff val="3079768"/>
              <a:satOff val="-15334"/>
              <a:lumOff val="-14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Aptos Display" panose="02110004020202020204"/>
            </a:rPr>
            <a:t>Down to earth </a:t>
          </a:r>
          <a:endParaRPr lang="en-US" sz="2200" kern="1200"/>
        </a:p>
        <a:p>
          <a:pPr marL="228600" lvl="1" indent="-228600" algn="l" defTabSz="977900" rtl="0">
            <a:lnSpc>
              <a:spcPct val="90000"/>
            </a:lnSpc>
            <a:spcBef>
              <a:spcPct val="0"/>
            </a:spcBef>
            <a:spcAft>
              <a:spcPct val="15000"/>
            </a:spcAft>
            <a:buChar char="•"/>
          </a:pPr>
          <a:r>
            <a:rPr lang="en-US" sz="2200" kern="1200">
              <a:latin typeface="Aptos Display" panose="02110004020202020204"/>
            </a:rPr>
            <a:t>Learning from the forest </a:t>
          </a:r>
        </a:p>
        <a:p>
          <a:pPr marL="228600" lvl="1" indent="-228600" algn="l" defTabSz="977900">
            <a:lnSpc>
              <a:spcPct val="90000"/>
            </a:lnSpc>
            <a:spcBef>
              <a:spcPct val="0"/>
            </a:spcBef>
            <a:spcAft>
              <a:spcPct val="15000"/>
            </a:spcAft>
            <a:buChar char="•"/>
          </a:pPr>
          <a:r>
            <a:rPr lang="en-US" sz="2200" kern="1200">
              <a:latin typeface="Calibri"/>
              <a:ea typeface="Calibri"/>
              <a:cs typeface="Calibri"/>
            </a:rPr>
            <a:t>Crossroads</a:t>
          </a:r>
          <a:endParaRPr lang="en-US" sz="2200" kern="1200">
            <a:latin typeface="Aptos Display" panose="02110004020202020204"/>
          </a:endParaRPr>
        </a:p>
      </dsp:txBody>
      <dsp:txXfrm>
        <a:off x="2340819" y="1082090"/>
        <a:ext cx="2051504" cy="1936254"/>
      </dsp:txXfrm>
    </dsp:sp>
    <dsp:sp modelId="{E5D37662-53DF-43D9-B499-F265E622A072}">
      <dsp:nvSpPr>
        <dsp:cNvPr id="0" name=""/>
        <dsp:cNvSpPr/>
      </dsp:nvSpPr>
      <dsp:spPr>
        <a:xfrm>
          <a:off x="4679534" y="284863"/>
          <a:ext cx="2051504" cy="797226"/>
        </a:xfrm>
        <a:prstGeom prst="rect">
          <a:avLst/>
        </a:prstGeom>
        <a:solidFill>
          <a:schemeClr val="accent4">
            <a:hueOff val="6599937"/>
            <a:satOff val="-29202"/>
            <a:lumOff val="-4903"/>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ptos Display" panose="02110004020202020204"/>
            </a:rPr>
            <a:t>Innovation </a:t>
          </a:r>
          <a:br>
            <a:rPr lang="en-US" sz="2200" kern="1200">
              <a:latin typeface="Aptos Display" panose="02110004020202020204"/>
            </a:rPr>
          </a:br>
          <a:endParaRPr lang="en-US" sz="2200" kern="1200"/>
        </a:p>
      </dsp:txBody>
      <dsp:txXfrm>
        <a:off x="4679534" y="284863"/>
        <a:ext cx="2051504" cy="797226"/>
      </dsp:txXfrm>
    </dsp:sp>
    <dsp:sp modelId="{F342E4E5-E19B-4E83-A465-3989E52C16E2}">
      <dsp:nvSpPr>
        <dsp:cNvPr id="0" name=""/>
        <dsp:cNvSpPr/>
      </dsp:nvSpPr>
      <dsp:spPr>
        <a:xfrm>
          <a:off x="4679534" y="1082090"/>
          <a:ext cx="2051504" cy="1936254"/>
        </a:xfrm>
        <a:prstGeom prst="rect">
          <a:avLst/>
        </a:prstGeom>
        <a:solidFill>
          <a:schemeClr val="accent4">
            <a:tint val="40000"/>
            <a:alpha val="90000"/>
            <a:hueOff val="6159535"/>
            <a:satOff val="-30669"/>
            <a:lumOff val="-2910"/>
            <a:alphaOff val="0"/>
          </a:schemeClr>
        </a:solidFill>
        <a:ln w="19050" cap="flat" cmpd="sng" algn="ctr">
          <a:solidFill>
            <a:schemeClr val="accent4">
              <a:tint val="40000"/>
              <a:alpha val="90000"/>
              <a:hueOff val="6159535"/>
              <a:satOff val="-30669"/>
              <a:lumOff val="-29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Aptos Display" panose="02110004020202020204"/>
            </a:rPr>
            <a:t>Future fusion </a:t>
          </a:r>
          <a:endParaRPr lang="en-US" sz="2200" kern="1200"/>
        </a:p>
        <a:p>
          <a:pPr marL="228600" lvl="1" indent="-228600" algn="l" defTabSz="977900" rtl="0">
            <a:lnSpc>
              <a:spcPct val="90000"/>
            </a:lnSpc>
            <a:spcBef>
              <a:spcPct val="0"/>
            </a:spcBef>
            <a:spcAft>
              <a:spcPct val="15000"/>
            </a:spcAft>
            <a:buChar char="•"/>
          </a:pPr>
          <a:r>
            <a:rPr lang="en-US" sz="2200" kern="1200">
              <a:latin typeface="Calibri"/>
              <a:ea typeface="Calibri"/>
              <a:cs typeface="Calibri"/>
            </a:rPr>
            <a:t>Past Forward</a:t>
          </a:r>
          <a:endParaRPr lang="en-US" sz="2200" kern="1200"/>
        </a:p>
        <a:p>
          <a:pPr marL="228600" lvl="1" indent="-228600" algn="l" defTabSz="977900" rtl="0">
            <a:lnSpc>
              <a:spcPct val="90000"/>
            </a:lnSpc>
            <a:spcBef>
              <a:spcPct val="0"/>
            </a:spcBef>
            <a:spcAft>
              <a:spcPct val="15000"/>
            </a:spcAft>
            <a:buChar char="•"/>
          </a:pPr>
          <a:r>
            <a:rPr lang="en-US" sz="2200" kern="1200">
              <a:latin typeface="Aptos Display" panose="02110004020202020204"/>
            </a:rPr>
            <a:t>Heritage for the future </a:t>
          </a:r>
          <a:endParaRPr lang="en-US" sz="2200" kern="1200"/>
        </a:p>
      </dsp:txBody>
      <dsp:txXfrm>
        <a:off x="4679534" y="1082090"/>
        <a:ext cx="2051504" cy="1936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2F705-DE20-4A4C-9FFC-ABC8267D86E3}">
      <dsp:nvSpPr>
        <dsp:cNvPr id="0" name=""/>
        <dsp:cNvSpPr/>
      </dsp:nvSpPr>
      <dsp:spPr>
        <a:xfrm>
          <a:off x="1348118" y="593987"/>
          <a:ext cx="279058" cy="91440"/>
        </a:xfrm>
        <a:custGeom>
          <a:avLst/>
          <a:gdLst/>
          <a:ahLst/>
          <a:cxnLst/>
          <a:rect l="0" t="0" r="0" b="0"/>
          <a:pathLst>
            <a:path>
              <a:moveTo>
                <a:pt x="0" y="45720"/>
              </a:moveTo>
              <a:lnTo>
                <a:pt x="279058"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79906" y="638159"/>
        <a:ext cx="15482" cy="3096"/>
      </dsp:txXfrm>
    </dsp:sp>
    <dsp:sp modelId="{861CCDB7-CA32-4766-BC6D-5B6A87463514}">
      <dsp:nvSpPr>
        <dsp:cNvPr id="0" name=""/>
        <dsp:cNvSpPr/>
      </dsp:nvSpPr>
      <dsp:spPr>
        <a:xfrm>
          <a:off x="3576" y="235804"/>
          <a:ext cx="1346342" cy="80780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Culturele langetermijnstrategie stad Leuven en regio </a:t>
          </a:r>
          <a:endParaRPr lang="en-US" sz="1000" kern="1200"/>
        </a:p>
      </dsp:txBody>
      <dsp:txXfrm>
        <a:off x="3576" y="235804"/>
        <a:ext cx="1346342" cy="807805"/>
      </dsp:txXfrm>
    </dsp:sp>
    <dsp:sp modelId="{912D81E2-859E-4635-B4CF-7A24D77185DE}">
      <dsp:nvSpPr>
        <dsp:cNvPr id="0" name=""/>
        <dsp:cNvSpPr/>
      </dsp:nvSpPr>
      <dsp:spPr>
        <a:xfrm>
          <a:off x="3004119" y="593987"/>
          <a:ext cx="279058" cy="91440"/>
        </a:xfrm>
        <a:custGeom>
          <a:avLst/>
          <a:gdLst/>
          <a:ahLst/>
          <a:cxnLst/>
          <a:rect l="0" t="0" r="0" b="0"/>
          <a:pathLst>
            <a:path>
              <a:moveTo>
                <a:pt x="0" y="45720"/>
              </a:moveTo>
              <a:lnTo>
                <a:pt x="279058" y="45720"/>
              </a:lnTo>
            </a:path>
          </a:pathLst>
        </a:custGeom>
        <a:noFill/>
        <a:ln w="12700" cap="flat" cmpd="sng" algn="ctr">
          <a:solidFill>
            <a:schemeClr val="accent4">
              <a:hueOff val="1649984"/>
              <a:satOff val="-7300"/>
              <a:lumOff val="-12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5907" y="638159"/>
        <a:ext cx="15482" cy="3096"/>
      </dsp:txXfrm>
    </dsp:sp>
    <dsp:sp modelId="{171BE9B2-148E-4608-9953-B532F96DC749}">
      <dsp:nvSpPr>
        <dsp:cNvPr id="0" name=""/>
        <dsp:cNvSpPr/>
      </dsp:nvSpPr>
      <dsp:spPr>
        <a:xfrm>
          <a:off x="1659577" y="235804"/>
          <a:ext cx="1346342" cy="807805"/>
        </a:xfrm>
        <a:prstGeom prst="rect">
          <a:avLst/>
        </a:prstGeom>
        <a:solidFill>
          <a:schemeClr val="accent4">
            <a:hueOff val="1319987"/>
            <a:satOff val="-5840"/>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Procesplan om de Europese dimensie van </a:t>
          </a:r>
          <a:r>
            <a:rPr lang="nl-BE" sz="1000" kern="1200">
              <a:latin typeface="Aptos Display" panose="02110004020202020204"/>
            </a:rPr>
            <a:t>LOV2030</a:t>
          </a:r>
          <a:r>
            <a:rPr lang="nl-BE" sz="1000" kern="1200"/>
            <a:t> te realiseren </a:t>
          </a:r>
          <a:endParaRPr lang="en-US" sz="1000" kern="1200"/>
        </a:p>
      </dsp:txBody>
      <dsp:txXfrm>
        <a:off x="1659577" y="235804"/>
        <a:ext cx="1346342" cy="807805"/>
      </dsp:txXfrm>
    </dsp:sp>
    <dsp:sp modelId="{123AA5E1-C662-4D09-84C1-D4A7423E50B6}">
      <dsp:nvSpPr>
        <dsp:cNvPr id="0" name=""/>
        <dsp:cNvSpPr/>
      </dsp:nvSpPr>
      <dsp:spPr>
        <a:xfrm>
          <a:off x="676747" y="1041810"/>
          <a:ext cx="3312001" cy="279058"/>
        </a:xfrm>
        <a:custGeom>
          <a:avLst/>
          <a:gdLst/>
          <a:ahLst/>
          <a:cxnLst/>
          <a:rect l="0" t="0" r="0" b="0"/>
          <a:pathLst>
            <a:path>
              <a:moveTo>
                <a:pt x="3312001" y="0"/>
              </a:moveTo>
              <a:lnTo>
                <a:pt x="3312001" y="156629"/>
              </a:lnTo>
              <a:lnTo>
                <a:pt x="0" y="156629"/>
              </a:lnTo>
              <a:lnTo>
                <a:pt x="0" y="279058"/>
              </a:lnTo>
            </a:path>
          </a:pathLst>
        </a:custGeom>
        <a:noFill/>
        <a:ln w="12700" cap="flat" cmpd="sng" algn="ctr">
          <a:solidFill>
            <a:schemeClr val="accent4">
              <a:hueOff val="3299968"/>
              <a:satOff val="-14601"/>
              <a:lumOff val="-245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9587" y="1179791"/>
        <a:ext cx="166322" cy="3096"/>
      </dsp:txXfrm>
    </dsp:sp>
    <dsp:sp modelId="{F9125E63-BBB0-4F49-8D39-7F3302B5CF8C}">
      <dsp:nvSpPr>
        <dsp:cNvPr id="0" name=""/>
        <dsp:cNvSpPr/>
      </dsp:nvSpPr>
      <dsp:spPr>
        <a:xfrm>
          <a:off x="3315578" y="235804"/>
          <a:ext cx="1346342" cy="807805"/>
        </a:xfrm>
        <a:prstGeom prst="rect">
          <a:avLst/>
        </a:prstGeom>
        <a:solidFill>
          <a:schemeClr val="accent4">
            <a:hueOff val="2639975"/>
            <a:satOff val="-11681"/>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Artistieke visie en strategie voor het cultureel programma   </a:t>
          </a:r>
          <a:endParaRPr lang="en-US" sz="1000" kern="1200"/>
        </a:p>
      </dsp:txBody>
      <dsp:txXfrm>
        <a:off x="3315578" y="235804"/>
        <a:ext cx="1346342" cy="807805"/>
      </dsp:txXfrm>
    </dsp:sp>
    <dsp:sp modelId="{59EE16FE-D5B1-4FDF-A85C-315585180C99}">
      <dsp:nvSpPr>
        <dsp:cNvPr id="0" name=""/>
        <dsp:cNvSpPr/>
      </dsp:nvSpPr>
      <dsp:spPr>
        <a:xfrm>
          <a:off x="1348118" y="1711451"/>
          <a:ext cx="279058" cy="91440"/>
        </a:xfrm>
        <a:custGeom>
          <a:avLst/>
          <a:gdLst/>
          <a:ahLst/>
          <a:cxnLst/>
          <a:rect l="0" t="0" r="0" b="0"/>
          <a:pathLst>
            <a:path>
              <a:moveTo>
                <a:pt x="0" y="45720"/>
              </a:moveTo>
              <a:lnTo>
                <a:pt x="279058" y="45720"/>
              </a:lnTo>
            </a:path>
          </a:pathLst>
        </a:custGeom>
        <a:noFill/>
        <a:ln w="12700" cap="flat" cmpd="sng" algn="ctr">
          <a:solidFill>
            <a:schemeClr val="accent4">
              <a:hueOff val="4949952"/>
              <a:satOff val="-21901"/>
              <a:lumOff val="-36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79906" y="1755623"/>
        <a:ext cx="15482" cy="3096"/>
      </dsp:txXfrm>
    </dsp:sp>
    <dsp:sp modelId="{A9F400C8-A046-441B-A9E5-23522724B54C}">
      <dsp:nvSpPr>
        <dsp:cNvPr id="0" name=""/>
        <dsp:cNvSpPr/>
      </dsp:nvSpPr>
      <dsp:spPr>
        <a:xfrm>
          <a:off x="3576" y="1353268"/>
          <a:ext cx="1346342" cy="807805"/>
        </a:xfrm>
        <a:prstGeom prst="rect">
          <a:avLst/>
        </a:prstGeom>
        <a:solidFill>
          <a:schemeClr val="accent4">
            <a:hueOff val="3959962"/>
            <a:satOff val="-17521"/>
            <a:lumOff val="-29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Gedragenheid en haalbaarheid aantonen</a:t>
          </a:r>
          <a:endParaRPr lang="en-US" sz="1000" kern="1200"/>
        </a:p>
      </dsp:txBody>
      <dsp:txXfrm>
        <a:off x="3576" y="1353268"/>
        <a:ext cx="1346342" cy="807805"/>
      </dsp:txXfrm>
    </dsp:sp>
    <dsp:sp modelId="{DA9C19DE-CC68-432A-A695-43C24108DB57}">
      <dsp:nvSpPr>
        <dsp:cNvPr id="0" name=""/>
        <dsp:cNvSpPr/>
      </dsp:nvSpPr>
      <dsp:spPr>
        <a:xfrm>
          <a:off x="3004119" y="1711451"/>
          <a:ext cx="279058" cy="91440"/>
        </a:xfrm>
        <a:custGeom>
          <a:avLst/>
          <a:gdLst/>
          <a:ahLst/>
          <a:cxnLst/>
          <a:rect l="0" t="0" r="0" b="0"/>
          <a:pathLst>
            <a:path>
              <a:moveTo>
                <a:pt x="0" y="45720"/>
              </a:moveTo>
              <a:lnTo>
                <a:pt x="279058" y="45720"/>
              </a:lnTo>
            </a:path>
          </a:pathLst>
        </a:custGeom>
        <a:noFill/>
        <a:ln w="12700" cap="flat" cmpd="sng" algn="ctr">
          <a:solidFill>
            <a:schemeClr val="accent4">
              <a:hueOff val="6599937"/>
              <a:satOff val="-29202"/>
              <a:lumOff val="-490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5907" y="1755623"/>
        <a:ext cx="15482" cy="3096"/>
      </dsp:txXfrm>
    </dsp:sp>
    <dsp:sp modelId="{76431019-095C-446C-8E68-7251ED788EA1}">
      <dsp:nvSpPr>
        <dsp:cNvPr id="0" name=""/>
        <dsp:cNvSpPr/>
      </dsp:nvSpPr>
      <dsp:spPr>
        <a:xfrm>
          <a:off x="1659577" y="1353268"/>
          <a:ext cx="1346342" cy="807805"/>
        </a:xfrm>
        <a:prstGeom prst="rect">
          <a:avLst/>
        </a:prstGeom>
        <a:solidFill>
          <a:schemeClr val="accent4">
            <a:hueOff val="5279950"/>
            <a:satOff val="-23362"/>
            <a:lumOff val="-3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Strategie voor het bereik van een ruim en divers publiek  </a:t>
          </a:r>
          <a:endParaRPr lang="en-US" sz="1000" kern="1200"/>
        </a:p>
      </dsp:txBody>
      <dsp:txXfrm>
        <a:off x="1659577" y="1353268"/>
        <a:ext cx="1346342" cy="807805"/>
      </dsp:txXfrm>
    </dsp:sp>
    <dsp:sp modelId="{2B3131AD-303A-42CA-958C-A39D1FAE6A8D}">
      <dsp:nvSpPr>
        <dsp:cNvPr id="0" name=""/>
        <dsp:cNvSpPr/>
      </dsp:nvSpPr>
      <dsp:spPr>
        <a:xfrm>
          <a:off x="3315578" y="1353268"/>
          <a:ext cx="1346342" cy="807805"/>
        </a:xfrm>
        <a:prstGeom prst="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Management </a:t>
          </a:r>
          <a:endParaRPr lang="en-US" sz="1000" kern="1200"/>
        </a:p>
      </dsp:txBody>
      <dsp:txXfrm>
        <a:off x="3315578" y="1353268"/>
        <a:ext cx="1346342" cy="807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666C0-5AAF-4DB9-BF7F-283F15734A1D}">
      <dsp:nvSpPr>
        <dsp:cNvPr id="0" name=""/>
        <dsp:cNvSpPr/>
      </dsp:nvSpPr>
      <dsp:spPr>
        <a:xfrm>
          <a:off x="0" y="1745256"/>
          <a:ext cx="6996307"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802E1CD-3A19-42B0-A744-095429AC0DEC}">
      <dsp:nvSpPr>
        <dsp:cNvPr id="0" name=""/>
        <dsp:cNvSpPr/>
      </dsp:nvSpPr>
      <dsp:spPr>
        <a:xfrm rot="8100000">
          <a:off x="614716" y="402213"/>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B8B8B-F4CD-408E-989B-FD23D128D620}">
      <dsp:nvSpPr>
        <dsp:cNvPr id="0" name=""/>
        <dsp:cNvSpPr/>
      </dsp:nvSpPr>
      <dsp:spPr>
        <a:xfrm>
          <a:off x="643232" y="430729"/>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3A3FFAB-C9F5-4283-B7A9-7E736304974B}">
      <dsp:nvSpPr>
        <dsp:cNvPr id="0" name=""/>
        <dsp:cNvSpPr/>
      </dsp:nvSpPr>
      <dsp:spPr>
        <a:xfrm>
          <a:off x="919639" y="712064"/>
          <a:ext cx="2328346" cy="1033191"/>
        </a:xfrm>
        <a:prstGeom prst="rect">
          <a:avLst/>
        </a:prstGeom>
        <a:noFill/>
        <a:ln>
          <a:noFill/>
        </a:ln>
        <a:effectLst/>
      </dsp:spPr>
      <dsp:style>
        <a:lnRef idx="0">
          <a:scrgbClr r="0" g="0" b="0"/>
        </a:lnRef>
        <a:fillRef idx="0">
          <a:scrgbClr r="0" g="0" b="0"/>
        </a:fillRef>
        <a:effectRef idx="0">
          <a:scrgbClr r="0" g="0" b="0"/>
        </a:effectRef>
        <a:fontRef idx="minor"/>
      </dsp:style>
    </dsp:sp>
    <dsp:sp modelId="{BD2194C7-4479-4A53-8A27-E24F275A387B}">
      <dsp:nvSpPr>
        <dsp:cNvPr id="0" name=""/>
        <dsp:cNvSpPr/>
      </dsp:nvSpPr>
      <dsp:spPr>
        <a:xfrm>
          <a:off x="919639" y="349051"/>
          <a:ext cx="2328346"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 2025  </a:t>
          </a:r>
          <a:br>
            <a:rPr lang="nl-NL" sz="2800" kern="1200">
              <a:latin typeface="Aptos Display" panose="02110004020202020204"/>
            </a:rPr>
          </a:br>
          <a:r>
            <a:rPr lang="nl-NL" sz="2800" kern="1200">
              <a:latin typeface="Aptos Display" panose="02110004020202020204"/>
            </a:rPr>
            <a:t>toekenning titel</a:t>
          </a:r>
          <a:endParaRPr lang="nl-NL" sz="2800" kern="1200"/>
        </a:p>
      </dsp:txBody>
      <dsp:txXfrm>
        <a:off x="919639" y="349051"/>
        <a:ext cx="2328346" cy="363013"/>
      </dsp:txXfrm>
    </dsp:sp>
    <dsp:sp modelId="{E77E7A9A-79AC-47FA-8B53-54E31D0DEC65}">
      <dsp:nvSpPr>
        <dsp:cNvPr id="0" name=""/>
        <dsp:cNvSpPr/>
      </dsp:nvSpPr>
      <dsp:spPr>
        <a:xfrm>
          <a:off x="965537" y="712064"/>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AA2E1B-11CE-4EDA-AD07-E5EEB17E7FB5}">
      <dsp:nvSpPr>
        <dsp:cNvPr id="0" name=""/>
        <dsp:cNvSpPr/>
      </dsp:nvSpPr>
      <dsp:spPr>
        <a:xfrm>
          <a:off x="932866"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C34BC-AFDD-4675-A762-521EDB5D9D1C}">
      <dsp:nvSpPr>
        <dsp:cNvPr id="0" name=""/>
        <dsp:cNvSpPr/>
      </dsp:nvSpPr>
      <dsp:spPr>
        <a:xfrm rot="18900000">
          <a:off x="1450662" y="2831609"/>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185636-0A4B-45C3-A5AE-4F4F9A4B7511}">
      <dsp:nvSpPr>
        <dsp:cNvPr id="0" name=""/>
        <dsp:cNvSpPr/>
      </dsp:nvSpPr>
      <dsp:spPr>
        <a:xfrm>
          <a:off x="1479178" y="2860125"/>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281F1FE-F485-4610-B173-AFCD7594B634}">
      <dsp:nvSpPr>
        <dsp:cNvPr id="0" name=""/>
        <dsp:cNvSpPr/>
      </dsp:nvSpPr>
      <dsp:spPr>
        <a:xfrm>
          <a:off x="1760514" y="1745256"/>
          <a:ext cx="2328346" cy="1033191"/>
        </a:xfrm>
        <a:prstGeom prst="rect">
          <a:avLst/>
        </a:prstGeom>
        <a:noFill/>
        <a:ln>
          <a:noFill/>
        </a:ln>
        <a:effectLst/>
      </dsp:spPr>
      <dsp:style>
        <a:lnRef idx="0">
          <a:scrgbClr r="0" g="0" b="0"/>
        </a:lnRef>
        <a:fillRef idx="0">
          <a:scrgbClr r="0" g="0" b="0"/>
        </a:fillRef>
        <a:effectRef idx="0">
          <a:scrgbClr r="0" g="0" b="0"/>
        </a:effectRef>
        <a:fontRef idx="minor"/>
      </dsp:style>
    </dsp:sp>
    <dsp:sp modelId="{AB195A43-EA48-4BA3-820B-8D1B630FEBE2}">
      <dsp:nvSpPr>
        <dsp:cNvPr id="0" name=""/>
        <dsp:cNvSpPr/>
      </dsp:nvSpPr>
      <dsp:spPr>
        <a:xfrm>
          <a:off x="1760514" y="2778447"/>
          <a:ext cx="2328346"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 2026 – 2029 </a:t>
          </a:r>
          <a:br>
            <a:rPr lang="nl-NL" sz="2800" kern="1200">
              <a:latin typeface="Aptos Display" panose="02110004020202020204"/>
            </a:rPr>
          </a:br>
          <a:r>
            <a:rPr lang="nl-NL" sz="2800" kern="1200" err="1">
              <a:latin typeface="Aptos Display" panose="02110004020202020204"/>
            </a:rPr>
            <a:t>build</a:t>
          </a:r>
          <a:r>
            <a:rPr lang="nl-NL" sz="2800" kern="1200">
              <a:latin typeface="Aptos Display" panose="02110004020202020204"/>
            </a:rPr>
            <a:t> up</a:t>
          </a:r>
          <a:endParaRPr lang="nl-NL" sz="2800" kern="1200"/>
        </a:p>
      </dsp:txBody>
      <dsp:txXfrm>
        <a:off x="1760514" y="2778447"/>
        <a:ext cx="2328346" cy="363013"/>
      </dsp:txXfrm>
    </dsp:sp>
    <dsp:sp modelId="{DB3DC62C-8C5C-4A13-B8E6-537373F7405B}">
      <dsp:nvSpPr>
        <dsp:cNvPr id="0" name=""/>
        <dsp:cNvSpPr/>
      </dsp:nvSpPr>
      <dsp:spPr>
        <a:xfrm>
          <a:off x="1579007" y="1745256"/>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D9FD71D-13A6-44E3-83F9-4FF6136852A1}">
      <dsp:nvSpPr>
        <dsp:cNvPr id="0" name=""/>
        <dsp:cNvSpPr/>
      </dsp:nvSpPr>
      <dsp:spPr>
        <a:xfrm>
          <a:off x="1546336"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580AF8-CA9B-4E60-A96F-6766193C8B27}">
      <dsp:nvSpPr>
        <dsp:cNvPr id="0" name=""/>
        <dsp:cNvSpPr/>
      </dsp:nvSpPr>
      <dsp:spPr>
        <a:xfrm rot="8100000">
          <a:off x="3548381" y="402213"/>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B1F0A-FD9D-496A-A994-0023C9D02A56}">
      <dsp:nvSpPr>
        <dsp:cNvPr id="0" name=""/>
        <dsp:cNvSpPr/>
      </dsp:nvSpPr>
      <dsp:spPr>
        <a:xfrm>
          <a:off x="3576897" y="430729"/>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AC82EC1-247E-4EED-B843-0B7B332A0FFF}">
      <dsp:nvSpPr>
        <dsp:cNvPr id="0" name=""/>
        <dsp:cNvSpPr/>
      </dsp:nvSpPr>
      <dsp:spPr>
        <a:xfrm>
          <a:off x="3881303" y="712064"/>
          <a:ext cx="2328346" cy="1033191"/>
        </a:xfrm>
        <a:prstGeom prst="rect">
          <a:avLst/>
        </a:prstGeom>
        <a:noFill/>
        <a:ln>
          <a:noFill/>
        </a:ln>
        <a:effectLst/>
      </dsp:spPr>
      <dsp:style>
        <a:lnRef idx="0">
          <a:scrgbClr r="0" g="0" b="0"/>
        </a:lnRef>
        <a:fillRef idx="0">
          <a:scrgbClr r="0" g="0" b="0"/>
        </a:fillRef>
        <a:effectRef idx="0">
          <a:scrgbClr r="0" g="0" b="0"/>
        </a:effectRef>
        <a:fontRef idx="minor"/>
      </dsp:style>
    </dsp:sp>
    <dsp:sp modelId="{9AA66510-FB74-49F6-B011-7C77C12DD467}">
      <dsp:nvSpPr>
        <dsp:cNvPr id="0" name=""/>
        <dsp:cNvSpPr/>
      </dsp:nvSpPr>
      <dsp:spPr>
        <a:xfrm>
          <a:off x="3881303" y="349051"/>
          <a:ext cx="2328346"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 2030  </a:t>
          </a:r>
          <a:br>
            <a:rPr lang="nl-NL" sz="2800" kern="1200">
              <a:latin typeface="Aptos Display" panose="02110004020202020204"/>
            </a:rPr>
          </a:br>
          <a:r>
            <a:rPr lang="nl-NL" sz="2800" kern="1200">
              <a:latin typeface="Aptos Display" panose="02110004020202020204"/>
            </a:rPr>
            <a:t>titeljaar</a:t>
          </a:r>
        </a:p>
      </dsp:txBody>
      <dsp:txXfrm>
        <a:off x="3881303" y="349051"/>
        <a:ext cx="2328346" cy="363013"/>
      </dsp:txXfrm>
    </dsp:sp>
    <dsp:sp modelId="{624545D2-BFB8-49E3-87B4-9D7796DFFAF8}">
      <dsp:nvSpPr>
        <dsp:cNvPr id="0" name=""/>
        <dsp:cNvSpPr/>
      </dsp:nvSpPr>
      <dsp:spPr>
        <a:xfrm>
          <a:off x="3955382" y="712064"/>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30CF24E-21A3-4E55-A238-4F62C5867862}">
      <dsp:nvSpPr>
        <dsp:cNvPr id="0" name=""/>
        <dsp:cNvSpPr/>
      </dsp:nvSpPr>
      <dsp:spPr>
        <a:xfrm>
          <a:off x="3922711"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9C3FD-A41B-4191-90BC-B6BE8E0795A6}">
      <dsp:nvSpPr>
        <dsp:cNvPr id="0" name=""/>
        <dsp:cNvSpPr/>
      </dsp:nvSpPr>
      <dsp:spPr>
        <a:xfrm rot="18900000">
          <a:off x="4278171" y="2831609"/>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A1850-843B-446C-9526-76FBE388820E}">
      <dsp:nvSpPr>
        <dsp:cNvPr id="0" name=""/>
        <dsp:cNvSpPr/>
      </dsp:nvSpPr>
      <dsp:spPr>
        <a:xfrm>
          <a:off x="4306687" y="2860125"/>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A7BDF446-3EAA-424F-84E8-A628D6DB846D}">
      <dsp:nvSpPr>
        <dsp:cNvPr id="0" name=""/>
        <dsp:cNvSpPr/>
      </dsp:nvSpPr>
      <dsp:spPr>
        <a:xfrm>
          <a:off x="4613896" y="1709876"/>
          <a:ext cx="2382410" cy="1033191"/>
        </a:xfrm>
        <a:prstGeom prst="rect">
          <a:avLst/>
        </a:prstGeom>
        <a:noFill/>
        <a:ln>
          <a:noFill/>
        </a:ln>
        <a:effectLst/>
      </dsp:spPr>
      <dsp:style>
        <a:lnRef idx="0">
          <a:scrgbClr r="0" g="0" b="0"/>
        </a:lnRef>
        <a:fillRef idx="0">
          <a:scrgbClr r="0" g="0" b="0"/>
        </a:fillRef>
        <a:effectRef idx="0">
          <a:scrgbClr r="0" g="0" b="0"/>
        </a:effectRef>
        <a:fontRef idx="minor"/>
      </dsp:style>
    </dsp:sp>
    <dsp:sp modelId="{C099AC23-B720-43CF-8259-3877BE88BE75}">
      <dsp:nvSpPr>
        <dsp:cNvPr id="0" name=""/>
        <dsp:cNvSpPr/>
      </dsp:nvSpPr>
      <dsp:spPr>
        <a:xfrm>
          <a:off x="4613896" y="2743068"/>
          <a:ext cx="2382410"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2031 – 2033  </a:t>
          </a:r>
          <a:br>
            <a:rPr lang="nl-NL" sz="2800" kern="1200">
              <a:latin typeface="Aptos Display" panose="02110004020202020204"/>
            </a:rPr>
          </a:br>
          <a:r>
            <a:rPr lang="nl-NL" sz="2800" kern="1200" err="1">
              <a:latin typeface="Aptos Display" panose="02110004020202020204"/>
            </a:rPr>
            <a:t>legacy</a:t>
          </a:r>
          <a:endParaRPr lang="nl-NL" sz="2800" kern="1200"/>
        </a:p>
      </dsp:txBody>
      <dsp:txXfrm>
        <a:off x="4613896" y="2743068"/>
        <a:ext cx="2382410" cy="363013"/>
      </dsp:txXfrm>
    </dsp:sp>
    <dsp:sp modelId="{C910695E-3D63-47BA-B66A-5D6816AB1C52}">
      <dsp:nvSpPr>
        <dsp:cNvPr id="0" name=""/>
        <dsp:cNvSpPr/>
      </dsp:nvSpPr>
      <dsp:spPr>
        <a:xfrm>
          <a:off x="4420571" y="1745256"/>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BD5E03-E891-46D3-B186-2757CDDAE450}">
      <dsp:nvSpPr>
        <dsp:cNvPr id="0" name=""/>
        <dsp:cNvSpPr/>
      </dsp:nvSpPr>
      <dsp:spPr>
        <a:xfrm>
          <a:off x="4387900"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D97DD-FB8F-41DB-9CE5-80F7312D2B4A}" type="datetimeFigureOut">
              <a:rPr lang="nl-BE" smtClean="0"/>
              <a:t>23/09/2025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7BE73-1711-4060-949E-F09F60CA2CD2}" type="slidenum">
              <a:rPr lang="nl-BE" smtClean="0"/>
              <a:t>‹nr.›</a:t>
            </a:fld>
            <a:endParaRPr lang="nl-BE"/>
          </a:p>
        </p:txBody>
      </p:sp>
    </p:spTree>
    <p:extLst>
      <p:ext uri="{BB962C8B-B14F-4D97-AF65-F5344CB8AC3E}">
        <p14:creationId xmlns:p14="http://schemas.microsoft.com/office/powerpoint/2010/main" val="163809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11C58-AD1B-A70B-6F5E-F164CB9F8E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85286A-C6F9-C0D5-501E-1A09BC3246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27FFE6-3B00-D01E-2A56-7E7340ADE53D}"/>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19626396-E941-A90F-61C3-4CA989B73B25}"/>
              </a:ext>
            </a:extLst>
          </p:cNvPr>
          <p:cNvSpPr>
            <a:spLocks noGrp="1"/>
          </p:cNvSpPr>
          <p:nvPr>
            <p:ph type="sldNum" sz="quarter" idx="5"/>
          </p:nvPr>
        </p:nvSpPr>
        <p:spPr/>
        <p:txBody>
          <a:bodyPr/>
          <a:lstStyle/>
          <a:p>
            <a:fld id="{C8D7BE73-1711-4060-949E-F09F60CA2CD2}" type="slidenum">
              <a:rPr lang="nl-BE" smtClean="0"/>
              <a:t>2</a:t>
            </a:fld>
            <a:endParaRPr lang="nl-BE"/>
          </a:p>
        </p:txBody>
      </p:sp>
    </p:spTree>
    <p:extLst>
      <p:ext uri="{BB962C8B-B14F-4D97-AF65-F5344CB8AC3E}">
        <p14:creationId xmlns:p14="http://schemas.microsoft.com/office/powerpoint/2010/main" val="215129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34EA-3FBA-0A04-5385-DE90378CE4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A16189-01AD-2A22-41A9-7EA8937F4A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6F98B8-DA16-E2AD-F27E-D7DF7B3D96A8}"/>
              </a:ext>
            </a:extLst>
          </p:cNvPr>
          <p:cNvSpPr>
            <a:spLocks noGrp="1"/>
          </p:cNvSpPr>
          <p:nvPr>
            <p:ph type="body" idx="1"/>
          </p:nvPr>
        </p:nvSpPr>
        <p:spPr/>
        <p:txBody>
          <a:bodyPr/>
          <a:lstStyle/>
          <a:p>
            <a:r>
              <a:rPr lang="nl-NL"/>
              <a:t>Intro Bert </a:t>
            </a:r>
          </a:p>
          <a:p>
            <a:r>
              <a:rPr lang="nl-NL"/>
              <a:t>Wat is de betekenis voor Leuven? </a:t>
            </a:r>
          </a:p>
        </p:txBody>
      </p:sp>
      <p:sp>
        <p:nvSpPr>
          <p:cNvPr id="4" name="Tijdelijke aanduiding voor dianummer 3">
            <a:extLst>
              <a:ext uri="{FF2B5EF4-FFF2-40B4-BE49-F238E27FC236}">
                <a16:creationId xmlns:a16="http://schemas.microsoft.com/office/drawing/2014/main" id="{845BDADB-0A56-F37F-FA12-A2B192F326DC}"/>
              </a:ext>
            </a:extLst>
          </p:cNvPr>
          <p:cNvSpPr>
            <a:spLocks noGrp="1"/>
          </p:cNvSpPr>
          <p:nvPr>
            <p:ph type="sldNum" sz="quarter" idx="5"/>
          </p:nvPr>
        </p:nvSpPr>
        <p:spPr/>
        <p:txBody>
          <a:bodyPr/>
          <a:lstStyle/>
          <a:p>
            <a:fld id="{1931804E-20E4-4D0F-8C3D-F8162E05FA4D}" type="slidenum">
              <a:rPr lang="nl-BE" smtClean="0"/>
              <a:t>21</a:t>
            </a:fld>
            <a:endParaRPr lang="nl-BE"/>
          </a:p>
        </p:txBody>
      </p:sp>
    </p:spTree>
    <p:extLst>
      <p:ext uri="{BB962C8B-B14F-4D97-AF65-F5344CB8AC3E}">
        <p14:creationId xmlns:p14="http://schemas.microsoft.com/office/powerpoint/2010/main" val="25584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C8D7BE73-1711-4060-949E-F09F60CA2CD2}" type="slidenum">
              <a:rPr lang="nl-BE" smtClean="0"/>
              <a:t>5</a:t>
            </a:fld>
            <a:endParaRPr lang="nl-BE"/>
          </a:p>
        </p:txBody>
      </p:sp>
    </p:spTree>
    <p:extLst>
      <p:ext uri="{BB962C8B-B14F-4D97-AF65-F5344CB8AC3E}">
        <p14:creationId xmlns:p14="http://schemas.microsoft.com/office/powerpoint/2010/main" val="378288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ACD30-ED25-5540-F4C8-5BCD7E22F2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C7A7C4-6201-0688-5D71-657E3438E2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ADB4BA-6099-B602-E4B5-06BC02C7B766}"/>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endParaRPr lang="en-US"/>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1821D68A-F543-93E4-CACC-8E77A66C26D1}"/>
              </a:ext>
            </a:extLst>
          </p:cNvPr>
          <p:cNvSpPr>
            <a:spLocks noGrp="1"/>
          </p:cNvSpPr>
          <p:nvPr>
            <p:ph type="sldNum" sz="quarter" idx="5"/>
          </p:nvPr>
        </p:nvSpPr>
        <p:spPr/>
        <p:txBody>
          <a:bodyPr/>
          <a:lstStyle/>
          <a:p>
            <a:fld id="{C8D7BE73-1711-4060-949E-F09F60CA2CD2}" type="slidenum">
              <a:rPr lang="nl-BE" smtClean="0"/>
              <a:t>6</a:t>
            </a:fld>
            <a:endParaRPr lang="nl-BE"/>
          </a:p>
        </p:txBody>
      </p:sp>
    </p:spTree>
    <p:extLst>
      <p:ext uri="{BB962C8B-B14F-4D97-AF65-F5344CB8AC3E}">
        <p14:creationId xmlns:p14="http://schemas.microsoft.com/office/powerpoint/2010/main" val="274728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FF34-12ED-C2EA-8C58-EB2F072AAE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FEFE6A-08C2-B4AC-6BA2-8B92046C40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5186FD-4482-A94B-1FFF-A1882EB4EFC4}"/>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C6F5A7A5-49FC-10C3-CC32-71E48D867612}"/>
              </a:ext>
            </a:extLst>
          </p:cNvPr>
          <p:cNvSpPr>
            <a:spLocks noGrp="1"/>
          </p:cNvSpPr>
          <p:nvPr>
            <p:ph type="sldNum" sz="quarter" idx="5"/>
          </p:nvPr>
        </p:nvSpPr>
        <p:spPr/>
        <p:txBody>
          <a:bodyPr/>
          <a:lstStyle/>
          <a:p>
            <a:fld id="{C8D7BE73-1711-4060-949E-F09F60CA2CD2}" type="slidenum">
              <a:rPr lang="nl-BE" smtClean="0"/>
              <a:t>7</a:t>
            </a:fld>
            <a:endParaRPr lang="nl-BE"/>
          </a:p>
        </p:txBody>
      </p:sp>
    </p:spTree>
    <p:extLst>
      <p:ext uri="{BB962C8B-B14F-4D97-AF65-F5344CB8AC3E}">
        <p14:creationId xmlns:p14="http://schemas.microsoft.com/office/powerpoint/2010/main" val="69055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81FFC-9F0B-0E5A-F295-8D349481C0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BBC3A62-F793-1C86-6E5A-4DDE69792C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2343AD-F330-67C6-1F44-6D9592623606}"/>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endParaRPr lang="en-US"/>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CE304C0B-7750-94E4-9AC2-3B8B4D73D490}"/>
              </a:ext>
            </a:extLst>
          </p:cNvPr>
          <p:cNvSpPr>
            <a:spLocks noGrp="1"/>
          </p:cNvSpPr>
          <p:nvPr>
            <p:ph type="sldNum" sz="quarter" idx="5"/>
          </p:nvPr>
        </p:nvSpPr>
        <p:spPr/>
        <p:txBody>
          <a:bodyPr/>
          <a:lstStyle/>
          <a:p>
            <a:fld id="{C8D7BE73-1711-4060-949E-F09F60CA2CD2}" type="slidenum">
              <a:rPr lang="nl-BE" smtClean="0"/>
              <a:t>8</a:t>
            </a:fld>
            <a:endParaRPr lang="nl-BE"/>
          </a:p>
        </p:txBody>
      </p:sp>
    </p:spTree>
    <p:extLst>
      <p:ext uri="{BB962C8B-B14F-4D97-AF65-F5344CB8AC3E}">
        <p14:creationId xmlns:p14="http://schemas.microsoft.com/office/powerpoint/2010/main" val="382755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Intro Bert </a:t>
            </a:r>
          </a:p>
          <a:p>
            <a:r>
              <a:rPr lang="nl-NL"/>
              <a:t>Wat is de betekenis voor Leuven? </a:t>
            </a:r>
          </a:p>
        </p:txBody>
      </p:sp>
      <p:sp>
        <p:nvSpPr>
          <p:cNvPr id="4" name="Tijdelijke aanduiding voor dianummer 3"/>
          <p:cNvSpPr>
            <a:spLocks noGrp="1"/>
          </p:cNvSpPr>
          <p:nvPr>
            <p:ph type="sldNum" sz="quarter" idx="5"/>
          </p:nvPr>
        </p:nvSpPr>
        <p:spPr/>
        <p:txBody>
          <a:bodyPr/>
          <a:lstStyle/>
          <a:p>
            <a:fld id="{1931804E-20E4-4D0F-8C3D-F8162E05FA4D}" type="slidenum">
              <a:rPr lang="nl-BE" smtClean="0"/>
              <a:t>10</a:t>
            </a:fld>
            <a:endParaRPr lang="nl-BE"/>
          </a:p>
        </p:txBody>
      </p:sp>
    </p:spTree>
    <p:extLst>
      <p:ext uri="{BB962C8B-B14F-4D97-AF65-F5344CB8AC3E}">
        <p14:creationId xmlns:p14="http://schemas.microsoft.com/office/powerpoint/2010/main" val="384152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LOV = kandidatuur </a:t>
            </a:r>
            <a:r>
              <a:rPr lang="nl-BE" err="1"/>
              <a:t>Leuven&amp;Beyond</a:t>
            </a:r>
            <a:r>
              <a:rPr lang="nl-BE"/>
              <a:t> </a:t>
            </a:r>
          </a:p>
          <a:p>
            <a:pPr algn="l"/>
            <a:r>
              <a:rPr lang="nl-BE"/>
              <a:t>Oost Brabant 31 gemeenten van Tervuren tot Haacht van Kortenberg tot Diest van Brabantse wouden tot </a:t>
            </a:r>
            <a:r>
              <a:rPr lang="nl-BE" err="1"/>
              <a:t>Louvain</a:t>
            </a:r>
            <a:r>
              <a:rPr lang="nl-BE"/>
              <a:t> la </a:t>
            </a:r>
            <a:r>
              <a:rPr lang="nl-BE" err="1"/>
              <a:t>neuve</a:t>
            </a:r>
            <a:endParaRPr lang="nl-BE"/>
          </a:p>
          <a:p>
            <a:r>
              <a:rPr lang="nl-BE"/>
              <a:t>50% van het programma met en in de regio </a:t>
            </a:r>
          </a:p>
        </p:txBody>
      </p:sp>
      <p:sp>
        <p:nvSpPr>
          <p:cNvPr id="4" name="Tijdelijke aanduiding voor dianummer 3"/>
          <p:cNvSpPr>
            <a:spLocks noGrp="1"/>
          </p:cNvSpPr>
          <p:nvPr>
            <p:ph type="sldNum" sz="quarter" idx="5"/>
          </p:nvPr>
        </p:nvSpPr>
        <p:spPr/>
        <p:txBody>
          <a:bodyPr/>
          <a:lstStyle/>
          <a:p>
            <a:fld id="{C8D7BE73-1711-4060-949E-F09F60CA2CD2}" type="slidenum">
              <a:rPr lang="nl-BE" smtClean="0"/>
              <a:t>14</a:t>
            </a:fld>
            <a:endParaRPr lang="nl-BE"/>
          </a:p>
        </p:txBody>
      </p:sp>
    </p:spTree>
    <p:extLst>
      <p:ext uri="{BB962C8B-B14F-4D97-AF65-F5344CB8AC3E}">
        <p14:creationId xmlns:p14="http://schemas.microsoft.com/office/powerpoint/2010/main" val="327260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ED7AE4DB-5488-4F8A-83A6-FE0A758D7D3B}" type="slidenum">
              <a:rPr lang="nl-BE" smtClean="0"/>
              <a:t>15</a:t>
            </a:fld>
            <a:endParaRPr lang="nl-BE"/>
          </a:p>
        </p:txBody>
      </p:sp>
    </p:spTree>
    <p:extLst>
      <p:ext uri="{BB962C8B-B14F-4D97-AF65-F5344CB8AC3E}">
        <p14:creationId xmlns:p14="http://schemas.microsoft.com/office/powerpoint/2010/main" val="588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voorbeelden</a:t>
            </a:r>
            <a:r>
              <a:rPr lang="en-US">
                <a:latin typeface="Calibri"/>
                <a:ea typeface="Calibri"/>
                <a:cs typeface="Calibri"/>
              </a:rPr>
              <a:t> van wat er </a:t>
            </a:r>
            <a:r>
              <a:rPr lang="en-US" err="1">
                <a:latin typeface="Calibri"/>
                <a:ea typeface="Calibri"/>
                <a:cs typeface="Calibri"/>
              </a:rPr>
              <a:t>onder</a:t>
            </a:r>
            <a:r>
              <a:rPr lang="en-US">
                <a:latin typeface="Calibri"/>
                <a:ea typeface="Calibri"/>
                <a:cs typeface="Calibri"/>
              </a:rPr>
              <a:t> de </a:t>
            </a:r>
            <a:r>
              <a:rPr lang="en-US" err="1">
                <a:latin typeface="Calibri"/>
                <a:ea typeface="Calibri"/>
                <a:cs typeface="Calibri"/>
              </a:rPr>
              <a:t>programmalijnen</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FE224AC9-0BF8-4421-A5D9-79712B1BC3D8}" type="slidenum">
              <a:rPr lang="nl-BE" smtClean="0"/>
              <a:t>16</a:t>
            </a:fld>
            <a:endParaRPr lang="nl-BE"/>
          </a:p>
        </p:txBody>
      </p:sp>
    </p:spTree>
    <p:extLst>
      <p:ext uri="{BB962C8B-B14F-4D97-AF65-F5344CB8AC3E}">
        <p14:creationId xmlns:p14="http://schemas.microsoft.com/office/powerpoint/2010/main" val="152873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6A55D-83F6-1121-0784-A16D1EF3822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AD547A8-9761-F6B8-DC05-D9C7E7EAC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3C3C7C4D-AFFF-E0D8-6CFE-177680E378BE}"/>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0D61169E-F048-9B60-F5AB-E4EA28B82DC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7B7692F-7723-4E17-0E39-043626EA850A}"/>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45496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1BF88-D9FC-0756-F069-379786D2343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8292794-E404-AC8C-95E1-41AFECBD22C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B44AECE-573A-7BA1-C9C4-48EB12EA6832}"/>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4E2402EC-1CA0-8C96-E260-ACF56872090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DF6F2B1-4F19-DAFA-E427-D9B89D27D52F}"/>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383588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5EF8F03-571B-933B-A9AE-1E329F98B22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B1D524E-824C-4EB1-88B4-FA4E2627078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4ED9BAD-0DEA-889D-6D8C-FAB3F60039E4}"/>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D12E7606-699A-5EA4-4520-B5422D12AA7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580159-7E18-1B84-EB70-D69E5F313C9B}"/>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137766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ver slide with image - pink">
    <p:bg>
      <p:bgPr>
        <a:solidFill>
          <a:srgbClr val="FF8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F707-1262-4B84-21EB-3C52805F2B10}"/>
              </a:ext>
            </a:extLst>
          </p:cNvPr>
          <p:cNvSpPr>
            <a:spLocks noGrp="1"/>
          </p:cNvSpPr>
          <p:nvPr>
            <p:ph type="ctrTitle" hasCustomPrompt="1"/>
          </p:nvPr>
        </p:nvSpPr>
        <p:spPr>
          <a:xfrm>
            <a:off x="494805" y="2022836"/>
            <a:ext cx="5098473" cy="2739169"/>
          </a:xfrm>
        </p:spPr>
        <p:txBody>
          <a:bodyPr anchor="t">
            <a:normAutofit/>
          </a:bodyPr>
          <a:lstStyle>
            <a:lvl1pPr algn="l">
              <a:defRPr sz="5500"/>
            </a:lvl1pPr>
          </a:lstStyle>
          <a:p>
            <a:r>
              <a:rPr lang="en-GB" err="1"/>
              <a:t>Titel</a:t>
            </a:r>
            <a:r>
              <a:rPr lang="en-GB"/>
              <a:t> </a:t>
            </a:r>
            <a:r>
              <a:rPr lang="en-GB" err="1"/>
              <a:t>presentatie</a:t>
            </a:r>
            <a:r>
              <a:rPr lang="en-GB"/>
              <a:t> </a:t>
            </a:r>
            <a:r>
              <a:rPr lang="en-GB" err="1"/>
              <a:t>komt</a:t>
            </a:r>
            <a:r>
              <a:rPr lang="en-GB"/>
              <a:t> </a:t>
            </a:r>
            <a:r>
              <a:rPr lang="en-GB" err="1"/>
              <a:t>hier</a:t>
            </a:r>
            <a:endParaRPr lang="en-BE"/>
          </a:p>
        </p:txBody>
      </p:sp>
      <p:sp>
        <p:nvSpPr>
          <p:cNvPr id="3" name="Subtitle 2">
            <a:extLst>
              <a:ext uri="{FF2B5EF4-FFF2-40B4-BE49-F238E27FC236}">
                <a16:creationId xmlns:a16="http://schemas.microsoft.com/office/drawing/2014/main" id="{FA418A4E-80CB-FC86-E4AC-D57038A7246F}"/>
              </a:ext>
            </a:extLst>
          </p:cNvPr>
          <p:cNvSpPr>
            <a:spLocks noGrp="1"/>
          </p:cNvSpPr>
          <p:nvPr>
            <p:ph type="subTitle" idx="1" hasCustomPrompt="1"/>
          </p:nvPr>
        </p:nvSpPr>
        <p:spPr>
          <a:xfrm>
            <a:off x="494805" y="521452"/>
            <a:ext cx="5098473" cy="129653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Plaats</a:t>
            </a:r>
            <a:r>
              <a:rPr lang="en-GB"/>
              <a:t> </a:t>
            </a:r>
            <a:r>
              <a:rPr lang="en-GB" err="1"/>
              <a:t>voor</a:t>
            </a:r>
            <a:r>
              <a:rPr lang="en-GB"/>
              <a:t> </a:t>
            </a:r>
            <a:r>
              <a:rPr lang="en-GB" err="1"/>
              <a:t>een</a:t>
            </a:r>
            <a:r>
              <a:rPr lang="en-GB"/>
              <a:t> </a:t>
            </a:r>
            <a:r>
              <a:rPr lang="en-GB" err="1"/>
              <a:t>koptitel</a:t>
            </a:r>
            <a:endParaRPr lang="en-BE"/>
          </a:p>
        </p:txBody>
      </p:sp>
      <p:sp>
        <p:nvSpPr>
          <p:cNvPr id="7" name="Picture Placeholder 2">
            <a:extLst>
              <a:ext uri="{FF2B5EF4-FFF2-40B4-BE49-F238E27FC236}">
                <a16:creationId xmlns:a16="http://schemas.microsoft.com/office/drawing/2014/main" id="{8FD7F94D-B688-D1D8-DD6B-48333A7B71E7}"/>
              </a:ext>
            </a:extLst>
          </p:cNvPr>
          <p:cNvSpPr>
            <a:spLocks noGrp="1"/>
          </p:cNvSpPr>
          <p:nvPr>
            <p:ph type="pic" idx="10"/>
          </p:nvPr>
        </p:nvSpPr>
        <p:spPr>
          <a:xfrm>
            <a:off x="609600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pic>
        <p:nvPicPr>
          <p:cNvPr id="9" name="Picture 8">
            <a:extLst>
              <a:ext uri="{FF2B5EF4-FFF2-40B4-BE49-F238E27FC236}">
                <a16:creationId xmlns:a16="http://schemas.microsoft.com/office/drawing/2014/main" id="{FDE2DA56-D75D-2A8C-38F1-F84E8CDBFCDB}"/>
              </a:ext>
            </a:extLst>
          </p:cNvPr>
          <p:cNvPicPr>
            <a:picLocks noChangeAspect="1"/>
          </p:cNvPicPr>
          <p:nvPr/>
        </p:nvPicPr>
        <p:blipFill>
          <a:blip r:embed="rId2"/>
          <a:stretch>
            <a:fillRect/>
          </a:stretch>
        </p:blipFill>
        <p:spPr>
          <a:xfrm>
            <a:off x="494805" y="5040014"/>
            <a:ext cx="3562992" cy="1296533"/>
          </a:xfrm>
          <a:prstGeom prst="rect">
            <a:avLst/>
          </a:prstGeom>
        </p:spPr>
      </p:pic>
    </p:spTree>
    <p:extLst>
      <p:ext uri="{BB962C8B-B14F-4D97-AF65-F5344CB8AC3E}">
        <p14:creationId xmlns:p14="http://schemas.microsoft.com/office/powerpoint/2010/main" val="396888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right and picture left 1">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BC77354-40B0-8031-6CC1-B5226F87DB38}"/>
              </a:ext>
            </a:extLst>
          </p:cNvPr>
          <p:cNvSpPr>
            <a:spLocks noGrp="1"/>
          </p:cNvSpPr>
          <p:nvPr>
            <p:ph type="pic" idx="11"/>
          </p:nvPr>
        </p:nvSpPr>
        <p:spPr>
          <a:xfrm>
            <a:off x="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sp>
        <p:nvSpPr>
          <p:cNvPr id="2" name="Title 1">
            <a:extLst>
              <a:ext uri="{FF2B5EF4-FFF2-40B4-BE49-F238E27FC236}">
                <a16:creationId xmlns:a16="http://schemas.microsoft.com/office/drawing/2014/main" id="{AB0B1A7B-BDB4-D97E-5AC3-C2B666739F75}"/>
              </a:ext>
            </a:extLst>
          </p:cNvPr>
          <p:cNvSpPr>
            <a:spLocks noGrp="1"/>
          </p:cNvSpPr>
          <p:nvPr>
            <p:ph type="title" hasCustomPrompt="1"/>
          </p:nvPr>
        </p:nvSpPr>
        <p:spPr>
          <a:xfrm>
            <a:off x="6908080" y="760020"/>
            <a:ext cx="4468482" cy="1297379"/>
          </a:xfrm>
        </p:spPr>
        <p:txBody>
          <a:bodyPr anchor="b">
            <a:normAutofit/>
          </a:bodyPr>
          <a:lstStyle>
            <a:lvl1pPr>
              <a:defRPr sz="3800" b="1"/>
            </a:lvl1pPr>
          </a:lstStyle>
          <a:p>
            <a:r>
              <a:rPr lang="en-GB" err="1"/>
              <a:t>Titel</a:t>
            </a:r>
            <a:r>
              <a:rPr lang="en-GB"/>
              <a:t> </a:t>
            </a:r>
            <a:r>
              <a:rPr lang="en-GB" err="1"/>
              <a:t>komt</a:t>
            </a:r>
            <a:r>
              <a:rPr lang="en-GB"/>
              <a:t> </a:t>
            </a:r>
            <a:r>
              <a:rPr lang="en-GB" err="1"/>
              <a:t>hier</a:t>
            </a:r>
            <a:endParaRPr lang="en-BE"/>
          </a:p>
        </p:txBody>
      </p:sp>
      <p:sp>
        <p:nvSpPr>
          <p:cNvPr id="4" name="Text Placeholder 3">
            <a:extLst>
              <a:ext uri="{FF2B5EF4-FFF2-40B4-BE49-F238E27FC236}">
                <a16:creationId xmlns:a16="http://schemas.microsoft.com/office/drawing/2014/main" id="{C667727F-2878-D8D4-496C-7B373B6B0545}"/>
              </a:ext>
            </a:extLst>
          </p:cNvPr>
          <p:cNvSpPr>
            <a:spLocks noGrp="1"/>
          </p:cNvSpPr>
          <p:nvPr>
            <p:ph type="body" sz="half" idx="2" hasCustomPrompt="1"/>
          </p:nvPr>
        </p:nvSpPr>
        <p:spPr>
          <a:xfrm>
            <a:off x="6908079" y="2422566"/>
            <a:ext cx="4468482" cy="3087585"/>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Plaats</a:t>
            </a:r>
            <a:r>
              <a:rPr lang="en-GB"/>
              <a:t> </a:t>
            </a:r>
            <a:r>
              <a:rPr lang="en-GB" err="1"/>
              <a:t>voor</a:t>
            </a:r>
            <a:r>
              <a:rPr lang="en-GB"/>
              <a:t> </a:t>
            </a:r>
            <a:r>
              <a:rPr lang="en-GB" err="1"/>
              <a:t>tekst</a:t>
            </a:r>
            <a:r>
              <a:rPr lang="en-GB"/>
              <a:t>.</a:t>
            </a:r>
          </a:p>
        </p:txBody>
      </p:sp>
      <p:pic>
        <p:nvPicPr>
          <p:cNvPr id="9" name="Picture 8">
            <a:extLst>
              <a:ext uri="{FF2B5EF4-FFF2-40B4-BE49-F238E27FC236}">
                <a16:creationId xmlns:a16="http://schemas.microsoft.com/office/drawing/2014/main" id="{5CDBDBA5-3CC6-D284-C825-71205D972732}"/>
              </a:ext>
            </a:extLst>
          </p:cNvPr>
          <p:cNvPicPr>
            <a:picLocks noChangeAspect="1"/>
          </p:cNvPicPr>
          <p:nvPr/>
        </p:nvPicPr>
        <p:blipFill>
          <a:blip r:embed="rId2"/>
          <a:stretch>
            <a:fillRect/>
          </a:stretch>
        </p:blipFill>
        <p:spPr>
          <a:xfrm>
            <a:off x="11082020" y="6043117"/>
            <a:ext cx="770543" cy="535813"/>
          </a:xfrm>
          <a:prstGeom prst="rect">
            <a:avLst/>
          </a:prstGeom>
        </p:spPr>
      </p:pic>
    </p:spTree>
    <p:extLst>
      <p:ext uri="{BB962C8B-B14F-4D97-AF65-F5344CB8AC3E}">
        <p14:creationId xmlns:p14="http://schemas.microsoft.com/office/powerpoint/2010/main" val="832750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1A7B-BDB4-D97E-5AC3-C2B666739F75}"/>
              </a:ext>
            </a:extLst>
          </p:cNvPr>
          <p:cNvSpPr>
            <a:spLocks noGrp="1"/>
          </p:cNvSpPr>
          <p:nvPr>
            <p:ph type="title" hasCustomPrompt="1"/>
          </p:nvPr>
        </p:nvSpPr>
        <p:spPr>
          <a:xfrm>
            <a:off x="839788" y="760020"/>
            <a:ext cx="7793573" cy="1297379"/>
          </a:xfrm>
        </p:spPr>
        <p:txBody>
          <a:bodyPr anchor="b">
            <a:normAutofit/>
          </a:bodyPr>
          <a:lstStyle>
            <a:lvl1pPr>
              <a:defRPr sz="3800" b="1"/>
            </a:lvl1pPr>
          </a:lstStyle>
          <a:p>
            <a:r>
              <a:rPr lang="en-GB" err="1"/>
              <a:t>Titel</a:t>
            </a:r>
            <a:r>
              <a:rPr lang="en-GB"/>
              <a:t> </a:t>
            </a:r>
            <a:r>
              <a:rPr lang="en-GB" err="1"/>
              <a:t>komt</a:t>
            </a:r>
            <a:r>
              <a:rPr lang="en-GB"/>
              <a:t> </a:t>
            </a:r>
            <a:r>
              <a:rPr lang="en-GB" err="1"/>
              <a:t>hier</a:t>
            </a:r>
            <a:endParaRPr lang="en-BE"/>
          </a:p>
        </p:txBody>
      </p:sp>
      <p:sp>
        <p:nvSpPr>
          <p:cNvPr id="5" name="Date Placeholder 4">
            <a:extLst>
              <a:ext uri="{FF2B5EF4-FFF2-40B4-BE49-F238E27FC236}">
                <a16:creationId xmlns:a16="http://schemas.microsoft.com/office/drawing/2014/main" id="{1016097E-467A-14E4-215D-B4E314B8B0A8}"/>
              </a:ext>
            </a:extLst>
          </p:cNvPr>
          <p:cNvSpPr>
            <a:spLocks noGrp="1"/>
          </p:cNvSpPr>
          <p:nvPr>
            <p:ph type="dt" sz="half" idx="10"/>
          </p:nvPr>
        </p:nvSpPr>
        <p:spPr>
          <a:xfrm>
            <a:off x="351312" y="6198920"/>
            <a:ext cx="2985654" cy="332510"/>
          </a:xfrm>
          <a:prstGeom prst="rect">
            <a:avLst/>
          </a:prstGeom>
        </p:spPr>
        <p:txBody>
          <a:bodyPr anchor="b"/>
          <a:lstStyle>
            <a:lvl1pPr>
              <a:defRPr sz="1000" spc="50" baseline="0"/>
            </a:lvl1pPr>
          </a:lstStyle>
          <a:p>
            <a:fld id="{9E696F05-40AE-43B2-86C3-71DBE01B5EC7}" type="datetimeFigureOut">
              <a:rPr lang="nl-BE" smtClean="0"/>
              <a:t>23/09/2025</a:t>
            </a:fld>
            <a:endParaRPr lang="nl-BE"/>
          </a:p>
        </p:txBody>
      </p:sp>
      <p:pic>
        <p:nvPicPr>
          <p:cNvPr id="9" name="Picture 8">
            <a:extLst>
              <a:ext uri="{FF2B5EF4-FFF2-40B4-BE49-F238E27FC236}">
                <a16:creationId xmlns:a16="http://schemas.microsoft.com/office/drawing/2014/main" id="{5CDBDBA5-3CC6-D284-C825-71205D972732}"/>
              </a:ext>
            </a:extLst>
          </p:cNvPr>
          <p:cNvPicPr>
            <a:picLocks noChangeAspect="1"/>
          </p:cNvPicPr>
          <p:nvPr/>
        </p:nvPicPr>
        <p:blipFill>
          <a:blip r:embed="rId2"/>
          <a:stretch>
            <a:fillRect/>
          </a:stretch>
        </p:blipFill>
        <p:spPr>
          <a:xfrm>
            <a:off x="11082020" y="6043117"/>
            <a:ext cx="770543" cy="535813"/>
          </a:xfrm>
          <a:prstGeom prst="rect">
            <a:avLst/>
          </a:prstGeom>
        </p:spPr>
      </p:pic>
      <p:sp>
        <p:nvSpPr>
          <p:cNvPr id="3" name="Text Placeholder 3">
            <a:extLst>
              <a:ext uri="{FF2B5EF4-FFF2-40B4-BE49-F238E27FC236}">
                <a16:creationId xmlns:a16="http://schemas.microsoft.com/office/drawing/2014/main" id="{ECC8B55B-9FF0-657D-B431-FEAE41C326F7}"/>
              </a:ext>
            </a:extLst>
          </p:cNvPr>
          <p:cNvSpPr>
            <a:spLocks noGrp="1"/>
          </p:cNvSpPr>
          <p:nvPr>
            <p:ph type="body" sz="half" idx="2" hasCustomPrompt="1"/>
          </p:nvPr>
        </p:nvSpPr>
        <p:spPr>
          <a:xfrm>
            <a:off x="839788" y="2422566"/>
            <a:ext cx="5256212" cy="3087585"/>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Plaats</a:t>
            </a:r>
            <a:r>
              <a:rPr lang="en-GB"/>
              <a:t> </a:t>
            </a:r>
            <a:r>
              <a:rPr lang="en-GB" err="1"/>
              <a:t>voor</a:t>
            </a:r>
            <a:r>
              <a:rPr lang="en-GB"/>
              <a:t> </a:t>
            </a:r>
            <a:r>
              <a:rPr lang="en-GB" err="1"/>
              <a:t>tekst</a:t>
            </a:r>
            <a:r>
              <a:rPr lang="en-GB"/>
              <a:t>.</a:t>
            </a:r>
          </a:p>
        </p:txBody>
      </p:sp>
    </p:spTree>
    <p:extLst>
      <p:ext uri="{BB962C8B-B14F-4D97-AF65-F5344CB8AC3E}">
        <p14:creationId xmlns:p14="http://schemas.microsoft.com/office/powerpoint/2010/main" val="1136967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left and picture right 1">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BC77354-40B0-8031-6CC1-B5226F87DB38}"/>
              </a:ext>
            </a:extLst>
          </p:cNvPr>
          <p:cNvSpPr>
            <a:spLocks noGrp="1"/>
          </p:cNvSpPr>
          <p:nvPr>
            <p:ph type="pic" idx="11"/>
          </p:nvPr>
        </p:nvSpPr>
        <p:spPr>
          <a:xfrm>
            <a:off x="609600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sp>
        <p:nvSpPr>
          <p:cNvPr id="2" name="Title 1">
            <a:extLst>
              <a:ext uri="{FF2B5EF4-FFF2-40B4-BE49-F238E27FC236}">
                <a16:creationId xmlns:a16="http://schemas.microsoft.com/office/drawing/2014/main" id="{AB0B1A7B-BDB4-D97E-5AC3-C2B666739F75}"/>
              </a:ext>
            </a:extLst>
          </p:cNvPr>
          <p:cNvSpPr>
            <a:spLocks noGrp="1"/>
          </p:cNvSpPr>
          <p:nvPr>
            <p:ph type="title" hasCustomPrompt="1"/>
          </p:nvPr>
        </p:nvSpPr>
        <p:spPr>
          <a:xfrm>
            <a:off x="839789" y="760020"/>
            <a:ext cx="4468482" cy="1297379"/>
          </a:xfrm>
        </p:spPr>
        <p:txBody>
          <a:bodyPr anchor="b">
            <a:normAutofit/>
          </a:bodyPr>
          <a:lstStyle>
            <a:lvl1pPr>
              <a:defRPr sz="3800" b="1"/>
            </a:lvl1pPr>
          </a:lstStyle>
          <a:p>
            <a:r>
              <a:rPr lang="en-GB" err="1"/>
              <a:t>Titel</a:t>
            </a:r>
            <a:r>
              <a:rPr lang="en-GB"/>
              <a:t> </a:t>
            </a:r>
            <a:r>
              <a:rPr lang="en-GB" err="1"/>
              <a:t>komt</a:t>
            </a:r>
            <a:r>
              <a:rPr lang="en-GB"/>
              <a:t> </a:t>
            </a:r>
            <a:r>
              <a:rPr lang="en-GB" err="1"/>
              <a:t>hier</a:t>
            </a:r>
            <a:endParaRPr lang="en-BE"/>
          </a:p>
        </p:txBody>
      </p:sp>
      <p:sp>
        <p:nvSpPr>
          <p:cNvPr id="4" name="Text Placeholder 3">
            <a:extLst>
              <a:ext uri="{FF2B5EF4-FFF2-40B4-BE49-F238E27FC236}">
                <a16:creationId xmlns:a16="http://schemas.microsoft.com/office/drawing/2014/main" id="{C667727F-2878-D8D4-496C-7B373B6B0545}"/>
              </a:ext>
            </a:extLst>
          </p:cNvPr>
          <p:cNvSpPr>
            <a:spLocks noGrp="1"/>
          </p:cNvSpPr>
          <p:nvPr>
            <p:ph type="body" sz="half" idx="2" hasCustomPrompt="1"/>
          </p:nvPr>
        </p:nvSpPr>
        <p:spPr>
          <a:xfrm>
            <a:off x="839788" y="2422566"/>
            <a:ext cx="4468482" cy="3087585"/>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Plaats</a:t>
            </a:r>
            <a:r>
              <a:rPr lang="en-GB"/>
              <a:t> </a:t>
            </a:r>
            <a:r>
              <a:rPr lang="en-GB" err="1"/>
              <a:t>voor</a:t>
            </a:r>
            <a:r>
              <a:rPr lang="en-GB"/>
              <a:t> </a:t>
            </a:r>
            <a:r>
              <a:rPr lang="en-GB" err="1"/>
              <a:t>tekst</a:t>
            </a:r>
            <a:r>
              <a:rPr lang="en-GB"/>
              <a:t>.</a:t>
            </a:r>
          </a:p>
        </p:txBody>
      </p:sp>
      <p:sp>
        <p:nvSpPr>
          <p:cNvPr id="5" name="Date Placeholder 4">
            <a:extLst>
              <a:ext uri="{FF2B5EF4-FFF2-40B4-BE49-F238E27FC236}">
                <a16:creationId xmlns:a16="http://schemas.microsoft.com/office/drawing/2014/main" id="{1016097E-467A-14E4-215D-B4E314B8B0A8}"/>
              </a:ext>
            </a:extLst>
          </p:cNvPr>
          <p:cNvSpPr>
            <a:spLocks noGrp="1"/>
          </p:cNvSpPr>
          <p:nvPr>
            <p:ph type="dt" sz="half" idx="10"/>
          </p:nvPr>
        </p:nvSpPr>
        <p:spPr>
          <a:xfrm>
            <a:off x="351312" y="6198920"/>
            <a:ext cx="2985654" cy="332510"/>
          </a:xfrm>
          <a:prstGeom prst="rect">
            <a:avLst/>
          </a:prstGeom>
        </p:spPr>
        <p:txBody>
          <a:bodyPr anchor="b"/>
          <a:lstStyle>
            <a:lvl1pPr>
              <a:defRPr sz="1000" spc="50" baseline="0"/>
            </a:lvl1pPr>
          </a:lstStyle>
          <a:p>
            <a:fld id="{9E696F05-40AE-43B2-86C3-71DBE01B5EC7}" type="datetimeFigureOut">
              <a:rPr lang="nl-BE" smtClean="0"/>
              <a:t>23/09/2025</a:t>
            </a:fld>
            <a:endParaRPr lang="nl-BE"/>
          </a:p>
        </p:txBody>
      </p:sp>
    </p:spTree>
    <p:extLst>
      <p:ext uri="{BB962C8B-B14F-4D97-AF65-F5344CB8AC3E}">
        <p14:creationId xmlns:p14="http://schemas.microsoft.com/office/powerpoint/2010/main" val="283901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Quote with pictur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BC77354-40B0-8031-6CC1-B5226F87DB38}"/>
              </a:ext>
            </a:extLst>
          </p:cNvPr>
          <p:cNvSpPr>
            <a:spLocks noGrp="1"/>
          </p:cNvSpPr>
          <p:nvPr>
            <p:ph type="pic" idx="11"/>
          </p:nvPr>
        </p:nvSpPr>
        <p:spPr>
          <a:xfrm>
            <a:off x="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sp>
        <p:nvSpPr>
          <p:cNvPr id="4" name="Text Placeholder 3">
            <a:extLst>
              <a:ext uri="{FF2B5EF4-FFF2-40B4-BE49-F238E27FC236}">
                <a16:creationId xmlns:a16="http://schemas.microsoft.com/office/drawing/2014/main" id="{C667727F-2878-D8D4-496C-7B373B6B0545}"/>
              </a:ext>
            </a:extLst>
          </p:cNvPr>
          <p:cNvSpPr>
            <a:spLocks noGrp="1"/>
          </p:cNvSpPr>
          <p:nvPr>
            <p:ph type="body" sz="half" idx="2" hasCustomPrompt="1"/>
          </p:nvPr>
        </p:nvSpPr>
        <p:spPr>
          <a:xfrm>
            <a:off x="7169427" y="1046922"/>
            <a:ext cx="4058368" cy="4585252"/>
          </a:xfrm>
        </p:spPr>
        <p:txBody>
          <a:bodyPr anchor="ctr">
            <a:normAutofit/>
          </a:bodyPr>
          <a:lstStyle>
            <a:lvl1pPr marL="0" indent="0">
              <a:buNone/>
              <a:defRPr sz="5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t>
            </a:r>
            <a:r>
              <a:rPr lang="en-GB" err="1"/>
              <a:t>Typ</a:t>
            </a:r>
            <a:r>
              <a:rPr lang="en-GB"/>
              <a:t> </a:t>
            </a:r>
            <a:r>
              <a:rPr lang="en-GB" err="1"/>
              <a:t>hier</a:t>
            </a:r>
            <a:r>
              <a:rPr lang="en-GB"/>
              <a:t> </a:t>
            </a:r>
            <a:br>
              <a:rPr lang="en-GB"/>
            </a:br>
            <a:r>
              <a:rPr lang="en-GB" err="1"/>
              <a:t>een</a:t>
            </a:r>
            <a:r>
              <a:rPr lang="en-GB"/>
              <a:t> quote of statement”</a:t>
            </a:r>
          </a:p>
        </p:txBody>
      </p:sp>
      <p:pic>
        <p:nvPicPr>
          <p:cNvPr id="9" name="Picture 8">
            <a:extLst>
              <a:ext uri="{FF2B5EF4-FFF2-40B4-BE49-F238E27FC236}">
                <a16:creationId xmlns:a16="http://schemas.microsoft.com/office/drawing/2014/main" id="{5CDBDBA5-3CC6-D284-C825-71205D972732}"/>
              </a:ext>
            </a:extLst>
          </p:cNvPr>
          <p:cNvPicPr>
            <a:picLocks noChangeAspect="1"/>
          </p:cNvPicPr>
          <p:nvPr/>
        </p:nvPicPr>
        <p:blipFill>
          <a:blip r:embed="rId2"/>
          <a:stretch>
            <a:fillRect/>
          </a:stretch>
        </p:blipFill>
        <p:spPr>
          <a:xfrm>
            <a:off x="11082020" y="6043117"/>
            <a:ext cx="770543" cy="535813"/>
          </a:xfrm>
          <a:prstGeom prst="rect">
            <a:avLst/>
          </a:prstGeom>
        </p:spPr>
      </p:pic>
    </p:spTree>
    <p:extLst>
      <p:ext uri="{BB962C8B-B14F-4D97-AF65-F5344CB8AC3E}">
        <p14:creationId xmlns:p14="http://schemas.microsoft.com/office/powerpoint/2010/main" val="1564657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ver slide with image - purple">
    <p:bg>
      <p:bgPr>
        <a:solidFill>
          <a:srgbClr val="7F6B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F707-1262-4B84-21EB-3C52805F2B10}"/>
              </a:ext>
            </a:extLst>
          </p:cNvPr>
          <p:cNvSpPr>
            <a:spLocks noGrp="1"/>
          </p:cNvSpPr>
          <p:nvPr>
            <p:ph type="ctrTitle" hasCustomPrompt="1"/>
          </p:nvPr>
        </p:nvSpPr>
        <p:spPr>
          <a:xfrm>
            <a:off x="494805" y="2022836"/>
            <a:ext cx="5098473" cy="2739169"/>
          </a:xfrm>
        </p:spPr>
        <p:txBody>
          <a:bodyPr anchor="t">
            <a:normAutofit/>
          </a:bodyPr>
          <a:lstStyle>
            <a:lvl1pPr algn="l">
              <a:defRPr sz="5500"/>
            </a:lvl1pPr>
          </a:lstStyle>
          <a:p>
            <a:r>
              <a:rPr lang="en-GB" err="1"/>
              <a:t>Titel</a:t>
            </a:r>
            <a:r>
              <a:rPr lang="en-GB"/>
              <a:t> </a:t>
            </a:r>
            <a:r>
              <a:rPr lang="en-GB" err="1"/>
              <a:t>presentatie</a:t>
            </a:r>
            <a:r>
              <a:rPr lang="en-GB"/>
              <a:t> </a:t>
            </a:r>
            <a:r>
              <a:rPr lang="en-GB" err="1"/>
              <a:t>komt</a:t>
            </a:r>
            <a:r>
              <a:rPr lang="en-GB"/>
              <a:t> </a:t>
            </a:r>
            <a:r>
              <a:rPr lang="en-GB" err="1"/>
              <a:t>hier</a:t>
            </a:r>
            <a:endParaRPr lang="en-BE"/>
          </a:p>
        </p:txBody>
      </p:sp>
      <p:sp>
        <p:nvSpPr>
          <p:cNvPr id="3" name="Subtitle 2">
            <a:extLst>
              <a:ext uri="{FF2B5EF4-FFF2-40B4-BE49-F238E27FC236}">
                <a16:creationId xmlns:a16="http://schemas.microsoft.com/office/drawing/2014/main" id="{FA418A4E-80CB-FC86-E4AC-D57038A7246F}"/>
              </a:ext>
            </a:extLst>
          </p:cNvPr>
          <p:cNvSpPr>
            <a:spLocks noGrp="1"/>
          </p:cNvSpPr>
          <p:nvPr>
            <p:ph type="subTitle" idx="1" hasCustomPrompt="1"/>
          </p:nvPr>
        </p:nvSpPr>
        <p:spPr>
          <a:xfrm>
            <a:off x="494805" y="521452"/>
            <a:ext cx="5098473" cy="129653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Plaats</a:t>
            </a:r>
            <a:r>
              <a:rPr lang="en-GB"/>
              <a:t> </a:t>
            </a:r>
            <a:r>
              <a:rPr lang="en-GB" err="1"/>
              <a:t>voor</a:t>
            </a:r>
            <a:r>
              <a:rPr lang="en-GB"/>
              <a:t> </a:t>
            </a:r>
            <a:r>
              <a:rPr lang="en-GB" err="1"/>
              <a:t>een</a:t>
            </a:r>
            <a:r>
              <a:rPr lang="en-GB"/>
              <a:t> </a:t>
            </a:r>
            <a:r>
              <a:rPr lang="en-GB" err="1"/>
              <a:t>koptitel</a:t>
            </a:r>
            <a:endParaRPr lang="en-BE"/>
          </a:p>
        </p:txBody>
      </p:sp>
      <p:sp>
        <p:nvSpPr>
          <p:cNvPr id="7" name="Picture Placeholder 2">
            <a:extLst>
              <a:ext uri="{FF2B5EF4-FFF2-40B4-BE49-F238E27FC236}">
                <a16:creationId xmlns:a16="http://schemas.microsoft.com/office/drawing/2014/main" id="{8FD7F94D-B688-D1D8-DD6B-48333A7B71E7}"/>
              </a:ext>
            </a:extLst>
          </p:cNvPr>
          <p:cNvSpPr>
            <a:spLocks noGrp="1"/>
          </p:cNvSpPr>
          <p:nvPr>
            <p:ph type="pic" idx="10"/>
          </p:nvPr>
        </p:nvSpPr>
        <p:spPr>
          <a:xfrm>
            <a:off x="609600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pic>
        <p:nvPicPr>
          <p:cNvPr id="9" name="Picture 8">
            <a:extLst>
              <a:ext uri="{FF2B5EF4-FFF2-40B4-BE49-F238E27FC236}">
                <a16:creationId xmlns:a16="http://schemas.microsoft.com/office/drawing/2014/main" id="{FDE2DA56-D75D-2A8C-38F1-F84E8CDBFCDB}"/>
              </a:ext>
            </a:extLst>
          </p:cNvPr>
          <p:cNvPicPr>
            <a:picLocks noChangeAspect="1"/>
          </p:cNvPicPr>
          <p:nvPr/>
        </p:nvPicPr>
        <p:blipFill>
          <a:blip r:embed="rId2"/>
          <a:stretch>
            <a:fillRect/>
          </a:stretch>
        </p:blipFill>
        <p:spPr>
          <a:xfrm>
            <a:off x="494805" y="5040014"/>
            <a:ext cx="3562992" cy="1296533"/>
          </a:xfrm>
          <a:prstGeom prst="rect">
            <a:avLst/>
          </a:prstGeom>
        </p:spPr>
      </p:pic>
    </p:spTree>
    <p:extLst>
      <p:ext uri="{BB962C8B-B14F-4D97-AF65-F5344CB8AC3E}">
        <p14:creationId xmlns:p14="http://schemas.microsoft.com/office/powerpoint/2010/main" val="2180210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 purple">
    <p:bg>
      <p:bgPr>
        <a:solidFill>
          <a:srgbClr val="7F6B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7B05B-ADF1-1127-9450-1657ECE67BA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006" t="18405" r="5799" b="8602"/>
          <a:stretch/>
        </p:blipFill>
        <p:spPr>
          <a:xfrm>
            <a:off x="0" y="-13253"/>
            <a:ext cx="12192000" cy="6858001"/>
          </a:xfrm>
          <a:prstGeom prst="rect">
            <a:avLst/>
          </a:prstGeom>
        </p:spPr>
      </p:pic>
      <p:sp>
        <p:nvSpPr>
          <p:cNvPr id="2" name="Title 1">
            <a:extLst>
              <a:ext uri="{FF2B5EF4-FFF2-40B4-BE49-F238E27FC236}">
                <a16:creationId xmlns:a16="http://schemas.microsoft.com/office/drawing/2014/main" id="{2CE1F707-1262-4B84-21EB-3C52805F2B10}"/>
              </a:ext>
            </a:extLst>
          </p:cNvPr>
          <p:cNvSpPr>
            <a:spLocks noGrp="1"/>
          </p:cNvSpPr>
          <p:nvPr>
            <p:ph type="ctrTitle" hasCustomPrompt="1"/>
          </p:nvPr>
        </p:nvSpPr>
        <p:spPr>
          <a:xfrm>
            <a:off x="494805" y="2446317"/>
            <a:ext cx="7901050" cy="3963281"/>
          </a:xfrm>
        </p:spPr>
        <p:txBody>
          <a:bodyPr anchor="b">
            <a:normAutofit/>
          </a:bodyPr>
          <a:lstStyle>
            <a:lvl1pPr algn="l">
              <a:lnSpc>
                <a:spcPts val="8000"/>
              </a:lnSpc>
              <a:defRPr sz="8000"/>
            </a:lvl1pPr>
          </a:lstStyle>
          <a:p>
            <a:r>
              <a:rPr lang="en-GB" err="1"/>
              <a:t>Tussentitel</a:t>
            </a:r>
            <a:br>
              <a:rPr lang="en-GB"/>
            </a:br>
            <a:r>
              <a:rPr lang="en-GB" err="1"/>
              <a:t>komt</a:t>
            </a:r>
            <a:r>
              <a:rPr lang="en-GB"/>
              <a:t> </a:t>
            </a:r>
            <a:r>
              <a:rPr lang="en-GB" err="1"/>
              <a:t>hier</a:t>
            </a:r>
            <a:endParaRPr lang="en-BE"/>
          </a:p>
        </p:txBody>
      </p:sp>
    </p:spTree>
    <p:extLst>
      <p:ext uri="{BB962C8B-B14F-4D97-AF65-F5344CB8AC3E}">
        <p14:creationId xmlns:p14="http://schemas.microsoft.com/office/powerpoint/2010/main" val="2611555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1202A-EF5E-00B7-687A-0C9E130D5E0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545F317-D869-94ED-B5CF-E55CA44232F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3A4C35F-EE6E-75C3-CE42-4FE2F23CBCAD}"/>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2501101E-2200-7DE6-6B46-47AE45167BF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01C1875-AF80-82D6-D0FA-38D2B92B79BA}"/>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300333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134EA-456E-91F8-FA28-21A31097659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ABEA419-0F40-B6E2-B0C0-3EEC6C0A06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23FB206-001D-29DE-216F-D2C9D3AB9BF7}"/>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B7DA8748-D06E-FCBA-6387-62166C5AA4C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AD71CD3-2013-C757-40D8-547BF0A5DA72}"/>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66838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327D6-679F-C299-0F09-B0C98B737B5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0A0DED9-2970-D229-C7D1-353F0B677D7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002C692-39CC-B2D9-B210-8F8B03B5233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1418770-6670-767A-1531-99775C360C0F}"/>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6" name="Tijdelijke aanduiding voor voettekst 5">
            <a:extLst>
              <a:ext uri="{FF2B5EF4-FFF2-40B4-BE49-F238E27FC236}">
                <a16:creationId xmlns:a16="http://schemas.microsoft.com/office/drawing/2014/main" id="{E4893A68-F422-5960-EA4B-D8300DBD3CC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A3DD7CC-7913-A4BB-F7B8-6AA6B7843918}"/>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481704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B9EF3-EFA1-A0A6-2573-FED75FFA21F7}"/>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CD34F57-AD1D-719C-6909-C1A5501A4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684FAB7-41FA-08F7-06F8-429C66B80B6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D6BF5B1-55C7-F15F-4832-E7939EF2F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0BA38F4-CADF-79E4-620E-033649741B0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6B9440A-BD86-4309-DA87-5576D4FF89A9}"/>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8" name="Tijdelijke aanduiding voor voettekst 7">
            <a:extLst>
              <a:ext uri="{FF2B5EF4-FFF2-40B4-BE49-F238E27FC236}">
                <a16:creationId xmlns:a16="http://schemas.microsoft.com/office/drawing/2014/main" id="{15528C9E-2806-18E5-CF61-0056B2E9AE2B}"/>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977AE5F-DA3A-B715-A2DE-A25E701FAE64}"/>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347703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0C313-4AA7-E4DE-6C48-C09535F0FE5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B40A4E1-D0EB-198E-D01B-999A96D29018}"/>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4" name="Tijdelijke aanduiding voor voettekst 3">
            <a:extLst>
              <a:ext uri="{FF2B5EF4-FFF2-40B4-BE49-F238E27FC236}">
                <a16:creationId xmlns:a16="http://schemas.microsoft.com/office/drawing/2014/main" id="{E06445F2-8D51-A9FE-3CEE-227DD8B1A65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DB386C2-7AAD-C03D-AB7A-5AD8A144AB79}"/>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18182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996CA14-57B6-4E1B-A106-BA5BC32A5105}"/>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3" name="Tijdelijke aanduiding voor voettekst 2">
            <a:extLst>
              <a:ext uri="{FF2B5EF4-FFF2-40B4-BE49-F238E27FC236}">
                <a16:creationId xmlns:a16="http://schemas.microsoft.com/office/drawing/2014/main" id="{D8374DC0-1A36-5DC1-43D8-2CC5EF4B367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72FB90C-24B5-9CEE-3382-44A2B716C46B}"/>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42817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13683-74C4-06E3-BC36-D49572519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1D8FCB-786E-7650-346F-46B80B7802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670AD6E-7F57-3D27-6D27-1AE1515F6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452CFD3-988F-342A-7DAD-5845EC805773}"/>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6" name="Tijdelijke aanduiding voor voettekst 5">
            <a:extLst>
              <a:ext uri="{FF2B5EF4-FFF2-40B4-BE49-F238E27FC236}">
                <a16:creationId xmlns:a16="http://schemas.microsoft.com/office/drawing/2014/main" id="{2BCC8BB9-A425-C4B2-DDBB-F4D3A1B979B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1639359-B1F2-5D53-4D1D-9B03E6EAA26E}"/>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04674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EFD3E-25CB-A743-2E83-AB4C54C4DFB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4B23563-B0AD-CCFB-226D-5BCB41425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3BCC2532-4C75-664D-CF48-5F35E7B6C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AF6339-2B2F-D09D-971D-4A89A1A879B9}"/>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6" name="Tijdelijke aanduiding voor voettekst 5">
            <a:extLst>
              <a:ext uri="{FF2B5EF4-FFF2-40B4-BE49-F238E27FC236}">
                <a16:creationId xmlns:a16="http://schemas.microsoft.com/office/drawing/2014/main" id="{27189C31-31B9-5D01-D48C-120DBED1B93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A06875F-ABCA-B9FF-9F1C-6F20163A5AA6}"/>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47664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0596EA-90D6-8EF9-6C57-BF27EC6D82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62D3A15-D626-667A-DC6C-BAC44661E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E3DCA6F-668C-6F57-5C65-CAD43397C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24C46810-8AB6-B709-38F3-601E93905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A2E2C750-BE41-1F51-7069-81EFC88EB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BC25D-BB96-43CD-B335-DE91EB96FCB8}" type="slidenum">
              <a:rPr lang="nl-BE" smtClean="0"/>
              <a:t>‹nr.›</a:t>
            </a:fld>
            <a:endParaRPr lang="nl-BE"/>
          </a:p>
        </p:txBody>
      </p:sp>
    </p:spTree>
    <p:extLst>
      <p:ext uri="{BB962C8B-B14F-4D97-AF65-F5344CB8AC3E}">
        <p14:creationId xmlns:p14="http://schemas.microsoft.com/office/powerpoint/2010/main" val="4147567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25.xml"/><Relationship Id="rId5" Type="http://schemas.openxmlformats.org/officeDocument/2006/relationships/slide" Target="slide6.xml"/><Relationship Id="rId15" Type="http://schemas.openxmlformats.org/officeDocument/2006/relationships/slide" Target="slide34.xml"/><Relationship Id="rId10" Type="http://schemas.openxmlformats.org/officeDocument/2006/relationships/slide" Target="slide24.xml"/><Relationship Id="rId4" Type="http://schemas.openxmlformats.org/officeDocument/2006/relationships/slide" Target="slide5.xml"/><Relationship Id="rId9" Type="http://schemas.openxmlformats.org/officeDocument/2006/relationships/slide" Target="slide21.xml"/><Relationship Id="rId14"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lov2030" TargetMode="External"/><Relationship Id="rId2" Type="http://schemas.openxmlformats.org/officeDocument/2006/relationships/hyperlink" Target="http://www.lov2030.be/" TargetMode="Externa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hyperlink" Target="https://www.linkedin.com/company/lov2030/" TargetMode="External"/><Relationship Id="rId4" Type="http://schemas.openxmlformats.org/officeDocument/2006/relationships/hyperlink" Target="https://www.instagram.com/lov_leuven_20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opencreativesleuven.b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hyperlink" Target="http://www.cnol.be/en/opencreativesleuve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cnol.be"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D158E42D-5822-C0F0-5C3E-86597C8B13E7}"/>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6E501CFC-A89C-DA73-CA01-70C077EB47F7}"/>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pic>
        <p:nvPicPr>
          <p:cNvPr id="18" name="Afbeelding 17">
            <a:extLst>
              <a:ext uri="{FF2B5EF4-FFF2-40B4-BE49-F238E27FC236}">
                <a16:creationId xmlns:a16="http://schemas.microsoft.com/office/drawing/2014/main" id="{03A40EF2-590D-FCDC-7816-9ABFF74B7DA7}"/>
              </a:ext>
            </a:extLst>
          </p:cNvPr>
          <p:cNvPicPr>
            <a:picLocks noChangeAspect="1"/>
          </p:cNvPicPr>
          <p:nvPr/>
        </p:nvPicPr>
        <p:blipFill>
          <a:blip r:embed="rId3"/>
          <a:srcRect l="4459" r="10828" b="17901"/>
          <a:stretch>
            <a:fillRect/>
          </a:stretch>
        </p:blipFill>
        <p:spPr>
          <a:xfrm>
            <a:off x="4388635" y="2573514"/>
            <a:ext cx="3209499" cy="1074044"/>
          </a:xfrm>
          <a:prstGeom prst="rect">
            <a:avLst/>
          </a:prstGeom>
        </p:spPr>
      </p:pic>
      <p:sp>
        <p:nvSpPr>
          <p:cNvPr id="3" name="Tekstvak 2">
            <a:extLst>
              <a:ext uri="{FF2B5EF4-FFF2-40B4-BE49-F238E27FC236}">
                <a16:creationId xmlns:a16="http://schemas.microsoft.com/office/drawing/2014/main" id="{85B772BE-6F3E-0133-6B9E-F3D52D8BCCD9}"/>
              </a:ext>
            </a:extLst>
          </p:cNvPr>
          <p:cNvSpPr txBox="1"/>
          <p:nvPr/>
        </p:nvSpPr>
        <p:spPr>
          <a:xfrm>
            <a:off x="4092742" y="3736627"/>
            <a:ext cx="37959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err="1">
                <a:latin typeface="WT Kormelink"/>
              </a:rPr>
              <a:t>Recap</a:t>
            </a:r>
            <a:r>
              <a:rPr lang="nl-BE" sz="2000" dirty="0">
                <a:latin typeface="WT Kormelink"/>
              </a:rPr>
              <a:t> </a:t>
            </a:r>
            <a:r>
              <a:rPr lang="nl-BE" sz="2000" err="1">
                <a:latin typeface="WT Kormelink"/>
              </a:rPr>
              <a:t>networkevening</a:t>
            </a:r>
            <a:r>
              <a:rPr lang="nl-BE" sz="2000" dirty="0">
                <a:latin typeface="WT Kormelink"/>
              </a:rPr>
              <a:t> </a:t>
            </a:r>
            <a:r>
              <a:rPr lang="nl-BE" sz="2000" err="1">
                <a:latin typeface="WT Kormelink"/>
              </a:rPr>
              <a:t>about</a:t>
            </a:r>
            <a:r>
              <a:rPr lang="nl-BE" sz="2000" dirty="0">
                <a:latin typeface="WT Kormelink"/>
              </a:rPr>
              <a:t>  LOV2030</a:t>
            </a:r>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C61DD7F3-613A-3AA1-8FCA-A5B84A8CC2E5}"/>
              </a:ext>
            </a:extLst>
          </p:cNvPr>
          <p:cNvSpPr>
            <a:spLocks noGrp="1"/>
          </p:cNvSpPr>
          <p:nvPr>
            <p:ph type="subTitle" idx="1"/>
          </p:nvPr>
        </p:nvSpPr>
        <p:spPr>
          <a:xfrm>
            <a:off x="444501" y="895350"/>
            <a:ext cx="4750833" cy="2659508"/>
          </a:xfrm>
        </p:spPr>
        <p:txBody>
          <a:bodyPr vert="horz" lIns="91440" tIns="45720" rIns="91440" bIns="45720" rtlCol="0" anchor="b">
            <a:noAutofit/>
          </a:bodyPr>
          <a:lstStyle/>
          <a:p>
            <a:r>
              <a:rPr lang="nl-BE" sz="5400" b="1">
                <a:ea typeface="Calibri"/>
                <a:cs typeface="Calibri"/>
              </a:rPr>
              <a:t>LOV2030:</a:t>
            </a:r>
            <a:br>
              <a:rPr lang="nl-BE" sz="5400" b="1">
                <a:ea typeface="Calibri"/>
                <a:cs typeface="Calibri"/>
              </a:rPr>
            </a:br>
            <a:r>
              <a:rPr lang="nl-BE" sz="5400" b="1">
                <a:ea typeface="Calibri"/>
                <a:cs typeface="Calibri"/>
              </a:rPr>
              <a:t>short </a:t>
            </a:r>
            <a:r>
              <a:rPr lang="nl-BE" sz="5400" b="1" err="1">
                <a:ea typeface="Calibri"/>
                <a:cs typeface="Calibri"/>
              </a:rPr>
              <a:t>recap</a:t>
            </a:r>
          </a:p>
        </p:txBody>
      </p:sp>
      <p:pic>
        <p:nvPicPr>
          <p:cNvPr id="5" name="Tijdelijke aanduiding voor afbeelding 4" descr="Afbeelding met hemel, buitenshuis, persoon, wolk&#10;&#10;Automatisch gegenereerde beschrijving">
            <a:extLst>
              <a:ext uri="{FF2B5EF4-FFF2-40B4-BE49-F238E27FC236}">
                <a16:creationId xmlns:a16="http://schemas.microsoft.com/office/drawing/2014/main" id="{F8238F6A-7E4C-9C7F-EBDD-3B5C1535200D}"/>
              </a:ext>
            </a:extLst>
          </p:cNvPr>
          <p:cNvPicPr>
            <a:picLocks noGrp="1" noChangeAspect="1"/>
          </p:cNvPicPr>
          <p:nvPr>
            <p:ph type="pic" idx="10"/>
          </p:nvPr>
        </p:nvPicPr>
        <p:blipFill>
          <a:blip r:embed="rId3"/>
          <a:srcRect l="4289" r="4289"/>
          <a:stretch/>
        </p:blipFill>
        <p:spPr>
          <a:xfrm>
            <a:off x="5846496" y="-2563"/>
            <a:ext cx="6709645" cy="6876612"/>
          </a:xfrm>
        </p:spPr>
      </p:pic>
    </p:spTree>
    <p:extLst>
      <p:ext uri="{BB962C8B-B14F-4D97-AF65-F5344CB8AC3E}">
        <p14:creationId xmlns:p14="http://schemas.microsoft.com/office/powerpoint/2010/main" val="75240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ijdelijke aanduiding voor inhoud 13">
            <a:extLst>
              <a:ext uri="{FF2B5EF4-FFF2-40B4-BE49-F238E27FC236}">
                <a16:creationId xmlns:a16="http://schemas.microsoft.com/office/drawing/2014/main" id="{400A1E10-17D6-9525-4D3F-F8B563E85B65}"/>
              </a:ext>
            </a:extLst>
          </p:cNvPr>
          <p:cNvGraphicFramePr>
            <a:graphicFrameLocks noGrp="1"/>
          </p:cNvGraphicFramePr>
          <p:nvPr>
            <p:ph idx="1"/>
            <p:extLst>
              <p:ext uri="{D42A27DB-BD31-4B8C-83A1-F6EECF244321}">
                <p14:modId xmlns:p14="http://schemas.microsoft.com/office/powerpoint/2010/main" val="2177887381"/>
              </p:ext>
            </p:extLst>
          </p:nvPr>
        </p:nvGraphicFramePr>
        <p:xfrm>
          <a:off x="5843894" y="2458579"/>
          <a:ext cx="5612511" cy="3063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TextBox 1">
            <a:extLst>
              <a:ext uri="{FF2B5EF4-FFF2-40B4-BE49-F238E27FC236}">
                <a16:creationId xmlns:a16="http://schemas.microsoft.com/office/drawing/2014/main" id="{87F35E94-2EAB-F7CE-1B9D-056C40BE3A64}"/>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Cultural</a:t>
            </a:r>
            <a:r>
              <a:rPr lang="nl-BE" sz="4000" b="1">
                <a:latin typeface="Manrope"/>
              </a:rPr>
              <a:t> </a:t>
            </a:r>
            <a:r>
              <a:rPr lang="nl-BE" sz="4000" b="1" err="1">
                <a:latin typeface="Manrope"/>
              </a:rPr>
              <a:t>capital</a:t>
            </a:r>
            <a:r>
              <a:rPr lang="nl-BE" sz="4000" b="1">
                <a:latin typeface="Manrope"/>
              </a:rPr>
              <a:t> of </a:t>
            </a:r>
            <a:r>
              <a:rPr lang="nl-BE" sz="4000" b="1" err="1">
                <a:latin typeface="Manrope"/>
              </a:rPr>
              <a:t>what</a:t>
            </a:r>
            <a:r>
              <a:rPr lang="nl-BE" sz="4000" b="1">
                <a:latin typeface="Manrope"/>
              </a:rPr>
              <a:t>?</a:t>
            </a:r>
            <a:endParaRPr lang="nl-NL"/>
          </a:p>
        </p:txBody>
      </p:sp>
      <p:sp>
        <p:nvSpPr>
          <p:cNvPr id="43" name="TextBox 2">
            <a:extLst>
              <a:ext uri="{FF2B5EF4-FFF2-40B4-BE49-F238E27FC236}">
                <a16:creationId xmlns:a16="http://schemas.microsoft.com/office/drawing/2014/main" id="{F988240E-9632-2A0F-A49D-C1325E8D6B34}"/>
              </a:ext>
            </a:extLst>
          </p:cNvPr>
          <p:cNvSpPr txBox="1"/>
          <p:nvPr/>
        </p:nvSpPr>
        <p:spPr>
          <a:xfrm>
            <a:off x="455886" y="1605040"/>
            <a:ext cx="10998565" cy="42267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ea typeface="+mn-lt"/>
                <a:cs typeface="+mn-lt"/>
              </a:rPr>
              <a:t>A </a:t>
            </a:r>
            <a:r>
              <a:rPr lang="nl-BE" b="1">
                <a:ea typeface="+mn-lt"/>
                <a:cs typeface="+mn-lt"/>
              </a:rPr>
              <a:t>European </a:t>
            </a:r>
            <a:r>
              <a:rPr lang="nl-BE" b="1" err="1">
                <a:ea typeface="+mn-lt"/>
                <a:cs typeface="+mn-lt"/>
              </a:rPr>
              <a:t>Capital</a:t>
            </a:r>
            <a:r>
              <a:rPr lang="nl-BE" b="1">
                <a:ea typeface="+mn-lt"/>
                <a:cs typeface="+mn-lt"/>
              </a:rPr>
              <a:t> of Culture</a:t>
            </a:r>
            <a:r>
              <a:rPr lang="nl-BE">
                <a:ea typeface="+mn-lt"/>
                <a:cs typeface="+mn-lt"/>
              </a:rPr>
              <a:t> is a </a:t>
            </a:r>
            <a:r>
              <a:rPr lang="nl-BE" err="1">
                <a:ea typeface="+mn-lt"/>
                <a:cs typeface="+mn-lt"/>
              </a:rPr>
              <a:t>city</a:t>
            </a:r>
            <a:r>
              <a:rPr lang="nl-BE">
                <a:ea typeface="+mn-lt"/>
                <a:cs typeface="+mn-lt"/>
              </a:rPr>
              <a:t> </a:t>
            </a:r>
            <a:r>
              <a:rPr lang="nl-BE" err="1">
                <a:ea typeface="+mn-lt"/>
                <a:cs typeface="+mn-lt"/>
              </a:rPr>
              <a:t>within</a:t>
            </a:r>
            <a:r>
              <a:rPr lang="nl-BE">
                <a:ea typeface="+mn-lt"/>
                <a:cs typeface="+mn-lt"/>
              </a:rPr>
              <a:t> </a:t>
            </a:r>
            <a:r>
              <a:rPr lang="nl-BE" err="1">
                <a:ea typeface="+mn-lt"/>
                <a:cs typeface="+mn-lt"/>
              </a:rPr>
              <a:t>the</a:t>
            </a:r>
            <a:r>
              <a:rPr lang="nl-BE">
                <a:ea typeface="+mn-lt"/>
                <a:cs typeface="+mn-lt"/>
              </a:rPr>
              <a:t> European Union (</a:t>
            </a:r>
            <a:r>
              <a:rPr lang="nl-BE" err="1">
                <a:ea typeface="+mn-lt"/>
                <a:cs typeface="+mn-lt"/>
              </a:rPr>
              <a:t>and</a:t>
            </a:r>
            <a:r>
              <a:rPr lang="nl-BE">
                <a:ea typeface="+mn-lt"/>
                <a:cs typeface="+mn-lt"/>
              </a:rPr>
              <a:t> </a:t>
            </a:r>
            <a:r>
              <a:rPr lang="nl-BE" err="1">
                <a:ea typeface="+mn-lt"/>
                <a:cs typeface="+mn-lt"/>
              </a:rPr>
              <a:t>sometimes</a:t>
            </a:r>
            <a:r>
              <a:rPr lang="nl-BE">
                <a:ea typeface="+mn-lt"/>
                <a:cs typeface="+mn-lt"/>
              </a:rPr>
              <a:t> </a:t>
            </a:r>
            <a:r>
              <a:rPr lang="nl-BE" err="1">
                <a:ea typeface="+mn-lt"/>
                <a:cs typeface="+mn-lt"/>
              </a:rPr>
              <a:t>beyond</a:t>
            </a:r>
            <a:r>
              <a:rPr lang="nl-BE">
                <a:ea typeface="+mn-lt"/>
                <a:cs typeface="+mn-lt"/>
              </a:rPr>
              <a:t>) </a:t>
            </a:r>
            <a:r>
              <a:rPr lang="nl-BE" err="1">
                <a:ea typeface="+mn-lt"/>
                <a:cs typeface="+mn-lt"/>
              </a:rPr>
              <a:t>that</a:t>
            </a:r>
            <a:r>
              <a:rPr lang="nl-BE">
                <a:ea typeface="+mn-lt"/>
                <a:cs typeface="+mn-lt"/>
              </a:rPr>
              <a:t> is </a:t>
            </a:r>
            <a:r>
              <a:rPr lang="nl-BE" err="1">
                <a:ea typeface="+mn-lt"/>
                <a:cs typeface="+mn-lt"/>
              </a:rPr>
              <a:t>chosen</a:t>
            </a:r>
            <a:r>
              <a:rPr lang="nl-BE">
                <a:ea typeface="+mn-lt"/>
                <a:cs typeface="+mn-lt"/>
              </a:rPr>
              <a:t> </a:t>
            </a:r>
            <a:r>
              <a:rPr lang="nl-BE" err="1">
                <a:ea typeface="+mn-lt"/>
                <a:cs typeface="+mn-lt"/>
              </a:rPr>
              <a:t>for</a:t>
            </a:r>
            <a:r>
              <a:rPr lang="nl-BE">
                <a:ea typeface="+mn-lt"/>
                <a:cs typeface="+mn-lt"/>
              </a:rPr>
              <a:t> </a:t>
            </a:r>
            <a:r>
              <a:rPr lang="nl-BE" err="1">
                <a:ea typeface="+mn-lt"/>
                <a:cs typeface="+mn-lt"/>
              </a:rPr>
              <a:t>one</a:t>
            </a:r>
            <a:r>
              <a:rPr lang="nl-BE">
                <a:ea typeface="+mn-lt"/>
                <a:cs typeface="+mn-lt"/>
              </a:rPr>
              <a:t> </a:t>
            </a:r>
            <a:r>
              <a:rPr lang="nl-BE" err="1">
                <a:ea typeface="+mn-lt"/>
                <a:cs typeface="+mn-lt"/>
              </a:rPr>
              <a:t>year</a:t>
            </a:r>
            <a:r>
              <a:rPr lang="nl-BE">
                <a:ea typeface="+mn-lt"/>
                <a:cs typeface="+mn-lt"/>
              </a:rPr>
              <a:t> </a:t>
            </a:r>
            <a:r>
              <a:rPr lang="nl-BE" err="1">
                <a:ea typeface="+mn-lt"/>
                <a:cs typeface="+mn-lt"/>
              </a:rPr>
              <a:t>to</a:t>
            </a:r>
            <a:r>
              <a:rPr lang="nl-BE">
                <a:ea typeface="+mn-lt"/>
                <a:cs typeface="+mn-lt"/>
              </a:rPr>
              <a:t> showcase </a:t>
            </a:r>
            <a:r>
              <a:rPr lang="nl-BE" err="1">
                <a:ea typeface="+mn-lt"/>
                <a:cs typeface="+mn-lt"/>
              </a:rPr>
              <a:t>the</a:t>
            </a:r>
            <a:r>
              <a:rPr lang="nl-BE">
                <a:ea typeface="+mn-lt"/>
                <a:cs typeface="+mn-lt"/>
              </a:rPr>
              <a:t> </a:t>
            </a:r>
            <a:r>
              <a:rPr lang="nl-BE" err="1">
                <a:ea typeface="+mn-lt"/>
                <a:cs typeface="+mn-lt"/>
              </a:rPr>
              <a:t>cultural</a:t>
            </a:r>
            <a:r>
              <a:rPr lang="nl-BE">
                <a:ea typeface="+mn-lt"/>
                <a:cs typeface="+mn-lt"/>
              </a:rPr>
              <a:t> life of Europe. </a:t>
            </a:r>
            <a:r>
              <a:rPr lang="nl-BE" err="1">
                <a:ea typeface="+mn-lt"/>
                <a:cs typeface="+mn-lt"/>
              </a:rPr>
              <a:t>This</a:t>
            </a:r>
            <a:r>
              <a:rPr lang="nl-BE">
                <a:ea typeface="+mn-lt"/>
                <a:cs typeface="+mn-lt"/>
              </a:rPr>
              <a:t> </a:t>
            </a:r>
            <a:r>
              <a:rPr lang="nl-BE" err="1">
                <a:ea typeface="+mn-lt"/>
                <a:cs typeface="+mn-lt"/>
              </a:rPr>
              <a:t>initiative</a:t>
            </a:r>
            <a:r>
              <a:rPr lang="nl-BE">
                <a:ea typeface="+mn-lt"/>
                <a:cs typeface="+mn-lt"/>
              </a:rPr>
              <a:t> was </a:t>
            </a:r>
            <a:r>
              <a:rPr lang="nl-BE" err="1">
                <a:ea typeface="+mn-lt"/>
                <a:cs typeface="+mn-lt"/>
              </a:rPr>
              <a:t>started</a:t>
            </a:r>
            <a:r>
              <a:rPr lang="nl-BE">
                <a:ea typeface="+mn-lt"/>
                <a:cs typeface="+mn-lt"/>
              </a:rPr>
              <a:t> </a:t>
            </a:r>
            <a:r>
              <a:rPr lang="nl-BE" err="1">
                <a:ea typeface="+mn-lt"/>
                <a:cs typeface="+mn-lt"/>
              </a:rPr>
              <a:t>by</a:t>
            </a:r>
            <a:r>
              <a:rPr lang="nl-BE">
                <a:ea typeface="+mn-lt"/>
                <a:cs typeface="+mn-lt"/>
              </a:rPr>
              <a:t> </a:t>
            </a:r>
            <a:r>
              <a:rPr lang="nl-BE" err="1">
                <a:ea typeface="+mn-lt"/>
                <a:cs typeface="+mn-lt"/>
              </a:rPr>
              <a:t>the</a:t>
            </a:r>
            <a:r>
              <a:rPr lang="nl-BE">
                <a:ea typeface="+mn-lt"/>
                <a:cs typeface="+mn-lt"/>
              </a:rPr>
              <a:t> EU in 1985 </a:t>
            </a:r>
            <a:r>
              <a:rPr lang="nl-BE" err="1">
                <a:ea typeface="+mn-lt"/>
                <a:cs typeface="+mn-lt"/>
              </a:rPr>
              <a:t>and</a:t>
            </a:r>
            <a:r>
              <a:rPr lang="nl-BE">
                <a:ea typeface="+mn-lt"/>
                <a:cs typeface="+mn-lt"/>
              </a:rPr>
              <a:t> has </a:t>
            </a:r>
            <a:r>
              <a:rPr lang="nl-BE" err="1">
                <a:ea typeface="+mn-lt"/>
                <a:cs typeface="+mn-lt"/>
              </a:rPr>
              <a:t>since</a:t>
            </a:r>
            <a:r>
              <a:rPr lang="nl-BE">
                <a:ea typeface="+mn-lt"/>
                <a:cs typeface="+mn-lt"/>
              </a:rPr>
              <a:t> </a:t>
            </a:r>
            <a:r>
              <a:rPr lang="nl-BE" err="1">
                <a:ea typeface="+mn-lt"/>
                <a:cs typeface="+mn-lt"/>
              </a:rPr>
              <a:t>designated</a:t>
            </a:r>
            <a:r>
              <a:rPr lang="nl-BE">
                <a:ea typeface="+mn-lt"/>
                <a:cs typeface="+mn-lt"/>
              </a:rPr>
              <a:t> </a:t>
            </a:r>
            <a:r>
              <a:rPr lang="nl-BE" err="1">
                <a:ea typeface="+mn-lt"/>
                <a:cs typeface="+mn-lt"/>
              </a:rPr>
              <a:t>one</a:t>
            </a:r>
            <a:r>
              <a:rPr lang="nl-BE">
                <a:ea typeface="+mn-lt"/>
                <a:cs typeface="+mn-lt"/>
              </a:rPr>
              <a:t> or </a:t>
            </a:r>
            <a:r>
              <a:rPr lang="nl-BE" err="1">
                <a:ea typeface="+mn-lt"/>
                <a:cs typeface="+mn-lt"/>
              </a:rPr>
              <a:t>two</a:t>
            </a:r>
            <a:r>
              <a:rPr lang="nl-BE">
                <a:ea typeface="+mn-lt"/>
                <a:cs typeface="+mn-lt"/>
              </a:rPr>
              <a:t> </a:t>
            </a:r>
            <a:r>
              <a:rPr lang="nl-BE" err="1">
                <a:ea typeface="+mn-lt"/>
                <a:cs typeface="+mn-lt"/>
              </a:rPr>
              <a:t>cities</a:t>
            </a:r>
            <a:r>
              <a:rPr lang="nl-BE">
                <a:ea typeface="+mn-lt"/>
                <a:cs typeface="+mn-lt"/>
              </a:rPr>
              <a:t> </a:t>
            </a:r>
            <a:r>
              <a:rPr lang="nl-BE" err="1">
                <a:ea typeface="+mn-lt"/>
                <a:cs typeface="+mn-lt"/>
              </a:rPr>
              <a:t>each</a:t>
            </a:r>
            <a:r>
              <a:rPr lang="nl-BE">
                <a:ea typeface="+mn-lt"/>
                <a:cs typeface="+mn-lt"/>
              </a:rPr>
              <a:t> </a:t>
            </a:r>
            <a:r>
              <a:rPr lang="nl-BE" err="1">
                <a:ea typeface="+mn-lt"/>
                <a:cs typeface="+mn-lt"/>
              </a:rPr>
              <a:t>year</a:t>
            </a:r>
            <a:r>
              <a:rPr lang="nl-BE">
                <a:ea typeface="+mn-lt"/>
                <a:cs typeface="+mn-lt"/>
              </a:rPr>
              <a:t>.</a:t>
            </a:r>
            <a:endParaRPr lang="nl-NL">
              <a:ea typeface="+mn-lt"/>
              <a:cs typeface="+mn-lt"/>
            </a:endParaRPr>
          </a:p>
          <a:p>
            <a:endParaRPr lang="nl-BE"/>
          </a:p>
          <a:p>
            <a:r>
              <a:rPr lang="nl-BE">
                <a:ea typeface="+mn-lt"/>
                <a:cs typeface="+mn-lt"/>
              </a:rPr>
              <a:t>In 2030 </a:t>
            </a:r>
            <a:r>
              <a:rPr lang="nl-BE" err="1">
                <a:ea typeface="+mn-lt"/>
                <a:cs typeface="+mn-lt"/>
              </a:rPr>
              <a:t>there</a:t>
            </a:r>
            <a:r>
              <a:rPr lang="nl-BE">
                <a:ea typeface="+mn-lt"/>
                <a:cs typeface="+mn-lt"/>
              </a:rPr>
              <a:t> is a </a:t>
            </a:r>
            <a:r>
              <a:rPr lang="nl-BE" err="1">
                <a:ea typeface="+mn-lt"/>
                <a:cs typeface="+mn-lt"/>
              </a:rPr>
              <a:t>capital</a:t>
            </a:r>
            <a:r>
              <a:rPr lang="nl-BE">
                <a:ea typeface="+mn-lt"/>
                <a:cs typeface="+mn-lt"/>
              </a:rPr>
              <a:t> of culture in Belgium </a:t>
            </a:r>
            <a:r>
              <a:rPr lang="nl-BE" err="1">
                <a:ea typeface="+mn-lt"/>
                <a:cs typeface="+mn-lt"/>
              </a:rPr>
              <a:t>and</a:t>
            </a:r>
            <a:r>
              <a:rPr lang="nl-BE">
                <a:ea typeface="+mn-lt"/>
                <a:cs typeface="+mn-lt"/>
              </a:rPr>
              <a:t> </a:t>
            </a:r>
            <a:br>
              <a:rPr lang="nl-BE">
                <a:ea typeface="+mn-lt"/>
                <a:cs typeface="+mn-lt"/>
              </a:rPr>
            </a:br>
            <a:r>
              <a:rPr lang="nl-BE">
                <a:ea typeface="+mn-lt"/>
                <a:cs typeface="+mn-lt"/>
              </a:rPr>
              <a:t>in Cyprus, </a:t>
            </a:r>
            <a:r>
              <a:rPr lang="nl-BE" err="1">
                <a:ea typeface="+mn-lt"/>
                <a:cs typeface="+mn-lt"/>
              </a:rPr>
              <a:t>with</a:t>
            </a:r>
            <a:r>
              <a:rPr lang="nl-BE">
                <a:ea typeface="+mn-lt"/>
                <a:cs typeface="+mn-lt"/>
              </a:rPr>
              <a:t> </a:t>
            </a:r>
            <a:r>
              <a:rPr lang="nl-BE" err="1">
                <a:ea typeface="+mn-lt"/>
                <a:cs typeface="+mn-lt"/>
              </a:rPr>
              <a:t>the</a:t>
            </a:r>
            <a:r>
              <a:rPr lang="nl-BE">
                <a:ea typeface="+mn-lt"/>
                <a:cs typeface="+mn-lt"/>
              </a:rPr>
              <a:t> </a:t>
            </a:r>
            <a:r>
              <a:rPr lang="nl-BE" err="1">
                <a:ea typeface="+mn-lt"/>
                <a:cs typeface="+mn-lt"/>
              </a:rPr>
              <a:t>possibility</a:t>
            </a:r>
            <a:r>
              <a:rPr lang="nl-BE">
                <a:ea typeface="+mn-lt"/>
                <a:cs typeface="+mn-lt"/>
              </a:rPr>
              <a:t> </a:t>
            </a:r>
            <a:r>
              <a:rPr lang="nl-BE" err="1">
                <a:ea typeface="+mn-lt"/>
                <a:cs typeface="+mn-lt"/>
              </a:rPr>
              <a:t>that</a:t>
            </a:r>
            <a:r>
              <a:rPr lang="nl-BE">
                <a:ea typeface="+mn-lt"/>
                <a:cs typeface="+mn-lt"/>
              </a:rPr>
              <a:t> </a:t>
            </a:r>
            <a:r>
              <a:rPr lang="nl-BE" err="1">
                <a:ea typeface="+mn-lt"/>
                <a:cs typeface="+mn-lt"/>
              </a:rPr>
              <a:t>there</a:t>
            </a:r>
            <a:r>
              <a:rPr lang="nl-BE">
                <a:ea typeface="+mn-lt"/>
                <a:cs typeface="+mn-lt"/>
              </a:rPr>
              <a:t> is a </a:t>
            </a:r>
            <a:r>
              <a:rPr lang="nl-BE" err="1">
                <a:ea typeface="+mn-lt"/>
                <a:cs typeface="+mn-lt"/>
              </a:rPr>
              <a:t>third</a:t>
            </a:r>
            <a:r>
              <a:rPr lang="nl-BE">
                <a:ea typeface="+mn-lt"/>
                <a:cs typeface="+mn-lt"/>
              </a:rPr>
              <a:t> </a:t>
            </a:r>
            <a:br>
              <a:rPr lang="nl-BE">
                <a:ea typeface="+mn-lt"/>
                <a:cs typeface="+mn-lt"/>
              </a:rPr>
            </a:br>
            <a:r>
              <a:rPr lang="nl-BE">
                <a:ea typeface="+mn-lt"/>
                <a:cs typeface="+mn-lt"/>
              </a:rPr>
              <a:t>at a </a:t>
            </a:r>
            <a:r>
              <a:rPr lang="nl-BE" err="1">
                <a:ea typeface="+mn-lt"/>
                <a:cs typeface="+mn-lt"/>
              </a:rPr>
              <a:t>candidate</a:t>
            </a:r>
            <a:r>
              <a:rPr lang="nl-BE">
                <a:ea typeface="+mn-lt"/>
                <a:cs typeface="+mn-lt"/>
              </a:rPr>
              <a:t> member state.</a:t>
            </a:r>
            <a:endParaRPr lang="nl-BE" err="1">
              <a:ea typeface="+mn-lt"/>
              <a:cs typeface="+mn-lt"/>
            </a:endParaRPr>
          </a:p>
          <a:p>
            <a:endParaRPr lang="nl-BE"/>
          </a:p>
          <a:p>
            <a:r>
              <a:rPr lang="nl-BE">
                <a:ea typeface="+mn-lt"/>
                <a:cs typeface="+mn-lt"/>
              </a:rPr>
              <a:t>Leuven (or LOV2030) is in </a:t>
            </a:r>
            <a:r>
              <a:rPr lang="nl-BE" err="1">
                <a:ea typeface="+mn-lt"/>
                <a:cs typeface="+mn-lt"/>
              </a:rPr>
              <a:t>the</a:t>
            </a:r>
            <a:r>
              <a:rPr lang="nl-BE">
                <a:ea typeface="+mn-lt"/>
                <a:cs typeface="+mn-lt"/>
              </a:rPr>
              <a:t> </a:t>
            </a:r>
            <a:r>
              <a:rPr lang="nl-BE" err="1">
                <a:ea typeface="+mn-lt"/>
                <a:cs typeface="+mn-lt"/>
              </a:rPr>
              <a:t>finals</a:t>
            </a:r>
            <a:r>
              <a:rPr lang="nl-BE">
                <a:ea typeface="+mn-lt"/>
                <a:cs typeface="+mn-lt"/>
              </a:rPr>
              <a:t>, </a:t>
            </a:r>
            <a:r>
              <a:rPr lang="nl-BE" err="1">
                <a:ea typeface="+mn-lt"/>
                <a:cs typeface="+mn-lt"/>
              </a:rPr>
              <a:t>along</a:t>
            </a:r>
            <a:endParaRPr lang="nl-BE" err="1"/>
          </a:p>
          <a:p>
            <a:r>
              <a:rPr lang="nl-BE" err="1">
                <a:ea typeface="+mn-lt"/>
                <a:cs typeface="+mn-lt"/>
              </a:rPr>
              <a:t>with</a:t>
            </a:r>
            <a:r>
              <a:rPr lang="nl-BE">
                <a:ea typeface="+mn-lt"/>
                <a:cs typeface="+mn-lt"/>
              </a:rPr>
              <a:t> Molenbeek </a:t>
            </a:r>
            <a:r>
              <a:rPr lang="nl-BE" err="1">
                <a:ea typeface="+mn-lt"/>
                <a:cs typeface="+mn-lt"/>
              </a:rPr>
              <a:t>and</a:t>
            </a:r>
            <a:r>
              <a:rPr lang="nl-BE">
                <a:ea typeface="+mn-lt"/>
                <a:cs typeface="+mn-lt"/>
              </a:rPr>
              <a:t> Namur. The </a:t>
            </a:r>
            <a:r>
              <a:rPr lang="nl-BE" err="1">
                <a:ea typeface="+mn-lt"/>
                <a:cs typeface="+mn-lt"/>
              </a:rPr>
              <a:t>previous</a:t>
            </a:r>
            <a:r>
              <a:rPr lang="nl-BE">
                <a:ea typeface="+mn-lt"/>
                <a:cs typeface="+mn-lt"/>
              </a:rPr>
              <a:t> </a:t>
            </a:r>
            <a:r>
              <a:rPr lang="nl-BE" err="1">
                <a:ea typeface="+mn-lt"/>
                <a:cs typeface="+mn-lt"/>
              </a:rPr>
              <a:t>cultural</a:t>
            </a:r>
            <a:endParaRPr lang="nl-BE" err="1"/>
          </a:p>
          <a:p>
            <a:r>
              <a:rPr lang="nl-BE" err="1">
                <a:ea typeface="+mn-lt"/>
                <a:cs typeface="+mn-lt"/>
              </a:rPr>
              <a:t>capital</a:t>
            </a:r>
            <a:r>
              <a:rPr lang="nl-BE">
                <a:ea typeface="+mn-lt"/>
                <a:cs typeface="+mn-lt"/>
              </a:rPr>
              <a:t> in Belgium was Mons (Mons) in 2015. </a:t>
            </a:r>
            <a:br>
              <a:rPr lang="nl-BE">
                <a:ea typeface="+mn-lt"/>
                <a:cs typeface="+mn-lt"/>
              </a:rPr>
            </a:br>
            <a:r>
              <a:rPr lang="nl-BE" err="1">
                <a:ea typeface="+mn-lt"/>
                <a:cs typeface="+mn-lt"/>
              </a:rPr>
              <a:t>This</a:t>
            </a:r>
            <a:r>
              <a:rPr lang="nl-BE">
                <a:ea typeface="+mn-lt"/>
                <a:cs typeface="+mn-lt"/>
              </a:rPr>
              <a:t> is a </a:t>
            </a:r>
            <a:r>
              <a:rPr lang="nl-BE" err="1">
                <a:ea typeface="+mn-lt"/>
                <a:cs typeface="+mn-lt"/>
              </a:rPr>
              <a:t>unique</a:t>
            </a:r>
            <a:r>
              <a:rPr lang="nl-BE">
                <a:ea typeface="+mn-lt"/>
                <a:cs typeface="+mn-lt"/>
              </a:rPr>
              <a:t> opportunity </a:t>
            </a:r>
            <a:r>
              <a:rPr lang="nl-BE" err="1">
                <a:ea typeface="+mn-lt"/>
                <a:cs typeface="+mn-lt"/>
              </a:rPr>
              <a:t>for</a:t>
            </a:r>
            <a:r>
              <a:rPr lang="nl-BE">
                <a:ea typeface="+mn-lt"/>
                <a:cs typeface="+mn-lt"/>
              </a:rPr>
              <a:t> </a:t>
            </a:r>
            <a:r>
              <a:rPr lang="nl-BE" err="1">
                <a:ea typeface="+mn-lt"/>
                <a:cs typeface="+mn-lt"/>
              </a:rPr>
              <a:t>our</a:t>
            </a:r>
            <a:r>
              <a:rPr lang="nl-BE">
                <a:ea typeface="+mn-lt"/>
                <a:cs typeface="+mn-lt"/>
              </a:rPr>
              <a:t> </a:t>
            </a:r>
            <a:r>
              <a:rPr lang="nl-BE" err="1">
                <a:ea typeface="+mn-lt"/>
                <a:cs typeface="+mn-lt"/>
              </a:rPr>
              <a:t>city</a:t>
            </a:r>
            <a:r>
              <a:rPr lang="nl-BE">
                <a:ea typeface="+mn-lt"/>
                <a:cs typeface="+mn-lt"/>
              </a:rPr>
              <a:t> </a:t>
            </a:r>
            <a:r>
              <a:rPr lang="nl-BE" err="1">
                <a:ea typeface="+mn-lt"/>
                <a:cs typeface="+mn-lt"/>
              </a:rPr>
              <a:t>and</a:t>
            </a:r>
            <a:r>
              <a:rPr lang="nl-BE">
                <a:ea typeface="+mn-lt"/>
                <a:cs typeface="+mn-lt"/>
              </a:rPr>
              <a:t> </a:t>
            </a:r>
            <a:r>
              <a:rPr lang="nl-BE" err="1">
                <a:ea typeface="+mn-lt"/>
                <a:cs typeface="+mn-lt"/>
              </a:rPr>
              <a:t>region</a:t>
            </a:r>
            <a:r>
              <a:rPr lang="nl-BE">
                <a:ea typeface="+mn-lt"/>
                <a:cs typeface="+mn-lt"/>
              </a:rPr>
              <a:t>! </a:t>
            </a:r>
            <a:br>
              <a:rPr lang="nl-BE">
                <a:ea typeface="+mn-lt"/>
                <a:cs typeface="+mn-lt"/>
              </a:rPr>
            </a:br>
            <a:br>
              <a:rPr lang="nl-BE">
                <a:ea typeface="+mn-lt"/>
                <a:cs typeface="+mn-lt"/>
              </a:rPr>
            </a:br>
            <a:r>
              <a:rPr lang="nl-BE" err="1">
                <a:ea typeface="+mn-lt"/>
                <a:cs typeface="+mn-lt"/>
              </a:rPr>
              <a:t>Now</a:t>
            </a:r>
            <a:r>
              <a:rPr lang="nl-BE">
                <a:ea typeface="+mn-lt"/>
                <a:cs typeface="+mn-lt"/>
              </a:rPr>
              <a:t>, </a:t>
            </a:r>
            <a:r>
              <a:rPr lang="nl-BE" err="1">
                <a:ea typeface="+mn-lt"/>
                <a:cs typeface="+mn-lt"/>
              </a:rPr>
              <a:t>what</a:t>
            </a:r>
            <a:r>
              <a:rPr lang="nl-BE">
                <a:ea typeface="+mn-lt"/>
                <a:cs typeface="+mn-lt"/>
              </a:rPr>
              <a:t> </a:t>
            </a:r>
            <a:r>
              <a:rPr lang="nl-BE" err="1">
                <a:ea typeface="+mn-lt"/>
                <a:cs typeface="+mn-lt"/>
              </a:rPr>
              <a:t>exactly</a:t>
            </a:r>
            <a:r>
              <a:rPr lang="nl-BE">
                <a:ea typeface="+mn-lt"/>
                <a:cs typeface="+mn-lt"/>
              </a:rPr>
              <a:t> does LOV </a:t>
            </a:r>
            <a:r>
              <a:rPr lang="nl-BE" err="1">
                <a:ea typeface="+mn-lt"/>
                <a:cs typeface="+mn-lt"/>
              </a:rPr>
              <a:t>mean</a:t>
            </a:r>
            <a:r>
              <a:rPr lang="nl-BE">
                <a:ea typeface="+mn-lt"/>
                <a:cs typeface="+mn-lt"/>
              </a:rPr>
              <a:t>?</a:t>
            </a:r>
          </a:p>
          <a:p>
            <a:pPr>
              <a:lnSpc>
                <a:spcPts val="1950"/>
              </a:lnSpc>
            </a:pPr>
            <a:endParaRPr lang="nl-BE">
              <a:ea typeface="+mn-lt"/>
              <a:cs typeface="+mn-lt"/>
            </a:endParaRPr>
          </a:p>
        </p:txBody>
      </p:sp>
    </p:spTree>
    <p:extLst>
      <p:ext uri="{BB962C8B-B14F-4D97-AF65-F5344CB8AC3E}">
        <p14:creationId xmlns:p14="http://schemas.microsoft.com/office/powerpoint/2010/main" val="29673657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2D37D-2783-E09B-C587-153087DE755C}"/>
              </a:ext>
            </a:extLst>
          </p:cNvPr>
          <p:cNvSpPr>
            <a:spLocks noGrp="1"/>
          </p:cNvSpPr>
          <p:nvPr>
            <p:ph type="ctrTitle"/>
          </p:nvPr>
        </p:nvSpPr>
        <p:spPr/>
        <p:txBody>
          <a:bodyPr>
            <a:normAutofit/>
          </a:bodyPr>
          <a:lstStyle/>
          <a:p>
            <a:r>
              <a:rPr lang="nl-BE" sz="6000" b="1">
                <a:latin typeface="Calibri Light"/>
                <a:ea typeface="Calibri Light"/>
                <a:cs typeface="Calibri Light"/>
              </a:rPr>
              <a:t>is </a:t>
            </a:r>
            <a:r>
              <a:rPr lang="nl-BE" sz="6000" b="1" err="1">
                <a:latin typeface="Calibri Light"/>
                <a:ea typeface="Calibri Light"/>
                <a:cs typeface="Calibri Light"/>
              </a:rPr>
              <a:t>the</a:t>
            </a:r>
            <a:r>
              <a:rPr lang="nl-BE" sz="6000" b="1">
                <a:latin typeface="Calibri Light"/>
                <a:ea typeface="Calibri Light"/>
                <a:cs typeface="Calibri Light"/>
              </a:rPr>
              <a:t> </a:t>
            </a:r>
            <a:r>
              <a:rPr lang="nl-BE" sz="6000" b="1" err="1">
                <a:latin typeface="Calibri Light"/>
                <a:ea typeface="Calibri Light"/>
                <a:cs typeface="Calibri Light"/>
              </a:rPr>
              <a:t>candidacy</a:t>
            </a:r>
            <a:r>
              <a:rPr lang="nl-BE" sz="6000" b="1">
                <a:latin typeface="Calibri Light"/>
                <a:ea typeface="Calibri Light"/>
                <a:cs typeface="Calibri Light"/>
              </a:rPr>
              <a:t> of Leuven &amp; Beyond</a:t>
            </a:r>
          </a:p>
        </p:txBody>
      </p:sp>
    </p:spTree>
    <p:extLst>
      <p:ext uri="{BB962C8B-B14F-4D97-AF65-F5344CB8AC3E}">
        <p14:creationId xmlns:p14="http://schemas.microsoft.com/office/powerpoint/2010/main" val="95463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56AD10-2A2D-52DA-5DE6-BB7730626A68}"/>
              </a:ext>
            </a:extLst>
          </p:cNvPr>
          <p:cNvPicPr>
            <a:picLocks noGrp="1" noChangeAspect="1"/>
          </p:cNvPicPr>
          <p:nvPr>
            <p:ph type="pic" idx="11"/>
          </p:nvPr>
        </p:nvPicPr>
        <p:blipFill>
          <a:blip r:embed="rId2"/>
          <a:srcRect t="12500" b="12500"/>
          <a:stretch/>
        </p:blipFill>
        <p:spPr>
          <a:xfrm>
            <a:off x="-407988" y="0"/>
            <a:ext cx="6096001" cy="6858000"/>
          </a:xfrm>
        </p:spPr>
      </p:pic>
      <p:sp>
        <p:nvSpPr>
          <p:cNvPr id="3" name="Text Placeholder 2">
            <a:extLst>
              <a:ext uri="{FF2B5EF4-FFF2-40B4-BE49-F238E27FC236}">
                <a16:creationId xmlns:a16="http://schemas.microsoft.com/office/drawing/2014/main" id="{10CD7AFB-5003-2F64-9FD5-FDB2B32650A5}"/>
              </a:ext>
            </a:extLst>
          </p:cNvPr>
          <p:cNvSpPr>
            <a:spLocks noGrp="1"/>
          </p:cNvSpPr>
          <p:nvPr>
            <p:ph type="body" sz="half" idx="2"/>
          </p:nvPr>
        </p:nvSpPr>
        <p:spPr>
          <a:xfrm>
            <a:off x="5868772" y="442577"/>
            <a:ext cx="5359023" cy="5977872"/>
          </a:xfrm>
        </p:spPr>
        <p:txBody>
          <a:bodyPr>
            <a:normAutofit/>
          </a:bodyPr>
          <a:lstStyle/>
          <a:p>
            <a:pPr>
              <a:buChar char="•"/>
            </a:pPr>
            <a:r>
              <a:rPr lang="nl-BE" sz="1800">
                <a:ea typeface="+mn-lt"/>
                <a:cs typeface="+mn-lt"/>
              </a:rPr>
              <a:t>In LOV </a:t>
            </a:r>
            <a:r>
              <a:rPr lang="nl-BE" sz="1800" err="1">
                <a:ea typeface="+mn-lt"/>
                <a:cs typeface="+mn-lt"/>
              </a:rPr>
              <a:t>you</a:t>
            </a:r>
            <a:r>
              <a:rPr lang="nl-BE" sz="1800">
                <a:ea typeface="+mn-lt"/>
                <a:cs typeface="+mn-lt"/>
              </a:rPr>
              <a:t> </a:t>
            </a:r>
            <a:r>
              <a:rPr lang="nl-BE" sz="1800" err="1">
                <a:ea typeface="+mn-lt"/>
                <a:cs typeface="+mn-lt"/>
              </a:rPr>
              <a:t>read</a:t>
            </a:r>
            <a:r>
              <a:rPr lang="nl-BE" sz="1800">
                <a:ea typeface="+mn-lt"/>
                <a:cs typeface="+mn-lt"/>
              </a:rPr>
              <a:t> </a:t>
            </a:r>
            <a:r>
              <a:rPr lang="nl-BE" sz="1800" err="1">
                <a:ea typeface="+mn-lt"/>
                <a:cs typeface="+mn-lt"/>
              </a:rPr>
              <a:t>Lovanium</a:t>
            </a:r>
            <a:r>
              <a:rPr lang="nl-BE" sz="1800">
                <a:ea typeface="+mn-lt"/>
                <a:cs typeface="+mn-lt"/>
              </a:rPr>
              <a:t>, </a:t>
            </a:r>
            <a:r>
              <a:rPr lang="nl-BE" sz="1800" err="1">
                <a:ea typeface="+mn-lt"/>
                <a:cs typeface="+mn-lt"/>
              </a:rPr>
              <a:t>the</a:t>
            </a:r>
            <a:r>
              <a:rPr lang="nl-BE" sz="1800">
                <a:ea typeface="+mn-lt"/>
                <a:cs typeface="+mn-lt"/>
              </a:rPr>
              <a:t> Latin name </a:t>
            </a:r>
            <a:r>
              <a:rPr lang="nl-BE" sz="1800" err="1">
                <a:ea typeface="+mn-lt"/>
                <a:cs typeface="+mn-lt"/>
              </a:rPr>
              <a:t>for</a:t>
            </a:r>
            <a:r>
              <a:rPr lang="nl-BE" sz="1800">
                <a:ea typeface="+mn-lt"/>
                <a:cs typeface="+mn-lt"/>
              </a:rPr>
              <a:t> Leuven. </a:t>
            </a:r>
            <a:r>
              <a:rPr lang="nl-BE" sz="1800" err="1">
                <a:ea typeface="+mn-lt"/>
                <a:cs typeface="+mn-lt"/>
              </a:rPr>
              <a:t>And</a:t>
            </a:r>
            <a:r>
              <a:rPr lang="nl-BE" sz="1800">
                <a:ea typeface="+mn-lt"/>
                <a:cs typeface="+mn-lt"/>
              </a:rPr>
              <a:t> LOV, of course, </a:t>
            </a:r>
            <a:r>
              <a:rPr lang="nl-BE" sz="1800" err="1">
                <a:ea typeface="+mn-lt"/>
                <a:cs typeface="+mn-lt"/>
              </a:rPr>
              <a:t>also</a:t>
            </a:r>
            <a:r>
              <a:rPr lang="nl-BE" sz="1800">
                <a:ea typeface="+mn-lt"/>
                <a:cs typeface="+mn-lt"/>
              </a:rPr>
              <a:t> </a:t>
            </a:r>
            <a:r>
              <a:rPr lang="nl-BE" sz="1800" err="1">
                <a:ea typeface="+mn-lt"/>
                <a:cs typeface="+mn-lt"/>
              </a:rPr>
              <a:t>refers</a:t>
            </a:r>
            <a:r>
              <a:rPr lang="nl-BE" sz="1800">
                <a:ea typeface="+mn-lt"/>
                <a:cs typeface="+mn-lt"/>
              </a:rPr>
              <a:t> </a:t>
            </a:r>
            <a:r>
              <a:rPr lang="nl-BE" sz="1800" err="1">
                <a:ea typeface="+mn-lt"/>
                <a:cs typeface="+mn-lt"/>
              </a:rPr>
              <a:t>to</a:t>
            </a:r>
            <a:r>
              <a:rPr lang="nl-BE" sz="1800">
                <a:ea typeface="+mn-lt"/>
                <a:cs typeface="+mn-lt"/>
              </a:rPr>
              <a:t> love. </a:t>
            </a:r>
            <a:r>
              <a:rPr lang="nl-BE" sz="1800" err="1">
                <a:ea typeface="+mn-lt"/>
                <a:cs typeface="+mn-lt"/>
              </a:rPr>
              <a:t>Because</a:t>
            </a:r>
            <a:r>
              <a:rPr lang="nl-BE" sz="1800">
                <a:ea typeface="+mn-lt"/>
                <a:cs typeface="+mn-lt"/>
              </a:rPr>
              <a:t> love is </a:t>
            </a:r>
            <a:r>
              <a:rPr lang="nl-BE" sz="1800" err="1">
                <a:ea typeface="+mn-lt"/>
                <a:cs typeface="+mn-lt"/>
              </a:rPr>
              <a:t>essential</a:t>
            </a:r>
            <a:r>
              <a:rPr lang="nl-BE" sz="1800">
                <a:ea typeface="+mn-lt"/>
                <a:cs typeface="+mn-lt"/>
              </a:rPr>
              <a:t> </a:t>
            </a:r>
            <a:r>
              <a:rPr lang="nl-BE" sz="1800" err="1">
                <a:ea typeface="+mn-lt"/>
                <a:cs typeface="+mn-lt"/>
              </a:rPr>
              <a:t>to</a:t>
            </a:r>
            <a:r>
              <a:rPr lang="nl-BE" sz="1800">
                <a:ea typeface="+mn-lt"/>
                <a:cs typeface="+mn-lt"/>
              </a:rPr>
              <a:t> </a:t>
            </a:r>
            <a:r>
              <a:rPr lang="nl-BE" sz="1800" err="1">
                <a:ea typeface="+mn-lt"/>
                <a:cs typeface="+mn-lt"/>
              </a:rPr>
              <a:t>fulfill</a:t>
            </a:r>
            <a:r>
              <a:rPr lang="nl-BE" sz="1800">
                <a:ea typeface="+mn-lt"/>
                <a:cs typeface="+mn-lt"/>
              </a:rPr>
              <a:t> </a:t>
            </a:r>
            <a:r>
              <a:rPr lang="nl-BE" sz="1800" err="1">
                <a:ea typeface="+mn-lt"/>
                <a:cs typeface="+mn-lt"/>
              </a:rPr>
              <a:t>our</a:t>
            </a:r>
            <a:r>
              <a:rPr lang="nl-BE" sz="1800">
                <a:ea typeface="+mn-lt"/>
                <a:cs typeface="+mn-lt"/>
              </a:rPr>
              <a:t> mission: </a:t>
            </a:r>
            <a:r>
              <a:rPr lang="nl-BE" sz="1800" err="1">
                <a:ea typeface="+mn-lt"/>
                <a:cs typeface="+mn-lt"/>
              </a:rPr>
              <a:t>by</a:t>
            </a:r>
            <a:r>
              <a:rPr lang="nl-BE" sz="1800">
                <a:ea typeface="+mn-lt"/>
                <a:cs typeface="+mn-lt"/>
              </a:rPr>
              <a:t> </a:t>
            </a:r>
            <a:r>
              <a:rPr lang="nl-BE" sz="1800" err="1">
                <a:ea typeface="+mn-lt"/>
                <a:cs typeface="+mn-lt"/>
              </a:rPr>
              <a:t>creating</a:t>
            </a:r>
            <a:r>
              <a:rPr lang="nl-BE" sz="1800">
                <a:ea typeface="+mn-lt"/>
                <a:cs typeface="+mn-lt"/>
              </a:rPr>
              <a:t> </a:t>
            </a:r>
            <a:r>
              <a:rPr lang="nl-BE" sz="1800" err="1">
                <a:ea typeface="+mn-lt"/>
                <a:cs typeface="+mn-lt"/>
              </a:rPr>
              <a:t>radically</a:t>
            </a:r>
            <a:r>
              <a:rPr lang="nl-BE" sz="1800">
                <a:ea typeface="+mn-lt"/>
                <a:cs typeface="+mn-lt"/>
              </a:rPr>
              <a:t> new </a:t>
            </a:r>
            <a:r>
              <a:rPr lang="nl-BE" sz="1800" err="1">
                <a:ea typeface="+mn-lt"/>
                <a:cs typeface="+mn-lt"/>
              </a:rPr>
              <a:t>connections</a:t>
            </a:r>
            <a:r>
              <a:rPr lang="nl-BE" sz="1800">
                <a:ea typeface="+mn-lt"/>
                <a:cs typeface="+mn-lt"/>
              </a:rPr>
              <a:t>, we </a:t>
            </a:r>
            <a:r>
              <a:rPr lang="nl-BE" sz="1800" err="1">
                <a:ea typeface="+mn-lt"/>
                <a:cs typeface="+mn-lt"/>
              </a:rPr>
              <a:t>strive</a:t>
            </a:r>
            <a:r>
              <a:rPr lang="nl-BE" sz="1800">
                <a:ea typeface="+mn-lt"/>
                <a:cs typeface="+mn-lt"/>
              </a:rPr>
              <a:t> </a:t>
            </a:r>
            <a:r>
              <a:rPr lang="nl-BE" sz="1800" err="1">
                <a:ea typeface="+mn-lt"/>
                <a:cs typeface="+mn-lt"/>
              </a:rPr>
              <a:t>together</a:t>
            </a:r>
            <a:r>
              <a:rPr lang="nl-BE" sz="1800">
                <a:ea typeface="+mn-lt"/>
                <a:cs typeface="+mn-lt"/>
              </a:rPr>
              <a:t> </a:t>
            </a:r>
            <a:r>
              <a:rPr lang="nl-BE" sz="1800" err="1">
                <a:ea typeface="+mn-lt"/>
                <a:cs typeface="+mn-lt"/>
              </a:rPr>
              <a:t>for</a:t>
            </a:r>
            <a:r>
              <a:rPr lang="nl-BE" sz="1800">
                <a:ea typeface="+mn-lt"/>
                <a:cs typeface="+mn-lt"/>
              </a:rPr>
              <a:t> a </a:t>
            </a:r>
            <a:r>
              <a:rPr lang="nl-BE" sz="1800" err="1">
                <a:ea typeface="+mn-lt"/>
                <a:cs typeface="+mn-lt"/>
              </a:rPr>
              <a:t>better</a:t>
            </a:r>
            <a:r>
              <a:rPr lang="nl-BE" sz="1800">
                <a:ea typeface="+mn-lt"/>
                <a:cs typeface="+mn-lt"/>
              </a:rPr>
              <a:t> </a:t>
            </a:r>
            <a:r>
              <a:rPr lang="nl-BE" sz="1800" err="1">
                <a:ea typeface="+mn-lt"/>
                <a:cs typeface="+mn-lt"/>
              </a:rPr>
              <a:t>future</a:t>
            </a:r>
            <a:r>
              <a:rPr lang="nl-BE" sz="1800">
                <a:ea typeface="+mn-lt"/>
                <a:cs typeface="+mn-lt"/>
              </a:rPr>
              <a:t> </a:t>
            </a:r>
            <a:r>
              <a:rPr lang="nl-BE" sz="1800" err="1">
                <a:ea typeface="+mn-lt"/>
                <a:cs typeface="+mn-lt"/>
              </a:rPr>
              <a:t>for</a:t>
            </a:r>
            <a:r>
              <a:rPr lang="nl-BE" sz="1800">
                <a:ea typeface="+mn-lt"/>
                <a:cs typeface="+mn-lt"/>
              </a:rPr>
              <a:t> Leuven </a:t>
            </a:r>
            <a:r>
              <a:rPr lang="nl-BE" sz="1800" err="1">
                <a:ea typeface="+mn-lt"/>
                <a:cs typeface="+mn-lt"/>
              </a:rPr>
              <a:t>and</a:t>
            </a:r>
            <a:r>
              <a:rPr lang="nl-BE" sz="1800">
                <a:ea typeface="+mn-lt"/>
                <a:cs typeface="+mn-lt"/>
              </a:rPr>
              <a:t> </a:t>
            </a:r>
            <a:r>
              <a:rPr lang="nl-BE" sz="1800" err="1">
                <a:ea typeface="+mn-lt"/>
                <a:cs typeface="+mn-lt"/>
              </a:rPr>
              <a:t>the</a:t>
            </a:r>
            <a:r>
              <a:rPr lang="nl-BE" sz="1800">
                <a:ea typeface="+mn-lt"/>
                <a:cs typeface="+mn-lt"/>
              </a:rPr>
              <a:t> </a:t>
            </a:r>
            <a:r>
              <a:rPr lang="nl-BE" sz="1800" err="1">
                <a:ea typeface="+mn-lt"/>
                <a:cs typeface="+mn-lt"/>
              </a:rPr>
              <a:t>entire</a:t>
            </a:r>
            <a:r>
              <a:rPr lang="nl-BE" sz="1800">
                <a:ea typeface="+mn-lt"/>
                <a:cs typeface="+mn-lt"/>
              </a:rPr>
              <a:t> </a:t>
            </a:r>
            <a:r>
              <a:rPr lang="nl-BE" sz="1800" err="1">
                <a:ea typeface="+mn-lt"/>
                <a:cs typeface="+mn-lt"/>
              </a:rPr>
              <a:t>region</a:t>
            </a:r>
            <a:r>
              <a:rPr lang="nl-BE" sz="1800">
                <a:ea typeface="+mn-lt"/>
                <a:cs typeface="+mn-lt"/>
              </a:rPr>
              <a:t>.</a:t>
            </a:r>
            <a:endParaRPr lang="en-US" sz="1800">
              <a:ea typeface="+mn-lt"/>
              <a:cs typeface="+mn-lt"/>
            </a:endParaRPr>
          </a:p>
          <a:p>
            <a:pPr>
              <a:buFont typeface="Arial" panose="020B0604020202020204" pitchFamily="34" charset="0"/>
              <a:buChar char="•"/>
            </a:pPr>
            <a:r>
              <a:rPr lang="nl-BE" sz="1800">
                <a:ea typeface="+mn-lt"/>
                <a:cs typeface="+mn-lt"/>
              </a:rPr>
              <a:t>LOV is </a:t>
            </a:r>
            <a:r>
              <a:rPr lang="nl-BE" sz="1800" err="1">
                <a:ea typeface="+mn-lt"/>
                <a:cs typeface="+mn-lt"/>
              </a:rPr>
              <a:t>therefore</a:t>
            </a:r>
            <a:r>
              <a:rPr lang="nl-BE" sz="1800">
                <a:ea typeface="+mn-lt"/>
                <a:cs typeface="+mn-lt"/>
              </a:rPr>
              <a:t> </a:t>
            </a:r>
            <a:r>
              <a:rPr lang="nl-BE" sz="1800" err="1">
                <a:ea typeface="+mn-lt"/>
                <a:cs typeface="+mn-lt"/>
              </a:rPr>
              <a:t>not</a:t>
            </a:r>
            <a:r>
              <a:rPr lang="nl-BE" sz="1800">
                <a:ea typeface="+mn-lt"/>
                <a:cs typeface="+mn-lt"/>
              </a:rPr>
              <a:t> </a:t>
            </a:r>
            <a:r>
              <a:rPr lang="nl-BE" sz="1800" err="1">
                <a:ea typeface="+mn-lt"/>
                <a:cs typeface="+mn-lt"/>
              </a:rPr>
              <a:t>only</a:t>
            </a:r>
            <a:r>
              <a:rPr lang="nl-BE" sz="1800">
                <a:ea typeface="+mn-lt"/>
                <a:cs typeface="+mn-lt"/>
              </a:rPr>
              <a:t> </a:t>
            </a:r>
            <a:r>
              <a:rPr lang="nl-BE" sz="1800" err="1">
                <a:ea typeface="+mn-lt"/>
                <a:cs typeface="+mn-lt"/>
              </a:rPr>
              <a:t>our</a:t>
            </a:r>
            <a:r>
              <a:rPr lang="nl-BE" sz="1800">
                <a:ea typeface="+mn-lt"/>
                <a:cs typeface="+mn-lt"/>
              </a:rPr>
              <a:t> name but </a:t>
            </a:r>
            <a:r>
              <a:rPr lang="nl-BE" sz="1800" err="1">
                <a:ea typeface="+mn-lt"/>
                <a:cs typeface="+mn-lt"/>
              </a:rPr>
              <a:t>also</a:t>
            </a:r>
            <a:r>
              <a:rPr lang="nl-BE" sz="1800">
                <a:ea typeface="+mn-lt"/>
                <a:cs typeface="+mn-lt"/>
              </a:rPr>
              <a:t> </a:t>
            </a:r>
            <a:r>
              <a:rPr lang="nl-BE" sz="1800" err="1">
                <a:ea typeface="+mn-lt"/>
                <a:cs typeface="+mn-lt"/>
              </a:rPr>
              <a:t>our</a:t>
            </a:r>
            <a:r>
              <a:rPr lang="nl-BE" sz="1800">
                <a:ea typeface="+mn-lt"/>
                <a:cs typeface="+mn-lt"/>
              </a:rPr>
              <a:t> </a:t>
            </a:r>
            <a:r>
              <a:rPr lang="nl-BE" sz="1800" err="1">
                <a:ea typeface="+mn-lt"/>
                <a:cs typeface="+mn-lt"/>
              </a:rPr>
              <a:t>mindset</a:t>
            </a:r>
            <a:r>
              <a:rPr lang="nl-BE" sz="1800">
                <a:ea typeface="+mn-lt"/>
                <a:cs typeface="+mn-lt"/>
              </a:rPr>
              <a:t>.</a:t>
            </a:r>
            <a:endParaRPr lang="nl-BE">
              <a:ea typeface="+mn-lt"/>
              <a:cs typeface="+mn-lt"/>
            </a:endParaRPr>
          </a:p>
          <a:p>
            <a:pPr>
              <a:buFont typeface="Arial" panose="020B0604020202020204" pitchFamily="34" charset="0"/>
              <a:buChar char="•"/>
            </a:pPr>
            <a:r>
              <a:rPr lang="nl-BE" sz="1800">
                <a:ea typeface="+mn-lt"/>
                <a:cs typeface="+mn-lt"/>
              </a:rPr>
              <a:t>LOV stands </a:t>
            </a:r>
            <a:r>
              <a:rPr lang="nl-BE" sz="1800" err="1">
                <a:ea typeface="+mn-lt"/>
                <a:cs typeface="+mn-lt"/>
              </a:rPr>
              <a:t>for</a:t>
            </a:r>
            <a:r>
              <a:rPr lang="nl-BE" sz="1800">
                <a:ea typeface="+mn-lt"/>
                <a:cs typeface="+mn-lt"/>
              </a:rPr>
              <a:t> </a:t>
            </a:r>
            <a:r>
              <a:rPr lang="nl-BE" sz="1800" err="1">
                <a:ea typeface="+mn-lt"/>
                <a:cs typeface="+mn-lt"/>
              </a:rPr>
              <a:t>radical</a:t>
            </a:r>
            <a:r>
              <a:rPr lang="nl-BE" sz="1800">
                <a:ea typeface="+mn-lt"/>
                <a:cs typeface="+mn-lt"/>
              </a:rPr>
              <a:t> new </a:t>
            </a:r>
            <a:r>
              <a:rPr lang="nl-BE" sz="1800" err="1">
                <a:ea typeface="+mn-lt"/>
                <a:cs typeface="+mn-lt"/>
              </a:rPr>
              <a:t>connections</a:t>
            </a:r>
            <a:r>
              <a:rPr lang="nl-BE" sz="1800">
                <a:ea typeface="+mn-lt"/>
                <a:cs typeface="+mn-lt"/>
              </a:rPr>
              <a:t>. </a:t>
            </a:r>
            <a:endParaRPr lang="nl-BE">
              <a:ea typeface="+mn-lt"/>
              <a:cs typeface="+mn-lt"/>
            </a:endParaRPr>
          </a:p>
          <a:p>
            <a:pPr>
              <a:buFont typeface="Arial" panose="020B0604020202020204" pitchFamily="34" charset="0"/>
              <a:buChar char="•"/>
            </a:pPr>
            <a:r>
              <a:rPr lang="nl-BE" sz="1800">
                <a:ea typeface="+mn-lt"/>
                <a:cs typeface="+mn-lt"/>
              </a:rPr>
              <a:t>LOV means </a:t>
            </a:r>
            <a:r>
              <a:rPr lang="nl-BE" sz="1800" err="1">
                <a:ea typeface="+mn-lt"/>
                <a:cs typeface="+mn-lt"/>
              </a:rPr>
              <a:t>looking</a:t>
            </a:r>
            <a:r>
              <a:rPr lang="nl-BE" sz="1800">
                <a:ea typeface="+mn-lt"/>
                <a:cs typeface="+mn-lt"/>
              </a:rPr>
              <a:t> </a:t>
            </a:r>
            <a:r>
              <a:rPr lang="nl-BE" sz="1800" err="1">
                <a:ea typeface="+mn-lt"/>
                <a:cs typeface="+mn-lt"/>
              </a:rPr>
              <a:t>for</a:t>
            </a:r>
            <a:r>
              <a:rPr lang="nl-BE" sz="1800">
                <a:ea typeface="+mn-lt"/>
                <a:cs typeface="+mn-lt"/>
              </a:rPr>
              <a:t> </a:t>
            </a:r>
            <a:r>
              <a:rPr lang="nl-BE" sz="1800" err="1">
                <a:ea typeface="+mn-lt"/>
                <a:cs typeface="+mn-lt"/>
              </a:rPr>
              <a:t>what</a:t>
            </a:r>
            <a:r>
              <a:rPr lang="nl-BE" sz="1800">
                <a:ea typeface="+mn-lt"/>
                <a:cs typeface="+mn-lt"/>
              </a:rPr>
              <a:t> we </a:t>
            </a:r>
            <a:r>
              <a:rPr lang="nl-BE" sz="1800" err="1">
                <a:ea typeface="+mn-lt"/>
                <a:cs typeface="+mn-lt"/>
              </a:rPr>
              <a:t>don't</a:t>
            </a:r>
            <a:r>
              <a:rPr lang="nl-BE" sz="1800">
                <a:ea typeface="+mn-lt"/>
                <a:cs typeface="+mn-lt"/>
              </a:rPr>
              <a:t> </a:t>
            </a:r>
            <a:r>
              <a:rPr lang="nl-BE" sz="1800" err="1">
                <a:ea typeface="+mn-lt"/>
                <a:cs typeface="+mn-lt"/>
              </a:rPr>
              <a:t>see</a:t>
            </a:r>
            <a:r>
              <a:rPr lang="nl-BE" sz="1800">
                <a:ea typeface="+mn-lt"/>
                <a:cs typeface="+mn-lt"/>
              </a:rPr>
              <a:t>, </a:t>
            </a:r>
            <a:r>
              <a:rPr lang="nl-BE" sz="1800" err="1">
                <a:ea typeface="+mn-lt"/>
                <a:cs typeface="+mn-lt"/>
              </a:rPr>
              <a:t>for</a:t>
            </a:r>
            <a:r>
              <a:rPr lang="nl-BE" sz="1800">
                <a:ea typeface="+mn-lt"/>
                <a:cs typeface="+mn-lt"/>
              </a:rPr>
              <a:t> </a:t>
            </a:r>
            <a:r>
              <a:rPr lang="nl-BE" sz="1800" err="1">
                <a:ea typeface="+mn-lt"/>
                <a:cs typeface="+mn-lt"/>
              </a:rPr>
              <a:t>our</a:t>
            </a:r>
            <a:r>
              <a:rPr lang="nl-BE" sz="1800">
                <a:ea typeface="+mn-lt"/>
                <a:cs typeface="+mn-lt"/>
              </a:rPr>
              <a:t> blind spots, </a:t>
            </a:r>
            <a:r>
              <a:rPr lang="nl-BE" sz="1800" err="1">
                <a:ea typeface="+mn-lt"/>
                <a:cs typeface="+mn-lt"/>
              </a:rPr>
              <a:t>to</a:t>
            </a:r>
            <a:r>
              <a:rPr lang="nl-BE" sz="1800">
                <a:ea typeface="+mn-lt"/>
                <a:cs typeface="+mn-lt"/>
              </a:rPr>
              <a:t> break </a:t>
            </a:r>
            <a:r>
              <a:rPr lang="nl-BE" sz="1800" err="1">
                <a:ea typeface="+mn-lt"/>
                <a:cs typeface="+mn-lt"/>
              </a:rPr>
              <a:t>through</a:t>
            </a:r>
            <a:r>
              <a:rPr lang="nl-BE" sz="1800">
                <a:ea typeface="+mn-lt"/>
                <a:cs typeface="+mn-lt"/>
              </a:rPr>
              <a:t> </a:t>
            </a:r>
            <a:r>
              <a:rPr lang="nl-BE" sz="1800" err="1">
                <a:ea typeface="+mn-lt"/>
                <a:cs typeface="+mn-lt"/>
              </a:rPr>
              <a:t>the</a:t>
            </a:r>
            <a:r>
              <a:rPr lang="nl-BE" sz="1800">
                <a:ea typeface="+mn-lt"/>
                <a:cs typeface="+mn-lt"/>
              </a:rPr>
              <a:t> </a:t>
            </a:r>
            <a:r>
              <a:rPr lang="nl-BE" sz="1800" err="1">
                <a:ea typeface="+mn-lt"/>
                <a:cs typeface="+mn-lt"/>
              </a:rPr>
              <a:t>bubbles</a:t>
            </a:r>
            <a:r>
              <a:rPr lang="nl-BE" sz="1800">
                <a:ea typeface="+mn-lt"/>
                <a:cs typeface="+mn-lt"/>
              </a:rPr>
              <a:t> we live in.</a:t>
            </a:r>
            <a:endParaRPr lang="nl-BE">
              <a:ea typeface="+mn-lt"/>
              <a:cs typeface="+mn-lt"/>
            </a:endParaRPr>
          </a:p>
          <a:p>
            <a:pPr>
              <a:buFont typeface="Arial" panose="020B0604020202020204" pitchFamily="34" charset="0"/>
              <a:buChar char="•"/>
            </a:pPr>
            <a:r>
              <a:rPr lang="nl-BE" sz="1800">
                <a:ea typeface="+mn-lt"/>
                <a:cs typeface="+mn-lt"/>
              </a:rPr>
              <a:t>LOV stands </a:t>
            </a:r>
            <a:r>
              <a:rPr lang="nl-BE" sz="1800" err="1">
                <a:ea typeface="+mn-lt"/>
                <a:cs typeface="+mn-lt"/>
              </a:rPr>
              <a:t>for</a:t>
            </a:r>
            <a:r>
              <a:rPr lang="nl-BE" sz="1800">
                <a:ea typeface="+mn-lt"/>
                <a:cs typeface="+mn-lt"/>
              </a:rPr>
              <a:t> </a:t>
            </a:r>
            <a:r>
              <a:rPr lang="nl-BE" sz="1800" err="1">
                <a:ea typeface="+mn-lt"/>
                <a:cs typeface="+mn-lt"/>
              </a:rPr>
              <a:t>embracing</a:t>
            </a:r>
            <a:r>
              <a:rPr lang="nl-BE" sz="1800">
                <a:ea typeface="+mn-lt"/>
                <a:cs typeface="+mn-lt"/>
              </a:rPr>
              <a:t> friction </a:t>
            </a:r>
            <a:r>
              <a:rPr lang="nl-BE" sz="1800" err="1">
                <a:ea typeface="+mn-lt"/>
                <a:cs typeface="+mn-lt"/>
              </a:rPr>
              <a:t>and</a:t>
            </a:r>
            <a:r>
              <a:rPr lang="nl-BE" sz="1800">
                <a:ea typeface="+mn-lt"/>
                <a:cs typeface="+mn-lt"/>
              </a:rPr>
              <a:t> </a:t>
            </a:r>
            <a:r>
              <a:rPr lang="nl-BE" sz="1800" err="1">
                <a:ea typeface="+mn-lt"/>
                <a:cs typeface="+mn-lt"/>
              </a:rPr>
              <a:t>uncertainties</a:t>
            </a:r>
            <a:r>
              <a:rPr lang="nl-BE" sz="1800">
                <a:ea typeface="+mn-lt"/>
                <a:cs typeface="+mn-lt"/>
              </a:rPr>
              <a:t>.</a:t>
            </a:r>
            <a:endParaRPr lang="nl-BE">
              <a:ea typeface="+mn-lt"/>
              <a:cs typeface="+mn-lt"/>
            </a:endParaRPr>
          </a:p>
          <a:p>
            <a:pPr>
              <a:buFont typeface="Arial" panose="020B0604020202020204" pitchFamily="34" charset="0"/>
              <a:buChar char="•"/>
            </a:pPr>
            <a:r>
              <a:rPr lang="nl-BE" sz="1800">
                <a:ea typeface="+mn-lt"/>
                <a:cs typeface="+mn-lt"/>
              </a:rPr>
              <a:t>LOV </a:t>
            </a:r>
            <a:r>
              <a:rPr lang="nl-BE" sz="1800" err="1">
                <a:ea typeface="+mn-lt"/>
                <a:cs typeface="+mn-lt"/>
              </a:rPr>
              <a:t>brings</a:t>
            </a:r>
            <a:r>
              <a:rPr lang="nl-BE" sz="1800">
                <a:ea typeface="+mn-lt"/>
                <a:cs typeface="+mn-lt"/>
              </a:rPr>
              <a:t> culture </a:t>
            </a:r>
            <a:r>
              <a:rPr lang="nl-BE" sz="1800" err="1">
                <a:ea typeface="+mn-lt"/>
                <a:cs typeface="+mn-lt"/>
              </a:rPr>
              <a:t>together</a:t>
            </a:r>
            <a:r>
              <a:rPr lang="nl-BE" sz="1800">
                <a:ea typeface="+mn-lt"/>
                <a:cs typeface="+mn-lt"/>
              </a:rPr>
              <a:t> </a:t>
            </a:r>
            <a:r>
              <a:rPr lang="nl-BE" sz="1800" err="1">
                <a:ea typeface="+mn-lt"/>
                <a:cs typeface="+mn-lt"/>
              </a:rPr>
              <a:t>with</a:t>
            </a:r>
            <a:r>
              <a:rPr lang="nl-BE" sz="1800">
                <a:ea typeface="+mn-lt"/>
                <a:cs typeface="+mn-lt"/>
              </a:rPr>
              <a:t> </a:t>
            </a:r>
            <a:r>
              <a:rPr lang="nl-BE" sz="1800" err="1">
                <a:ea typeface="+mn-lt"/>
                <a:cs typeface="+mn-lt"/>
              </a:rPr>
              <a:t>education</a:t>
            </a:r>
            <a:r>
              <a:rPr lang="nl-BE" sz="1800">
                <a:ea typeface="+mn-lt"/>
                <a:cs typeface="+mn-lt"/>
              </a:rPr>
              <a:t>, </a:t>
            </a:r>
            <a:r>
              <a:rPr lang="nl-BE" sz="1800" err="1">
                <a:ea typeface="+mn-lt"/>
                <a:cs typeface="+mn-lt"/>
              </a:rPr>
              <a:t>innovation</a:t>
            </a:r>
            <a:r>
              <a:rPr lang="nl-BE" sz="1800">
                <a:ea typeface="+mn-lt"/>
                <a:cs typeface="+mn-lt"/>
              </a:rPr>
              <a:t>, </a:t>
            </a:r>
            <a:r>
              <a:rPr lang="nl-BE" sz="1800" err="1">
                <a:ea typeface="+mn-lt"/>
                <a:cs typeface="+mn-lt"/>
              </a:rPr>
              <a:t>sustainability</a:t>
            </a:r>
            <a:r>
              <a:rPr lang="nl-BE" sz="1800">
                <a:ea typeface="+mn-lt"/>
                <a:cs typeface="+mn-lt"/>
              </a:rPr>
              <a:t>, </a:t>
            </a:r>
            <a:r>
              <a:rPr lang="nl-BE" sz="1800" err="1">
                <a:ea typeface="+mn-lt"/>
                <a:cs typeface="+mn-lt"/>
              </a:rPr>
              <a:t>heritage</a:t>
            </a:r>
            <a:r>
              <a:rPr lang="nl-BE" sz="1800">
                <a:ea typeface="+mn-lt"/>
                <a:cs typeface="+mn-lt"/>
              </a:rPr>
              <a:t>, </a:t>
            </a:r>
            <a:r>
              <a:rPr lang="nl-BE" sz="1800" err="1">
                <a:ea typeface="+mn-lt"/>
                <a:cs typeface="+mn-lt"/>
              </a:rPr>
              <a:t>and</a:t>
            </a:r>
            <a:r>
              <a:rPr lang="nl-BE" sz="1800">
                <a:ea typeface="+mn-lt"/>
                <a:cs typeface="+mn-lt"/>
              </a:rPr>
              <a:t> sectors we </a:t>
            </a:r>
            <a:r>
              <a:rPr lang="nl-BE" sz="1800" err="1">
                <a:ea typeface="+mn-lt"/>
                <a:cs typeface="+mn-lt"/>
              </a:rPr>
              <a:t>may</a:t>
            </a:r>
            <a:r>
              <a:rPr lang="nl-BE" sz="1800">
                <a:ea typeface="+mn-lt"/>
                <a:cs typeface="+mn-lt"/>
              </a:rPr>
              <a:t> </a:t>
            </a:r>
            <a:r>
              <a:rPr lang="nl-BE" sz="1800" err="1">
                <a:ea typeface="+mn-lt"/>
                <a:cs typeface="+mn-lt"/>
              </a:rPr>
              <a:t>not</a:t>
            </a:r>
            <a:r>
              <a:rPr lang="nl-BE" sz="1800">
                <a:ea typeface="+mn-lt"/>
                <a:cs typeface="+mn-lt"/>
              </a:rPr>
              <a:t> even </a:t>
            </a:r>
            <a:r>
              <a:rPr lang="nl-BE" sz="1800" err="1">
                <a:ea typeface="+mn-lt"/>
                <a:cs typeface="+mn-lt"/>
              </a:rPr>
              <a:t>know</a:t>
            </a:r>
            <a:r>
              <a:rPr lang="nl-BE" sz="1800">
                <a:ea typeface="+mn-lt"/>
                <a:cs typeface="+mn-lt"/>
              </a:rPr>
              <a:t> </a:t>
            </a:r>
            <a:r>
              <a:rPr lang="nl-BE" sz="1800" err="1">
                <a:ea typeface="+mn-lt"/>
                <a:cs typeface="+mn-lt"/>
              </a:rPr>
              <a:t>about</a:t>
            </a:r>
            <a:r>
              <a:rPr lang="nl-BE" sz="1800">
                <a:ea typeface="+mn-lt"/>
                <a:cs typeface="+mn-lt"/>
              </a:rPr>
              <a:t> </a:t>
            </a:r>
            <a:r>
              <a:rPr lang="nl-BE" sz="1800" err="1">
                <a:ea typeface="+mn-lt"/>
                <a:cs typeface="+mn-lt"/>
              </a:rPr>
              <a:t>yet</a:t>
            </a:r>
            <a:r>
              <a:rPr lang="nl-BE" sz="1800">
                <a:ea typeface="+mn-lt"/>
                <a:cs typeface="+mn-lt"/>
              </a:rPr>
              <a:t>.</a:t>
            </a:r>
            <a:endParaRPr lang="nl-BE">
              <a:ea typeface="+mn-lt"/>
              <a:cs typeface="+mn-lt"/>
            </a:endParaRPr>
          </a:p>
          <a:p>
            <a:pPr>
              <a:buFont typeface="Arial" panose="020B0604020202020204" pitchFamily="34" charset="0"/>
              <a:buChar char="•"/>
            </a:pPr>
            <a:r>
              <a:rPr lang="nl-BE" sz="1800">
                <a:ea typeface="+mn-lt"/>
                <a:cs typeface="+mn-lt"/>
              </a:rPr>
              <a:t>LOV is a </a:t>
            </a:r>
            <a:r>
              <a:rPr lang="nl-BE" sz="1800" err="1">
                <a:ea typeface="+mn-lt"/>
                <a:cs typeface="+mn-lt"/>
              </a:rPr>
              <a:t>great</a:t>
            </a:r>
            <a:r>
              <a:rPr lang="nl-BE" sz="1800">
                <a:ea typeface="+mn-lt"/>
                <a:cs typeface="+mn-lt"/>
              </a:rPr>
              <a:t> way </a:t>
            </a:r>
            <a:r>
              <a:rPr lang="nl-BE" sz="1800" err="1">
                <a:ea typeface="+mn-lt"/>
                <a:cs typeface="+mn-lt"/>
              </a:rPr>
              <a:t>to</a:t>
            </a:r>
            <a:r>
              <a:rPr lang="nl-BE" sz="1800">
                <a:ea typeface="+mn-lt"/>
                <a:cs typeface="+mn-lt"/>
              </a:rPr>
              <a:t> have </a:t>
            </a:r>
            <a:r>
              <a:rPr lang="nl-BE" sz="1800" err="1">
                <a:ea typeface="+mn-lt"/>
                <a:cs typeface="+mn-lt"/>
              </a:rPr>
              <a:t>an</a:t>
            </a:r>
            <a:r>
              <a:rPr lang="nl-BE" sz="1800">
                <a:ea typeface="+mn-lt"/>
                <a:cs typeface="+mn-lt"/>
              </a:rPr>
              <a:t> </a:t>
            </a:r>
            <a:r>
              <a:rPr lang="nl-BE" sz="1800" err="1">
                <a:ea typeface="+mn-lt"/>
                <a:cs typeface="+mn-lt"/>
              </a:rPr>
              <a:t>umbrella</a:t>
            </a:r>
            <a:r>
              <a:rPr lang="nl-BE" sz="1800">
                <a:ea typeface="+mn-lt"/>
                <a:cs typeface="+mn-lt"/>
              </a:rPr>
              <a:t> name </a:t>
            </a:r>
            <a:r>
              <a:rPr lang="nl-BE" sz="1800" err="1">
                <a:ea typeface="+mn-lt"/>
                <a:cs typeface="+mn-lt"/>
              </a:rPr>
              <a:t>for</a:t>
            </a:r>
            <a:r>
              <a:rPr lang="nl-BE" sz="1800">
                <a:ea typeface="+mn-lt"/>
                <a:cs typeface="+mn-lt"/>
              </a:rPr>
              <a:t> Leuven &amp; Beyond, as we </a:t>
            </a:r>
            <a:r>
              <a:rPr lang="nl-BE" sz="1800" err="1">
                <a:ea typeface="+mn-lt"/>
                <a:cs typeface="+mn-lt"/>
              </a:rPr>
              <a:t>explicitly</a:t>
            </a:r>
            <a:r>
              <a:rPr lang="nl-BE" sz="1800">
                <a:ea typeface="+mn-lt"/>
                <a:cs typeface="+mn-lt"/>
              </a:rPr>
              <a:t> </a:t>
            </a:r>
            <a:r>
              <a:rPr lang="nl-BE" sz="1800" err="1">
                <a:ea typeface="+mn-lt"/>
                <a:cs typeface="+mn-lt"/>
              </a:rPr>
              <a:t>submit</a:t>
            </a:r>
            <a:r>
              <a:rPr lang="nl-BE" sz="1800">
                <a:ea typeface="+mn-lt"/>
                <a:cs typeface="+mn-lt"/>
              </a:rPr>
              <a:t> </a:t>
            </a:r>
            <a:r>
              <a:rPr lang="nl-BE" sz="1800" err="1">
                <a:ea typeface="+mn-lt"/>
                <a:cs typeface="+mn-lt"/>
              </a:rPr>
              <a:t>with</a:t>
            </a:r>
            <a:r>
              <a:rPr lang="nl-BE" sz="1800">
                <a:ea typeface="+mn-lt"/>
                <a:cs typeface="+mn-lt"/>
              </a:rPr>
              <a:t> </a:t>
            </a:r>
            <a:r>
              <a:rPr lang="nl-BE" sz="1800" err="1">
                <a:ea typeface="+mn-lt"/>
                <a:cs typeface="+mn-lt"/>
              </a:rPr>
              <a:t>the</a:t>
            </a:r>
            <a:r>
              <a:rPr lang="nl-BE" sz="1800">
                <a:ea typeface="+mn-lt"/>
                <a:cs typeface="+mn-lt"/>
              </a:rPr>
              <a:t> </a:t>
            </a:r>
            <a:r>
              <a:rPr lang="nl-BE" sz="1800" err="1">
                <a:ea typeface="+mn-lt"/>
                <a:cs typeface="+mn-lt"/>
              </a:rPr>
              <a:t>region</a:t>
            </a:r>
            <a:r>
              <a:rPr lang="nl-BE" sz="1800">
                <a:ea typeface="+mn-lt"/>
                <a:cs typeface="+mn-lt"/>
              </a:rPr>
              <a:t>.</a:t>
            </a:r>
            <a:endParaRPr lang="nl-BE">
              <a:ea typeface="+mn-lt"/>
              <a:cs typeface="+mn-lt"/>
            </a:endParaRPr>
          </a:p>
        </p:txBody>
      </p:sp>
    </p:spTree>
    <p:extLst>
      <p:ext uri="{BB962C8B-B14F-4D97-AF65-F5344CB8AC3E}">
        <p14:creationId xmlns:p14="http://schemas.microsoft.com/office/powerpoint/2010/main" val="88666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BAA06-5CAB-2D7C-E390-41C62B76D9D0}"/>
              </a:ext>
            </a:extLst>
          </p:cNvPr>
          <p:cNvSpPr>
            <a:spLocks noGrp="1"/>
          </p:cNvSpPr>
          <p:nvPr>
            <p:ph type="title"/>
          </p:nvPr>
        </p:nvSpPr>
        <p:spPr>
          <a:xfrm>
            <a:off x="692802" y="1469201"/>
            <a:ext cx="7793573" cy="1297379"/>
          </a:xfrm>
        </p:spPr>
        <p:txBody>
          <a:bodyPr>
            <a:normAutofit fontScale="90000"/>
          </a:bodyPr>
          <a:lstStyle/>
          <a:p>
            <a:br>
              <a:rPr lang="nl-BE" sz="4800">
                <a:latin typeface="Manrope" pitchFamily="2" charset="0"/>
              </a:rPr>
            </a:br>
            <a:r>
              <a:rPr lang="nl-BE" sz="4800" err="1">
                <a:latin typeface="Manrope"/>
              </a:rPr>
              <a:t>What</a:t>
            </a:r>
            <a:r>
              <a:rPr lang="nl-BE" sz="4800">
                <a:latin typeface="Manrope"/>
              </a:rPr>
              <a:t> does Leuven &amp; Beyond </a:t>
            </a:r>
            <a:r>
              <a:rPr lang="nl-BE" sz="4800" err="1">
                <a:latin typeface="Manrope"/>
              </a:rPr>
              <a:t>mean</a:t>
            </a:r>
            <a:r>
              <a:rPr lang="nl-BE" sz="4800">
                <a:latin typeface="Manrope"/>
              </a:rPr>
              <a:t>?</a:t>
            </a:r>
            <a:br>
              <a:rPr lang="nl-BE" sz="4800">
                <a:latin typeface="Manrope" pitchFamily="2" charset="0"/>
              </a:rPr>
            </a:br>
            <a:endParaRPr lang="nl-BE" sz="4800">
              <a:latin typeface="Manrope" pitchFamily="2" charset="0"/>
            </a:endParaRPr>
          </a:p>
        </p:txBody>
      </p:sp>
      <p:pic>
        <p:nvPicPr>
          <p:cNvPr id="4" name="Afbeelding 3" descr="Afbeelding met tekst, kaart&#10;&#10;Automatisch gegenereerde beschrijving">
            <a:extLst>
              <a:ext uri="{FF2B5EF4-FFF2-40B4-BE49-F238E27FC236}">
                <a16:creationId xmlns:a16="http://schemas.microsoft.com/office/drawing/2014/main" id="{8CD185A9-9BBF-C515-299C-343B0E51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356" y="-18142"/>
            <a:ext cx="3764660" cy="6858000"/>
          </a:xfrm>
          <a:prstGeom prst="rect">
            <a:avLst/>
          </a:prstGeom>
        </p:spPr>
      </p:pic>
      <p:sp>
        <p:nvSpPr>
          <p:cNvPr id="5" name="TextBox 2">
            <a:extLst>
              <a:ext uri="{FF2B5EF4-FFF2-40B4-BE49-F238E27FC236}">
                <a16:creationId xmlns:a16="http://schemas.microsoft.com/office/drawing/2014/main" id="{74230223-A152-927B-688B-A70B82A1F742}"/>
              </a:ext>
            </a:extLst>
          </p:cNvPr>
          <p:cNvSpPr txBox="1"/>
          <p:nvPr/>
        </p:nvSpPr>
        <p:spPr>
          <a:xfrm>
            <a:off x="694585" y="2394582"/>
            <a:ext cx="5601219"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ea typeface="+mn-lt"/>
                <a:cs typeface="+mn-lt"/>
              </a:rPr>
              <a:t>One city always draws the candidacy in a Capital of Culture application, but Leuven has chosen from the beginning to submit together with the entire East Brabant region. This is one of the radical new connections we are making. </a:t>
            </a:r>
            <a:endParaRPr lang="nl-NL">
              <a:ea typeface="+mn-lt"/>
              <a:cs typeface="+mn-lt"/>
            </a:endParaRPr>
          </a:p>
          <a:p>
            <a:endParaRPr lang="nl-BE"/>
          </a:p>
          <a:p>
            <a:pPr>
              <a:lnSpc>
                <a:spcPts val="1950"/>
              </a:lnSpc>
            </a:pPr>
            <a:r>
              <a:rPr lang="nl-BE">
                <a:ea typeface="+mn-lt"/>
                <a:cs typeface="+mn-lt"/>
              </a:rPr>
              <a:t>We </a:t>
            </a:r>
            <a:r>
              <a:rPr lang="nl-BE" err="1">
                <a:ea typeface="+mn-lt"/>
                <a:cs typeface="+mn-lt"/>
              </a:rPr>
              <a:t>also</a:t>
            </a:r>
            <a:r>
              <a:rPr lang="nl-BE">
                <a:ea typeface="+mn-lt"/>
                <a:cs typeface="+mn-lt"/>
              </a:rPr>
              <a:t> </a:t>
            </a:r>
            <a:r>
              <a:rPr lang="nl-BE" err="1">
                <a:ea typeface="+mn-lt"/>
                <a:cs typeface="+mn-lt"/>
              </a:rPr>
              <a:t>strive</a:t>
            </a:r>
            <a:r>
              <a:rPr lang="nl-BE">
                <a:ea typeface="+mn-lt"/>
                <a:cs typeface="+mn-lt"/>
              </a:rPr>
              <a:t> </a:t>
            </a:r>
            <a:r>
              <a:rPr lang="nl-BE" err="1">
                <a:ea typeface="+mn-lt"/>
                <a:cs typeface="+mn-lt"/>
              </a:rPr>
              <a:t>for</a:t>
            </a:r>
            <a:r>
              <a:rPr lang="nl-BE">
                <a:ea typeface="+mn-lt"/>
                <a:cs typeface="+mn-lt"/>
              </a:rPr>
              <a:t> </a:t>
            </a:r>
            <a:r>
              <a:rPr lang="nl-BE" err="1">
                <a:ea typeface="+mn-lt"/>
                <a:cs typeface="+mn-lt"/>
              </a:rPr>
              <a:t>this</a:t>
            </a:r>
            <a:r>
              <a:rPr lang="nl-BE">
                <a:ea typeface="+mn-lt"/>
                <a:cs typeface="+mn-lt"/>
              </a:rPr>
              <a:t> </a:t>
            </a:r>
            <a:r>
              <a:rPr lang="nl-BE" err="1">
                <a:ea typeface="+mn-lt"/>
                <a:cs typeface="+mn-lt"/>
              </a:rPr>
              <a:t>within</a:t>
            </a:r>
            <a:r>
              <a:rPr lang="nl-BE">
                <a:ea typeface="+mn-lt"/>
                <a:cs typeface="+mn-lt"/>
              </a:rPr>
              <a:t> </a:t>
            </a:r>
            <a:r>
              <a:rPr lang="nl-BE" err="1">
                <a:ea typeface="+mn-lt"/>
                <a:cs typeface="+mn-lt"/>
              </a:rPr>
              <a:t>the</a:t>
            </a:r>
            <a:r>
              <a:rPr lang="nl-BE">
                <a:ea typeface="+mn-lt"/>
                <a:cs typeface="+mn-lt"/>
              </a:rPr>
              <a:t> </a:t>
            </a:r>
            <a:r>
              <a:rPr lang="nl-BE" err="1">
                <a:ea typeface="+mn-lt"/>
                <a:cs typeface="+mn-lt"/>
              </a:rPr>
              <a:t>final</a:t>
            </a:r>
            <a:r>
              <a:rPr lang="nl-BE">
                <a:ea typeface="+mn-lt"/>
                <a:cs typeface="+mn-lt"/>
              </a:rPr>
              <a:t> program of </a:t>
            </a:r>
            <a:r>
              <a:rPr lang="nl-BE" err="1">
                <a:ea typeface="+mn-lt"/>
                <a:cs typeface="+mn-lt"/>
              </a:rPr>
              <a:t>the</a:t>
            </a:r>
            <a:r>
              <a:rPr lang="nl-BE">
                <a:ea typeface="+mn-lt"/>
                <a:cs typeface="+mn-lt"/>
              </a:rPr>
              <a:t> </a:t>
            </a:r>
            <a:r>
              <a:rPr lang="nl-BE" err="1">
                <a:ea typeface="+mn-lt"/>
                <a:cs typeface="+mn-lt"/>
              </a:rPr>
              <a:t>title</a:t>
            </a:r>
            <a:r>
              <a:rPr lang="nl-BE">
                <a:ea typeface="+mn-lt"/>
                <a:cs typeface="+mn-lt"/>
              </a:rPr>
              <a:t> year, </a:t>
            </a:r>
            <a:r>
              <a:rPr lang="nl-BE" err="1">
                <a:ea typeface="+mn-lt"/>
                <a:cs typeface="+mn-lt"/>
              </a:rPr>
              <a:t>with</a:t>
            </a:r>
            <a:r>
              <a:rPr lang="nl-BE">
                <a:ea typeface="+mn-lt"/>
                <a:cs typeface="+mn-lt"/>
              </a:rPr>
              <a:t> half of </a:t>
            </a:r>
            <a:r>
              <a:rPr lang="nl-BE" err="1">
                <a:ea typeface="+mn-lt"/>
                <a:cs typeface="+mn-lt"/>
              </a:rPr>
              <a:t>the</a:t>
            </a:r>
            <a:r>
              <a:rPr lang="nl-BE">
                <a:ea typeface="+mn-lt"/>
                <a:cs typeface="+mn-lt"/>
              </a:rPr>
              <a:t> program in </a:t>
            </a:r>
            <a:r>
              <a:rPr lang="nl-BE" err="1">
                <a:ea typeface="+mn-lt"/>
                <a:cs typeface="+mn-lt"/>
              </a:rPr>
              <a:t>the</a:t>
            </a:r>
            <a:r>
              <a:rPr lang="nl-BE">
                <a:ea typeface="+mn-lt"/>
                <a:cs typeface="+mn-lt"/>
              </a:rPr>
              <a:t> </a:t>
            </a:r>
            <a:r>
              <a:rPr lang="nl-BE" err="1">
                <a:ea typeface="+mn-lt"/>
                <a:cs typeface="+mn-lt"/>
              </a:rPr>
              <a:t>city</a:t>
            </a:r>
            <a:r>
              <a:rPr lang="nl-BE">
                <a:ea typeface="+mn-lt"/>
                <a:cs typeface="+mn-lt"/>
              </a:rPr>
              <a:t> </a:t>
            </a:r>
            <a:r>
              <a:rPr lang="nl-BE" err="1">
                <a:ea typeface="+mn-lt"/>
                <a:cs typeface="+mn-lt"/>
              </a:rPr>
              <a:t>and</a:t>
            </a:r>
            <a:r>
              <a:rPr lang="nl-BE">
                <a:ea typeface="+mn-lt"/>
                <a:cs typeface="+mn-lt"/>
              </a:rPr>
              <a:t> </a:t>
            </a:r>
            <a:r>
              <a:rPr lang="nl-BE" err="1">
                <a:ea typeface="+mn-lt"/>
                <a:cs typeface="+mn-lt"/>
              </a:rPr>
              <a:t>the</a:t>
            </a:r>
            <a:r>
              <a:rPr lang="nl-BE">
                <a:ea typeface="+mn-lt"/>
                <a:cs typeface="+mn-lt"/>
              </a:rPr>
              <a:t> </a:t>
            </a:r>
            <a:r>
              <a:rPr lang="nl-BE" err="1">
                <a:ea typeface="+mn-lt"/>
                <a:cs typeface="+mn-lt"/>
              </a:rPr>
              <a:t>other</a:t>
            </a:r>
            <a:r>
              <a:rPr lang="nl-BE">
                <a:ea typeface="+mn-lt"/>
                <a:cs typeface="+mn-lt"/>
              </a:rPr>
              <a:t> half in </a:t>
            </a:r>
            <a:r>
              <a:rPr lang="nl-BE" err="1">
                <a:ea typeface="+mn-lt"/>
                <a:cs typeface="+mn-lt"/>
              </a:rPr>
              <a:t>the</a:t>
            </a:r>
            <a:r>
              <a:rPr lang="nl-BE">
                <a:ea typeface="+mn-lt"/>
                <a:cs typeface="+mn-lt"/>
              </a:rPr>
              <a:t> </a:t>
            </a:r>
            <a:r>
              <a:rPr lang="nl-BE" err="1">
                <a:ea typeface="+mn-lt"/>
                <a:cs typeface="+mn-lt"/>
              </a:rPr>
              <a:t>region</a:t>
            </a:r>
            <a:r>
              <a:rPr lang="nl-BE">
                <a:ea typeface="+mn-lt"/>
                <a:cs typeface="+mn-lt"/>
              </a:rPr>
              <a:t>.</a:t>
            </a:r>
          </a:p>
        </p:txBody>
      </p:sp>
    </p:spTree>
    <p:extLst>
      <p:ext uri="{BB962C8B-B14F-4D97-AF65-F5344CB8AC3E}">
        <p14:creationId xmlns:p14="http://schemas.microsoft.com/office/powerpoint/2010/main" val="32651551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2053E1-C5B8-1504-3EBA-BAEC9256A447}"/>
              </a:ext>
            </a:extLst>
          </p:cNvPr>
          <p:cNvPicPr>
            <a:picLocks noChangeAspect="1"/>
          </p:cNvPicPr>
          <p:nvPr/>
        </p:nvPicPr>
        <p:blipFill>
          <a:blip r:embed="rId3"/>
          <a:stretch>
            <a:fillRect/>
          </a:stretch>
        </p:blipFill>
        <p:spPr>
          <a:xfrm>
            <a:off x="456083" y="3196977"/>
            <a:ext cx="4307389" cy="2425173"/>
          </a:xfrm>
          <a:prstGeom prst="rect">
            <a:avLst/>
          </a:prstGeom>
        </p:spPr>
      </p:pic>
      <p:sp>
        <p:nvSpPr>
          <p:cNvPr id="2" name="TextBox 1">
            <a:extLst>
              <a:ext uri="{FF2B5EF4-FFF2-40B4-BE49-F238E27FC236}">
                <a16:creationId xmlns:a16="http://schemas.microsoft.com/office/drawing/2014/main" id="{2782AA40-273C-3906-466E-5667D18776A8}"/>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What</a:t>
            </a:r>
            <a:r>
              <a:rPr lang="nl-BE" sz="4000" b="1">
                <a:latin typeface="Manrope"/>
              </a:rPr>
              <a:t> are </a:t>
            </a:r>
            <a:r>
              <a:rPr lang="nl-BE" sz="4000" b="1" err="1">
                <a:latin typeface="Manrope"/>
              </a:rPr>
              <a:t>our</a:t>
            </a:r>
            <a:r>
              <a:rPr lang="nl-BE" sz="4000" b="1" dirty="0">
                <a:latin typeface="Manrope"/>
              </a:rPr>
              <a:t> </a:t>
            </a:r>
            <a:r>
              <a:rPr lang="nl-BE" sz="4000" b="1" err="1">
                <a:latin typeface="Manrope"/>
              </a:rPr>
              <a:t>challenges</a:t>
            </a:r>
            <a:r>
              <a:rPr lang="nl-BE" sz="4000" b="1">
                <a:latin typeface="Manrope"/>
              </a:rPr>
              <a:t>?</a:t>
            </a:r>
            <a:endParaRPr lang="nl-NL">
              <a:latin typeface="Aptos"/>
            </a:endParaRPr>
          </a:p>
        </p:txBody>
      </p:sp>
      <p:sp>
        <p:nvSpPr>
          <p:cNvPr id="3" name="TextBox 2">
            <a:extLst>
              <a:ext uri="{FF2B5EF4-FFF2-40B4-BE49-F238E27FC236}">
                <a16:creationId xmlns:a16="http://schemas.microsoft.com/office/drawing/2014/main" id="{A7F7121F-B652-057C-E0E1-C0A155B6E054}"/>
              </a:ext>
            </a:extLst>
          </p:cNvPr>
          <p:cNvSpPr txBox="1"/>
          <p:nvPr/>
        </p:nvSpPr>
        <p:spPr>
          <a:xfrm>
            <a:off x="455886" y="1614221"/>
            <a:ext cx="6987508" cy="1436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The LOV candidacy tackles two issues:</a:t>
            </a:r>
          </a:p>
          <a:p>
            <a:r>
              <a:rPr lang="en-US" b="1">
                <a:ea typeface="+mn-lt"/>
                <a:cs typeface="+mn-lt"/>
              </a:rPr>
              <a:t>polarization </a:t>
            </a:r>
            <a:r>
              <a:rPr lang="en-US">
                <a:ea typeface="+mn-lt"/>
                <a:cs typeface="+mn-lt"/>
              </a:rPr>
              <a:t>and </a:t>
            </a:r>
            <a:r>
              <a:rPr lang="en-US" b="1">
                <a:ea typeface="+mn-lt"/>
                <a:cs typeface="+mn-lt"/>
              </a:rPr>
              <a:t>democratic deficit, </a:t>
            </a:r>
            <a:r>
              <a:rPr lang="en-US">
                <a:ea typeface="+mn-lt"/>
                <a:cs typeface="+mn-lt"/>
              </a:rPr>
              <a:t>as well as </a:t>
            </a:r>
            <a:r>
              <a:rPr lang="en-US" b="1">
                <a:ea typeface="+mn-lt"/>
                <a:cs typeface="+mn-lt"/>
              </a:rPr>
              <a:t>climate change</a:t>
            </a:r>
            <a:r>
              <a:rPr lang="en-US">
                <a:ea typeface="+mn-lt"/>
                <a:cs typeface="+mn-lt"/>
              </a:rPr>
              <a:t>.</a:t>
            </a:r>
          </a:p>
          <a:p>
            <a:endParaRPr lang="en-US">
              <a:ea typeface="+mn-lt"/>
              <a:cs typeface="+mn-lt"/>
            </a:endParaRPr>
          </a:p>
          <a:p>
            <a:pPr>
              <a:lnSpc>
                <a:spcPts val="1950"/>
              </a:lnSpc>
            </a:pPr>
            <a:r>
              <a:rPr lang="en-US">
                <a:ea typeface="+mn-lt"/>
                <a:cs typeface="+mn-lt"/>
              </a:rPr>
              <a:t>These translate into the title of the first bid book; HumanNature.</a:t>
            </a:r>
            <a:r>
              <a:rPr lang="en-US"/>
              <a:t> </a:t>
            </a:r>
          </a:p>
          <a:p>
            <a:pPr>
              <a:lnSpc>
                <a:spcPts val="1950"/>
              </a:lnSpc>
            </a:pPr>
            <a:endParaRPr lang="nl-BE"/>
          </a:p>
        </p:txBody>
      </p:sp>
      <p:pic>
        <p:nvPicPr>
          <p:cNvPr id="5" name="Picture Placeholder 3">
            <a:extLst>
              <a:ext uri="{FF2B5EF4-FFF2-40B4-BE49-F238E27FC236}">
                <a16:creationId xmlns:a16="http://schemas.microsoft.com/office/drawing/2014/main" id="{72F860CD-9D1A-7BEE-3759-B5174AC58EB2}"/>
              </a:ext>
            </a:extLst>
          </p:cNvPr>
          <p:cNvPicPr>
            <a:picLocks noGrp="1" noChangeAspect="1"/>
          </p:cNvPicPr>
          <p:nvPr>
            <p:ph type="pic" idx="11"/>
          </p:nvPr>
        </p:nvPicPr>
        <p:blipFill>
          <a:blip r:embed="rId4"/>
          <a:srcRect t="12645" r="-113" b="16663"/>
          <a:stretch/>
        </p:blipFill>
        <p:spPr>
          <a:xfrm>
            <a:off x="5020302" y="3193790"/>
            <a:ext cx="2223387" cy="2420510"/>
          </a:xfrm>
          <a:noFill/>
        </p:spPr>
      </p:pic>
      <p:pic>
        <p:nvPicPr>
          <p:cNvPr id="6" name="Afbeelding 6" descr="Afbeelding met tekst, poster, rood, grafische vormgeving&#10;&#10;Door AI gegenereerde inhoud is mogelijk onjuist.">
            <a:extLst>
              <a:ext uri="{FF2B5EF4-FFF2-40B4-BE49-F238E27FC236}">
                <a16:creationId xmlns:a16="http://schemas.microsoft.com/office/drawing/2014/main" id="{93E000B4-D53C-FD2F-F2DD-39767C29AD42}"/>
              </a:ext>
            </a:extLst>
          </p:cNvPr>
          <p:cNvPicPr>
            <a:picLocks noChangeAspect="1"/>
          </p:cNvPicPr>
          <p:nvPr/>
        </p:nvPicPr>
        <p:blipFill>
          <a:blip r:embed="rId5"/>
          <a:stretch>
            <a:fillRect/>
          </a:stretch>
        </p:blipFill>
        <p:spPr>
          <a:xfrm>
            <a:off x="8418031" y="901454"/>
            <a:ext cx="3278902" cy="4720075"/>
          </a:xfrm>
          <a:prstGeom prst="rect">
            <a:avLst/>
          </a:prstGeom>
          <a:noFill/>
        </p:spPr>
      </p:pic>
    </p:spTree>
    <p:extLst>
      <p:ext uri="{BB962C8B-B14F-4D97-AF65-F5344CB8AC3E}">
        <p14:creationId xmlns:p14="http://schemas.microsoft.com/office/powerpoint/2010/main" val="39357226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9FA2A78-CB89-ED3A-306D-5B97695F030A}"/>
              </a:ext>
            </a:extLst>
          </p:cNvPr>
          <p:cNvGraphicFramePr>
            <a:graphicFrameLocks noGrp="1"/>
          </p:cNvGraphicFramePr>
          <p:nvPr>
            <p:ph idx="1"/>
            <p:extLst>
              <p:ext uri="{D42A27DB-BD31-4B8C-83A1-F6EECF244321}">
                <p14:modId xmlns:p14="http://schemas.microsoft.com/office/powerpoint/2010/main" val="2351277936"/>
              </p:ext>
            </p:extLst>
          </p:nvPr>
        </p:nvGraphicFramePr>
        <p:xfrm>
          <a:off x="2729429" y="2215804"/>
          <a:ext cx="6733143" cy="330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1">
            <a:extLst>
              <a:ext uri="{FF2B5EF4-FFF2-40B4-BE49-F238E27FC236}">
                <a16:creationId xmlns:a16="http://schemas.microsoft.com/office/drawing/2014/main" id="{ADB79CA1-60BA-314A-435C-395E50C54B8B}"/>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Program </a:t>
            </a:r>
            <a:r>
              <a:rPr lang="nl-BE" sz="4000" b="1" err="1">
                <a:latin typeface="Manrope"/>
              </a:rPr>
              <a:t>lines</a:t>
            </a:r>
            <a:endParaRPr lang="nl-NL" err="1"/>
          </a:p>
        </p:txBody>
      </p:sp>
      <p:sp>
        <p:nvSpPr>
          <p:cNvPr id="27" name="TextBox 2">
            <a:extLst>
              <a:ext uri="{FF2B5EF4-FFF2-40B4-BE49-F238E27FC236}">
                <a16:creationId xmlns:a16="http://schemas.microsoft.com/office/drawing/2014/main" id="{88BDFD53-A60F-DAA6-7521-D24EFDB0643D}"/>
              </a:ext>
            </a:extLst>
          </p:cNvPr>
          <p:cNvSpPr txBox="1"/>
          <p:nvPr/>
        </p:nvSpPr>
        <p:spPr>
          <a:xfrm>
            <a:off x="455886" y="1614221"/>
            <a:ext cx="10769965" cy="605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These </a:t>
            </a:r>
            <a:r>
              <a:rPr lang="nl-BE" err="1">
                <a:ea typeface="+mn-lt"/>
                <a:cs typeface="+mn-lt"/>
              </a:rPr>
              <a:t>challenges</a:t>
            </a:r>
            <a:r>
              <a:rPr lang="nl-BE">
                <a:ea typeface="+mn-lt"/>
                <a:cs typeface="+mn-lt"/>
              </a:rPr>
              <a:t> translate </a:t>
            </a:r>
            <a:r>
              <a:rPr lang="nl-BE" err="1">
                <a:ea typeface="+mn-lt"/>
                <a:cs typeface="+mn-lt"/>
              </a:rPr>
              <a:t>into</a:t>
            </a:r>
            <a:r>
              <a:rPr lang="nl-BE">
                <a:ea typeface="+mn-lt"/>
                <a:cs typeface="+mn-lt"/>
              </a:rPr>
              <a:t> </a:t>
            </a:r>
            <a:r>
              <a:rPr lang="nl-BE" err="1">
                <a:ea typeface="+mn-lt"/>
                <a:cs typeface="+mn-lt"/>
              </a:rPr>
              <a:t>the</a:t>
            </a:r>
            <a:r>
              <a:rPr lang="nl-BE">
                <a:ea typeface="+mn-lt"/>
                <a:cs typeface="+mn-lt"/>
              </a:rPr>
              <a:t> program </a:t>
            </a:r>
            <a:r>
              <a:rPr lang="nl-BE" err="1">
                <a:ea typeface="+mn-lt"/>
                <a:cs typeface="+mn-lt"/>
              </a:rPr>
              <a:t>lines</a:t>
            </a:r>
            <a:r>
              <a:rPr lang="nl-BE">
                <a:ea typeface="+mn-lt"/>
                <a:cs typeface="+mn-lt"/>
              </a:rPr>
              <a:t>, </a:t>
            </a:r>
            <a:r>
              <a:rPr lang="nl-BE" err="1">
                <a:ea typeface="+mn-lt"/>
                <a:cs typeface="+mn-lt"/>
              </a:rPr>
              <a:t>formulating</a:t>
            </a:r>
            <a:r>
              <a:rPr lang="nl-BE">
                <a:ea typeface="+mn-lt"/>
                <a:cs typeface="+mn-lt"/>
              </a:rPr>
              <a:t> </a:t>
            </a:r>
            <a:r>
              <a:rPr lang="nl-BE" err="1">
                <a:ea typeface="+mn-lt"/>
                <a:cs typeface="+mn-lt"/>
              </a:rPr>
              <a:t>innovation</a:t>
            </a:r>
            <a:r>
              <a:rPr lang="nl-BE">
                <a:ea typeface="+mn-lt"/>
                <a:cs typeface="+mn-lt"/>
              </a:rPr>
              <a:t> as a strong </a:t>
            </a:r>
            <a:r>
              <a:rPr lang="nl-BE" err="1">
                <a:ea typeface="+mn-lt"/>
                <a:cs typeface="+mn-lt"/>
              </a:rPr>
              <a:t>third</a:t>
            </a:r>
            <a:r>
              <a:rPr lang="nl-BE">
                <a:ea typeface="+mn-lt"/>
                <a:cs typeface="+mn-lt"/>
              </a:rPr>
              <a:t> </a:t>
            </a:r>
            <a:r>
              <a:rPr lang="nl-BE" err="1">
                <a:ea typeface="+mn-lt"/>
                <a:cs typeface="+mn-lt"/>
              </a:rPr>
              <a:t>pillar</a:t>
            </a:r>
            <a:r>
              <a:rPr lang="nl-BE">
                <a:ea typeface="+mn-lt"/>
                <a:cs typeface="+mn-lt"/>
              </a:rPr>
              <a:t>, </a:t>
            </a:r>
            <a:r>
              <a:rPr lang="nl-BE" err="1">
                <a:ea typeface="+mn-lt"/>
                <a:cs typeface="+mn-lt"/>
              </a:rPr>
              <a:t>with</a:t>
            </a:r>
            <a:r>
              <a:rPr lang="nl-BE">
                <a:ea typeface="+mn-lt"/>
                <a:cs typeface="+mn-lt"/>
              </a:rPr>
              <a:t> </a:t>
            </a:r>
            <a:r>
              <a:rPr lang="nl-BE" err="1">
                <a:ea typeface="+mn-lt"/>
                <a:cs typeface="+mn-lt"/>
              </a:rPr>
              <a:t>projects</a:t>
            </a:r>
            <a:r>
              <a:rPr lang="nl-BE">
                <a:ea typeface="+mn-lt"/>
                <a:cs typeface="+mn-lt"/>
              </a:rPr>
              <a:t> </a:t>
            </a:r>
            <a:r>
              <a:rPr lang="nl-BE" err="1">
                <a:ea typeface="+mn-lt"/>
                <a:cs typeface="+mn-lt"/>
              </a:rPr>
              <a:t>that</a:t>
            </a:r>
            <a:r>
              <a:rPr lang="nl-BE">
                <a:ea typeface="+mn-lt"/>
                <a:cs typeface="+mn-lt"/>
              </a:rPr>
              <a:t> deal </a:t>
            </a:r>
            <a:r>
              <a:rPr lang="nl-BE" err="1">
                <a:ea typeface="+mn-lt"/>
                <a:cs typeface="+mn-lt"/>
              </a:rPr>
              <a:t>with</a:t>
            </a:r>
            <a:r>
              <a:rPr lang="nl-BE">
                <a:ea typeface="+mn-lt"/>
                <a:cs typeface="+mn-lt"/>
              </a:rPr>
              <a:t> </a:t>
            </a:r>
            <a:r>
              <a:rPr lang="nl-BE" err="1">
                <a:ea typeface="+mn-lt"/>
                <a:cs typeface="+mn-lt"/>
              </a:rPr>
              <a:t>the</a:t>
            </a:r>
            <a:r>
              <a:rPr lang="nl-BE">
                <a:ea typeface="+mn-lt"/>
                <a:cs typeface="+mn-lt"/>
              </a:rPr>
              <a:t> </a:t>
            </a:r>
            <a:r>
              <a:rPr lang="nl-BE" err="1">
                <a:ea typeface="+mn-lt"/>
                <a:cs typeface="+mn-lt"/>
              </a:rPr>
              <a:t>themes</a:t>
            </a:r>
            <a:r>
              <a:rPr lang="nl-BE">
                <a:ea typeface="+mn-lt"/>
                <a:cs typeface="+mn-lt"/>
              </a:rPr>
              <a:t> in a (</a:t>
            </a:r>
            <a:r>
              <a:rPr lang="nl-BE" err="1">
                <a:ea typeface="+mn-lt"/>
                <a:cs typeface="+mn-lt"/>
              </a:rPr>
              <a:t>digitally</a:t>
            </a:r>
            <a:r>
              <a:rPr lang="nl-BE">
                <a:ea typeface="+mn-lt"/>
                <a:cs typeface="+mn-lt"/>
              </a:rPr>
              <a:t>) </a:t>
            </a:r>
            <a:r>
              <a:rPr lang="nl-BE" err="1">
                <a:ea typeface="+mn-lt"/>
                <a:cs typeface="+mn-lt"/>
              </a:rPr>
              <a:t>innovative</a:t>
            </a:r>
            <a:r>
              <a:rPr lang="nl-BE">
                <a:ea typeface="+mn-lt"/>
                <a:cs typeface="+mn-lt"/>
              </a:rPr>
              <a:t> way.</a:t>
            </a:r>
            <a:endParaRPr lang="nl-NL">
              <a:ea typeface="+mn-lt"/>
              <a:cs typeface="+mn-lt"/>
            </a:endParaRPr>
          </a:p>
        </p:txBody>
      </p:sp>
      <p:sp>
        <p:nvSpPr>
          <p:cNvPr id="56" name="TextBox 2">
            <a:extLst>
              <a:ext uri="{FF2B5EF4-FFF2-40B4-BE49-F238E27FC236}">
                <a16:creationId xmlns:a16="http://schemas.microsoft.com/office/drawing/2014/main" id="{8A8FF752-4C4F-28BC-2323-3887AA458AFA}"/>
              </a:ext>
            </a:extLst>
          </p:cNvPr>
          <p:cNvSpPr txBox="1"/>
          <p:nvPr/>
        </p:nvSpPr>
        <p:spPr>
          <a:xfrm>
            <a:off x="455885" y="5708823"/>
            <a:ext cx="1076996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A </a:t>
            </a:r>
            <a:r>
              <a:rPr lang="nl-BE" err="1">
                <a:ea typeface="+mn-lt"/>
                <a:cs typeface="+mn-lt"/>
              </a:rPr>
              <a:t>title</a:t>
            </a:r>
            <a:r>
              <a:rPr lang="nl-BE">
                <a:ea typeface="+mn-lt"/>
                <a:cs typeface="+mn-lt"/>
              </a:rPr>
              <a:t> </a:t>
            </a:r>
            <a:r>
              <a:rPr lang="nl-BE" err="1">
                <a:ea typeface="+mn-lt"/>
                <a:cs typeface="+mn-lt"/>
              </a:rPr>
              <a:t>year</a:t>
            </a:r>
            <a:r>
              <a:rPr lang="nl-BE">
                <a:ea typeface="+mn-lt"/>
                <a:cs typeface="+mn-lt"/>
              </a:rPr>
              <a:t> </a:t>
            </a:r>
            <a:r>
              <a:rPr lang="nl-BE" err="1">
                <a:ea typeface="+mn-lt"/>
                <a:cs typeface="+mn-lt"/>
              </a:rPr>
              <a:t>always</a:t>
            </a:r>
            <a:r>
              <a:rPr lang="nl-BE">
                <a:ea typeface="+mn-lt"/>
                <a:cs typeface="+mn-lt"/>
              </a:rPr>
              <a:t> </a:t>
            </a:r>
            <a:r>
              <a:rPr lang="nl-BE" err="1">
                <a:ea typeface="+mn-lt"/>
                <a:cs typeface="+mn-lt"/>
              </a:rPr>
              <a:t>consists</a:t>
            </a:r>
            <a:r>
              <a:rPr lang="nl-BE">
                <a:ea typeface="+mn-lt"/>
                <a:cs typeface="+mn-lt"/>
              </a:rPr>
              <a:t> of </a:t>
            </a:r>
            <a:r>
              <a:rPr lang="nl-BE" err="1">
                <a:ea typeface="+mn-lt"/>
                <a:cs typeface="+mn-lt"/>
              </a:rPr>
              <a:t>about</a:t>
            </a:r>
            <a:r>
              <a:rPr lang="nl-BE">
                <a:ea typeface="+mn-lt"/>
                <a:cs typeface="+mn-lt"/>
              </a:rPr>
              <a:t> 600 </a:t>
            </a:r>
            <a:r>
              <a:rPr lang="nl-BE" err="1">
                <a:ea typeface="+mn-lt"/>
                <a:cs typeface="+mn-lt"/>
              </a:rPr>
              <a:t>activities</a:t>
            </a:r>
            <a:r>
              <a:rPr lang="nl-BE">
                <a:ea typeface="+mn-lt"/>
                <a:cs typeface="+mn-lt"/>
              </a:rPr>
              <a:t>, </a:t>
            </a:r>
            <a:r>
              <a:rPr lang="nl-BE" err="1">
                <a:ea typeface="+mn-lt"/>
                <a:cs typeface="+mn-lt"/>
              </a:rPr>
              <a:t>so</a:t>
            </a:r>
            <a:r>
              <a:rPr lang="nl-BE">
                <a:ea typeface="+mn-lt"/>
                <a:cs typeface="+mn-lt"/>
              </a:rPr>
              <a:t> </a:t>
            </a:r>
            <a:r>
              <a:rPr lang="nl-BE" err="1">
                <a:ea typeface="+mn-lt"/>
                <a:cs typeface="+mn-lt"/>
              </a:rPr>
              <a:t>there</a:t>
            </a:r>
            <a:r>
              <a:rPr lang="nl-BE">
                <a:ea typeface="+mn-lt"/>
                <a:cs typeface="+mn-lt"/>
              </a:rPr>
              <a:t> </a:t>
            </a:r>
            <a:r>
              <a:rPr lang="nl-BE" err="1">
                <a:ea typeface="+mn-lt"/>
                <a:cs typeface="+mn-lt"/>
              </a:rPr>
              <a:t>will</a:t>
            </a:r>
            <a:r>
              <a:rPr lang="nl-BE">
                <a:ea typeface="+mn-lt"/>
                <a:cs typeface="+mn-lt"/>
              </a:rPr>
              <a:t> </a:t>
            </a:r>
            <a:r>
              <a:rPr lang="nl-BE" err="1">
                <a:ea typeface="+mn-lt"/>
                <a:cs typeface="+mn-lt"/>
              </a:rPr>
              <a:t>be</a:t>
            </a:r>
            <a:r>
              <a:rPr lang="nl-BE">
                <a:ea typeface="+mn-lt"/>
                <a:cs typeface="+mn-lt"/>
              </a:rPr>
              <a:t> plenty of room </a:t>
            </a:r>
            <a:r>
              <a:rPr lang="nl-BE" err="1">
                <a:ea typeface="+mn-lt"/>
                <a:cs typeface="+mn-lt"/>
              </a:rPr>
              <a:t>for</a:t>
            </a:r>
            <a:r>
              <a:rPr lang="nl-BE">
                <a:ea typeface="+mn-lt"/>
                <a:cs typeface="+mn-lt"/>
              </a:rPr>
              <a:t> new </a:t>
            </a:r>
            <a:r>
              <a:rPr lang="nl-BE" err="1">
                <a:ea typeface="+mn-lt"/>
                <a:cs typeface="+mn-lt"/>
              </a:rPr>
              <a:t>ideas</a:t>
            </a:r>
            <a:r>
              <a:rPr lang="nl-BE">
                <a:ea typeface="+mn-lt"/>
                <a:cs typeface="+mn-lt"/>
              </a:rPr>
              <a:t> in </a:t>
            </a:r>
            <a:r>
              <a:rPr lang="nl-BE" err="1">
                <a:ea typeface="+mn-lt"/>
                <a:cs typeface="+mn-lt"/>
              </a:rPr>
              <a:t>the</a:t>
            </a:r>
            <a:r>
              <a:rPr lang="nl-BE">
                <a:ea typeface="+mn-lt"/>
                <a:cs typeface="+mn-lt"/>
              </a:rPr>
              <a:t> </a:t>
            </a:r>
            <a:r>
              <a:rPr lang="nl-BE" err="1">
                <a:ea typeface="+mn-lt"/>
                <a:cs typeface="+mn-lt"/>
              </a:rPr>
              <a:t>following</a:t>
            </a:r>
            <a:r>
              <a:rPr lang="nl-BE">
                <a:ea typeface="+mn-lt"/>
                <a:cs typeface="+mn-lt"/>
              </a:rPr>
              <a:t> </a:t>
            </a:r>
            <a:r>
              <a:rPr lang="nl-BE" err="1">
                <a:ea typeface="+mn-lt"/>
                <a:cs typeface="+mn-lt"/>
              </a:rPr>
              <a:t>years</a:t>
            </a:r>
            <a:r>
              <a:rPr lang="nl-BE">
                <a:ea typeface="+mn-lt"/>
                <a:cs typeface="+mn-lt"/>
              </a:rPr>
              <a:t>. </a:t>
            </a:r>
            <a:r>
              <a:rPr lang="nl-BE" err="1">
                <a:ea typeface="+mn-lt"/>
                <a:cs typeface="+mn-lt"/>
              </a:rPr>
              <a:t>Currently</a:t>
            </a:r>
            <a:r>
              <a:rPr lang="nl-BE">
                <a:ea typeface="+mn-lt"/>
                <a:cs typeface="+mn-lt"/>
              </a:rPr>
              <a:t>, </a:t>
            </a:r>
            <a:r>
              <a:rPr lang="nl-BE" err="1">
                <a:ea typeface="+mn-lt"/>
                <a:cs typeface="+mn-lt"/>
              </a:rPr>
              <a:t>the</a:t>
            </a:r>
            <a:r>
              <a:rPr lang="nl-BE">
                <a:ea typeface="+mn-lt"/>
                <a:cs typeface="+mn-lt"/>
              </a:rPr>
              <a:t> </a:t>
            </a:r>
            <a:r>
              <a:rPr lang="nl-BE" err="1">
                <a:ea typeface="+mn-lt"/>
                <a:cs typeface="+mn-lt"/>
              </a:rPr>
              <a:t>projects</a:t>
            </a:r>
            <a:r>
              <a:rPr lang="nl-BE">
                <a:ea typeface="+mn-lt"/>
                <a:cs typeface="+mn-lt"/>
              </a:rPr>
              <a:t> are </a:t>
            </a:r>
            <a:r>
              <a:rPr lang="nl-BE" err="1">
                <a:ea typeface="+mn-lt"/>
                <a:cs typeface="+mn-lt"/>
              </a:rPr>
              <a:t>being</a:t>
            </a:r>
            <a:r>
              <a:rPr lang="nl-BE">
                <a:ea typeface="+mn-lt"/>
                <a:cs typeface="+mn-lt"/>
              </a:rPr>
              <a:t> </a:t>
            </a:r>
            <a:r>
              <a:rPr lang="nl-BE" err="1">
                <a:ea typeface="+mn-lt"/>
                <a:cs typeface="+mn-lt"/>
              </a:rPr>
              <a:t>chosen</a:t>
            </a:r>
            <a:r>
              <a:rPr lang="nl-BE">
                <a:ea typeface="+mn-lt"/>
                <a:cs typeface="+mn-lt"/>
              </a:rPr>
              <a:t> </a:t>
            </a:r>
            <a:r>
              <a:rPr lang="nl-BE" err="1">
                <a:ea typeface="+mn-lt"/>
                <a:cs typeface="+mn-lt"/>
              </a:rPr>
              <a:t>for</a:t>
            </a:r>
            <a:r>
              <a:rPr lang="nl-BE">
                <a:ea typeface="+mn-lt"/>
                <a:cs typeface="+mn-lt"/>
              </a:rPr>
              <a:t> </a:t>
            </a:r>
            <a:r>
              <a:rPr lang="nl-BE" err="1">
                <a:ea typeface="+mn-lt"/>
                <a:cs typeface="+mn-lt"/>
              </a:rPr>
              <a:t>the</a:t>
            </a:r>
            <a:r>
              <a:rPr lang="nl-BE">
                <a:ea typeface="+mn-lt"/>
                <a:cs typeface="+mn-lt"/>
              </a:rPr>
              <a:t> second bid </a:t>
            </a:r>
            <a:r>
              <a:rPr lang="nl-BE" err="1">
                <a:ea typeface="+mn-lt"/>
                <a:cs typeface="+mn-lt"/>
              </a:rPr>
              <a:t>book</a:t>
            </a:r>
            <a:r>
              <a:rPr lang="nl-BE">
                <a:ea typeface="+mn-lt"/>
                <a:cs typeface="+mn-lt"/>
              </a:rPr>
              <a:t>, </a:t>
            </a:r>
            <a:r>
              <a:rPr lang="nl-BE" err="1">
                <a:ea typeface="+mn-lt"/>
                <a:cs typeface="+mn-lt"/>
              </a:rPr>
              <a:t>with</a:t>
            </a:r>
            <a:r>
              <a:rPr lang="nl-BE">
                <a:ea typeface="+mn-lt"/>
                <a:cs typeface="+mn-lt"/>
              </a:rPr>
              <a:t> </a:t>
            </a:r>
            <a:r>
              <a:rPr lang="nl-BE" err="1">
                <a:ea typeface="+mn-lt"/>
                <a:cs typeface="+mn-lt"/>
              </a:rPr>
              <a:t>which</a:t>
            </a:r>
            <a:r>
              <a:rPr lang="nl-BE">
                <a:ea typeface="+mn-lt"/>
                <a:cs typeface="+mn-lt"/>
              </a:rPr>
              <a:t> we </a:t>
            </a:r>
            <a:r>
              <a:rPr lang="nl-BE" err="1">
                <a:ea typeface="+mn-lt"/>
                <a:cs typeface="+mn-lt"/>
              </a:rPr>
              <a:t>will</a:t>
            </a:r>
            <a:r>
              <a:rPr lang="nl-BE">
                <a:ea typeface="+mn-lt"/>
                <a:cs typeface="+mn-lt"/>
              </a:rPr>
              <a:t> </a:t>
            </a:r>
            <a:r>
              <a:rPr lang="nl-BE" err="1">
                <a:ea typeface="+mn-lt"/>
                <a:cs typeface="+mn-lt"/>
              </a:rPr>
              <a:t>try</a:t>
            </a:r>
            <a:r>
              <a:rPr lang="nl-BE">
                <a:ea typeface="+mn-lt"/>
                <a:cs typeface="+mn-lt"/>
              </a:rPr>
              <a:t> </a:t>
            </a:r>
            <a:r>
              <a:rPr lang="nl-BE" err="1">
                <a:ea typeface="+mn-lt"/>
                <a:cs typeface="+mn-lt"/>
              </a:rPr>
              <a:t>to</a:t>
            </a:r>
            <a:r>
              <a:rPr lang="nl-BE">
                <a:ea typeface="+mn-lt"/>
                <a:cs typeface="+mn-lt"/>
              </a:rPr>
              <a:t> </a:t>
            </a:r>
            <a:r>
              <a:rPr lang="nl-BE" err="1">
                <a:ea typeface="+mn-lt"/>
                <a:cs typeface="+mn-lt"/>
              </a:rPr>
              <a:t>convince</a:t>
            </a:r>
            <a:r>
              <a:rPr lang="nl-BE">
                <a:ea typeface="+mn-lt"/>
                <a:cs typeface="+mn-lt"/>
              </a:rPr>
              <a:t> </a:t>
            </a:r>
            <a:r>
              <a:rPr lang="nl-BE" err="1">
                <a:ea typeface="+mn-lt"/>
                <a:cs typeface="+mn-lt"/>
              </a:rPr>
              <a:t>the</a:t>
            </a:r>
            <a:r>
              <a:rPr lang="nl-BE">
                <a:ea typeface="+mn-lt"/>
                <a:cs typeface="+mn-lt"/>
              </a:rPr>
              <a:t> European jury. </a:t>
            </a:r>
            <a:endParaRPr lang="nl-NL">
              <a:ea typeface="+mn-lt"/>
              <a:cs typeface="+mn-lt"/>
            </a:endParaRPr>
          </a:p>
        </p:txBody>
      </p:sp>
    </p:spTree>
    <p:extLst>
      <p:ext uri="{BB962C8B-B14F-4D97-AF65-F5344CB8AC3E}">
        <p14:creationId xmlns:p14="http://schemas.microsoft.com/office/powerpoint/2010/main" val="29493741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5E56-9EC3-9217-9A1A-B95D7D2212D3}"/>
            </a:ext>
          </a:extLst>
        </p:cNvPr>
        <p:cNvGrpSpPr/>
        <p:nvPr/>
      </p:nvGrpSpPr>
      <p:grpSpPr>
        <a:xfrm>
          <a:off x="0" y="0"/>
          <a:ext cx="0" cy="0"/>
          <a:chOff x="0" y="0"/>
          <a:chExt cx="0" cy="0"/>
        </a:xfrm>
      </p:grpSpPr>
      <p:grpSp>
        <p:nvGrpSpPr>
          <p:cNvPr id="62" name="Groep 61">
            <a:extLst>
              <a:ext uri="{FF2B5EF4-FFF2-40B4-BE49-F238E27FC236}">
                <a16:creationId xmlns:a16="http://schemas.microsoft.com/office/drawing/2014/main" id="{BF9D426A-8BFE-5457-634E-AB540C966C36}"/>
              </a:ext>
            </a:extLst>
          </p:cNvPr>
          <p:cNvGrpSpPr/>
          <p:nvPr/>
        </p:nvGrpSpPr>
        <p:grpSpPr>
          <a:xfrm>
            <a:off x="4671075" y="1715396"/>
            <a:ext cx="6138859" cy="4781829"/>
            <a:chOff x="962063" y="182216"/>
            <a:chExt cx="8718642" cy="6501080"/>
          </a:xfrm>
        </p:grpSpPr>
        <p:sp>
          <p:nvSpPr>
            <p:cNvPr id="30" name="Bijschrift: pijl-omlaag 29">
              <a:extLst>
                <a:ext uri="{FF2B5EF4-FFF2-40B4-BE49-F238E27FC236}">
                  <a16:creationId xmlns:a16="http://schemas.microsoft.com/office/drawing/2014/main" id="{3526EE1F-55BC-1117-1144-82258EF6AEFA}"/>
                </a:ext>
              </a:extLst>
            </p:cNvPr>
            <p:cNvSpPr/>
            <p:nvPr/>
          </p:nvSpPr>
          <p:spPr>
            <a:xfrm>
              <a:off x="1633326" y="268355"/>
              <a:ext cx="2676939" cy="1222515"/>
            </a:xfrm>
            <a:prstGeom prst="downArrowCallout">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Januari </a:t>
              </a:r>
            </a:p>
            <a:p>
              <a:pPr algn="ctr"/>
              <a:r>
                <a:rPr lang="nl-BE" sz="1400"/>
                <a:t>Februari</a:t>
              </a:r>
            </a:p>
          </p:txBody>
        </p:sp>
        <p:sp>
          <p:nvSpPr>
            <p:cNvPr id="32" name="Bijschrift: pijl-omlaag 31">
              <a:extLst>
                <a:ext uri="{FF2B5EF4-FFF2-40B4-BE49-F238E27FC236}">
                  <a16:creationId xmlns:a16="http://schemas.microsoft.com/office/drawing/2014/main" id="{89B8A3D4-7071-FC5B-6836-1D0AE4A45504}"/>
                </a:ext>
              </a:extLst>
            </p:cNvPr>
            <p:cNvSpPr/>
            <p:nvPr/>
          </p:nvSpPr>
          <p:spPr>
            <a:xfrm>
              <a:off x="1633326" y="1550502"/>
              <a:ext cx="2600739" cy="1964636"/>
            </a:xfrm>
            <a:prstGeom prst="downArrowCallout">
              <a:avLst>
                <a:gd name="adj1" fmla="val 17243"/>
                <a:gd name="adj2" fmla="val 25000"/>
                <a:gd name="adj3" fmla="val 25000"/>
                <a:gd name="adj4" fmla="val 64977"/>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Maart</a:t>
              </a:r>
            </a:p>
            <a:p>
              <a:pPr algn="ctr"/>
              <a:r>
                <a:rPr lang="nl-BE" sz="1400"/>
                <a:t>April</a:t>
              </a:r>
            </a:p>
            <a:p>
              <a:pPr algn="ctr"/>
              <a:r>
                <a:rPr lang="nl-BE" sz="1400"/>
                <a:t>Mei</a:t>
              </a:r>
            </a:p>
          </p:txBody>
        </p:sp>
        <p:sp>
          <p:nvSpPr>
            <p:cNvPr id="34" name="Bijschrift: pijl-omlaag 33">
              <a:extLst>
                <a:ext uri="{FF2B5EF4-FFF2-40B4-BE49-F238E27FC236}">
                  <a16:creationId xmlns:a16="http://schemas.microsoft.com/office/drawing/2014/main" id="{57445EF7-8DC9-04D7-0ED3-7FADE16F73B2}"/>
                </a:ext>
              </a:extLst>
            </p:cNvPr>
            <p:cNvSpPr/>
            <p:nvPr/>
          </p:nvSpPr>
          <p:spPr>
            <a:xfrm>
              <a:off x="1633325" y="3535016"/>
              <a:ext cx="2600739" cy="1080052"/>
            </a:xfrm>
            <a:prstGeom prst="downArrowCallout">
              <a:avLst/>
            </a:prstGeom>
            <a:solidFill>
              <a:schemeClr val="accent6">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Juni - Juli</a:t>
              </a:r>
            </a:p>
          </p:txBody>
        </p:sp>
        <p:sp>
          <p:nvSpPr>
            <p:cNvPr id="36" name="Bijschrift: pijl-omlaag 35">
              <a:extLst>
                <a:ext uri="{FF2B5EF4-FFF2-40B4-BE49-F238E27FC236}">
                  <a16:creationId xmlns:a16="http://schemas.microsoft.com/office/drawing/2014/main" id="{A75ABDBE-6F43-B0CC-A515-8CD8C359B5B7}"/>
                </a:ext>
              </a:extLst>
            </p:cNvPr>
            <p:cNvSpPr/>
            <p:nvPr/>
          </p:nvSpPr>
          <p:spPr>
            <a:xfrm>
              <a:off x="1633324" y="4664762"/>
              <a:ext cx="2600739" cy="1222514"/>
            </a:xfrm>
            <a:prstGeom prst="downArrowCallout">
              <a:avLst/>
            </a:prstGeom>
            <a:solidFill>
              <a:schemeClr val="accent5">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Augustus</a:t>
              </a:r>
            </a:p>
            <a:p>
              <a:pPr algn="ctr"/>
              <a:r>
                <a:rPr lang="nl-BE" sz="1400"/>
                <a:t>September</a:t>
              </a:r>
            </a:p>
          </p:txBody>
        </p:sp>
        <p:sp>
          <p:nvSpPr>
            <p:cNvPr id="38" name="Rechthoek 37">
              <a:extLst>
                <a:ext uri="{FF2B5EF4-FFF2-40B4-BE49-F238E27FC236}">
                  <a16:creationId xmlns:a16="http://schemas.microsoft.com/office/drawing/2014/main" id="{B1544F43-8F8C-2140-AF10-8D481A579456}"/>
                </a:ext>
              </a:extLst>
            </p:cNvPr>
            <p:cNvSpPr/>
            <p:nvPr/>
          </p:nvSpPr>
          <p:spPr>
            <a:xfrm>
              <a:off x="1633324" y="5917092"/>
              <a:ext cx="8047380" cy="66923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Jurygesprek</a:t>
              </a:r>
            </a:p>
            <a:p>
              <a:pPr algn="ctr"/>
              <a:r>
                <a:rPr lang="nl-BE" sz="1400"/>
                <a:t>Persconferentie – beslissing titel</a:t>
              </a:r>
            </a:p>
          </p:txBody>
        </p:sp>
        <p:sp>
          <p:nvSpPr>
            <p:cNvPr id="40" name="Tekstvak 39">
              <a:extLst>
                <a:ext uri="{FF2B5EF4-FFF2-40B4-BE49-F238E27FC236}">
                  <a16:creationId xmlns:a16="http://schemas.microsoft.com/office/drawing/2014/main" id="{2795ECE3-14E1-0BD1-6F1F-5FD4AD0D6677}"/>
                </a:ext>
              </a:extLst>
            </p:cNvPr>
            <p:cNvSpPr txBox="1"/>
            <p:nvPr/>
          </p:nvSpPr>
          <p:spPr>
            <a:xfrm>
              <a:off x="4532240" y="182216"/>
              <a:ext cx="2743200" cy="738664"/>
            </a:xfrm>
            <a:prstGeom prst="rect">
              <a:avLst/>
            </a:prstGeom>
            <a:noFill/>
          </p:spPr>
          <p:txBody>
            <a:bodyPr wrap="square" rtlCol="0">
              <a:spAutoFit/>
            </a:bodyPr>
            <a:lstStyle/>
            <a:p>
              <a:r>
                <a:rPr lang="nl-BE" sz="1400" b="1">
                  <a:solidFill>
                    <a:schemeClr val="accent5">
                      <a:lumMod val="75000"/>
                    </a:schemeClr>
                  </a:solidFill>
                </a:rPr>
                <a:t>READY?</a:t>
              </a:r>
            </a:p>
            <a:p>
              <a:r>
                <a:rPr lang="nl-BE" sz="1400" b="1">
                  <a:solidFill>
                    <a:schemeClr val="accent5">
                      <a:lumMod val="75000"/>
                    </a:schemeClr>
                  </a:solidFill>
                </a:rPr>
                <a:t>SET, </a:t>
              </a:r>
            </a:p>
            <a:p>
              <a:r>
                <a:rPr lang="nl-BE" sz="1400" b="1">
                  <a:solidFill>
                    <a:schemeClr val="accent5">
                      <a:lumMod val="75000"/>
                    </a:schemeClr>
                  </a:solidFill>
                </a:rPr>
                <a:t>GO!</a:t>
              </a:r>
            </a:p>
          </p:txBody>
        </p:sp>
        <p:sp>
          <p:nvSpPr>
            <p:cNvPr id="42" name="Rechthoek 41">
              <a:extLst>
                <a:ext uri="{FF2B5EF4-FFF2-40B4-BE49-F238E27FC236}">
                  <a16:creationId xmlns:a16="http://schemas.microsoft.com/office/drawing/2014/main" id="{13E5328E-8047-960B-995B-2C80DD47FF90}"/>
                </a:ext>
              </a:extLst>
            </p:cNvPr>
            <p:cNvSpPr/>
            <p:nvPr/>
          </p:nvSpPr>
          <p:spPr>
            <a:xfrm>
              <a:off x="4658139" y="1516361"/>
              <a:ext cx="2126974" cy="166226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nl-BE" sz="1400" b="1" err="1"/>
                <a:t>Bidbook</a:t>
              </a:r>
              <a:endParaRPr lang="nl-BE" sz="1400" b="1"/>
            </a:p>
            <a:p>
              <a:pPr algn="ctr"/>
              <a:endParaRPr lang="nl-BE" sz="1400"/>
            </a:p>
            <a:p>
              <a:pPr algn="ctr"/>
              <a:r>
                <a:rPr lang="nl-BE" sz="1200"/>
                <a:t>Artistiek + labs</a:t>
              </a:r>
            </a:p>
            <a:p>
              <a:pPr algn="ctr"/>
              <a:r>
                <a:rPr lang="nl-BE" sz="1200" err="1"/>
                <a:t>Outreach</a:t>
              </a:r>
              <a:endParaRPr lang="nl-BE" sz="1200"/>
            </a:p>
            <a:p>
              <a:pPr algn="ctr"/>
              <a:r>
                <a:rPr lang="nl-BE" sz="1200"/>
                <a:t>EU-dimensie</a:t>
              </a:r>
            </a:p>
            <a:p>
              <a:pPr algn="ctr"/>
              <a:r>
                <a:rPr lang="nl-BE" sz="1200"/>
                <a:t>Zakelijk</a:t>
              </a:r>
            </a:p>
          </p:txBody>
        </p:sp>
        <p:sp>
          <p:nvSpPr>
            <p:cNvPr id="44" name="Rechthoek 43">
              <a:extLst>
                <a:ext uri="{FF2B5EF4-FFF2-40B4-BE49-F238E27FC236}">
                  <a16:creationId xmlns:a16="http://schemas.microsoft.com/office/drawing/2014/main" id="{7D96DB75-05A2-AC5E-A860-5FA15DAC18E9}"/>
                </a:ext>
              </a:extLst>
            </p:cNvPr>
            <p:cNvSpPr/>
            <p:nvPr/>
          </p:nvSpPr>
          <p:spPr>
            <a:xfrm>
              <a:off x="4658139" y="3367413"/>
              <a:ext cx="2126974" cy="908864"/>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Productie &amp; indienen</a:t>
              </a:r>
            </a:p>
            <a:p>
              <a:pPr algn="ctr"/>
              <a:r>
                <a:rPr lang="nl-BE" sz="1200"/>
                <a:t>Finale </a:t>
              </a:r>
              <a:r>
                <a:rPr lang="nl-BE" sz="1200" err="1"/>
                <a:t>Bidbook</a:t>
              </a:r>
              <a:endParaRPr lang="nl-BE" sz="1200"/>
            </a:p>
          </p:txBody>
        </p:sp>
        <p:sp>
          <p:nvSpPr>
            <p:cNvPr id="46" name="Rechthoek 45">
              <a:extLst>
                <a:ext uri="{FF2B5EF4-FFF2-40B4-BE49-F238E27FC236}">
                  <a16:creationId xmlns:a16="http://schemas.microsoft.com/office/drawing/2014/main" id="{8850C984-3C6A-4168-F57C-FAC857B52E26}"/>
                </a:ext>
              </a:extLst>
            </p:cNvPr>
            <p:cNvSpPr/>
            <p:nvPr/>
          </p:nvSpPr>
          <p:spPr>
            <a:xfrm>
              <a:off x="7275440" y="1490868"/>
              <a:ext cx="2405265" cy="312122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400" b="1"/>
                <a:t>Spread </a:t>
              </a:r>
              <a:r>
                <a:rPr lang="nl-BE" sz="1400" b="1" err="1"/>
                <a:t>the</a:t>
              </a:r>
              <a:r>
                <a:rPr lang="nl-BE" sz="1400" b="1"/>
                <a:t> LOV</a:t>
              </a:r>
            </a:p>
            <a:p>
              <a:pPr algn="ctr"/>
              <a:endParaRPr lang="nl-BE" sz="1400"/>
            </a:p>
            <a:p>
              <a:pPr algn="ctr"/>
              <a:r>
                <a:rPr lang="nl-BE" sz="1400"/>
                <a:t>Community</a:t>
              </a:r>
            </a:p>
            <a:p>
              <a:pPr algn="ctr"/>
              <a:r>
                <a:rPr lang="nl-BE" sz="1400"/>
                <a:t>Communicatie</a:t>
              </a:r>
            </a:p>
            <a:p>
              <a:pPr algn="ctr"/>
              <a:r>
                <a:rPr lang="nl-BE" sz="1400" err="1"/>
                <a:t>Outreach</a:t>
              </a:r>
              <a:endParaRPr lang="nl-BE" sz="1400"/>
            </a:p>
            <a:p>
              <a:pPr algn="ctr"/>
              <a:r>
                <a:rPr lang="nl-BE" sz="1400"/>
                <a:t>LOV-cafés</a:t>
              </a:r>
            </a:p>
            <a:p>
              <a:pPr algn="ctr"/>
              <a:r>
                <a:rPr lang="nl-BE" sz="1400"/>
                <a:t>Media</a:t>
              </a:r>
            </a:p>
            <a:p>
              <a:pPr algn="ctr"/>
              <a:r>
                <a:rPr lang="nl-BE" sz="1400"/>
                <a:t>Diverse Initiatieven </a:t>
              </a:r>
            </a:p>
          </p:txBody>
        </p:sp>
        <p:sp>
          <p:nvSpPr>
            <p:cNvPr id="48" name="Rechthoek 47">
              <a:extLst>
                <a:ext uri="{FF2B5EF4-FFF2-40B4-BE49-F238E27FC236}">
                  <a16:creationId xmlns:a16="http://schemas.microsoft.com/office/drawing/2014/main" id="{4C05362A-91B0-43A6-DECE-61E0A877E692}"/>
                </a:ext>
              </a:extLst>
            </p:cNvPr>
            <p:cNvSpPr/>
            <p:nvPr/>
          </p:nvSpPr>
          <p:spPr>
            <a:xfrm>
              <a:off x="7275439" y="4641912"/>
              <a:ext cx="2405265" cy="73881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Visitatie Jury</a:t>
              </a:r>
            </a:p>
          </p:txBody>
        </p:sp>
        <p:sp>
          <p:nvSpPr>
            <p:cNvPr id="50" name="Ovaal 49">
              <a:extLst>
                <a:ext uri="{FF2B5EF4-FFF2-40B4-BE49-F238E27FC236}">
                  <a16:creationId xmlns:a16="http://schemas.microsoft.com/office/drawing/2014/main" id="{57F1D2DC-E3F3-19E7-5464-83AAD51307F9}"/>
                </a:ext>
              </a:extLst>
            </p:cNvPr>
            <p:cNvSpPr/>
            <p:nvPr/>
          </p:nvSpPr>
          <p:spPr>
            <a:xfrm>
              <a:off x="4472610" y="1228632"/>
              <a:ext cx="528437" cy="5244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1</a:t>
              </a:r>
            </a:p>
          </p:txBody>
        </p:sp>
        <p:sp>
          <p:nvSpPr>
            <p:cNvPr id="52" name="Ovaal 51">
              <a:extLst>
                <a:ext uri="{FF2B5EF4-FFF2-40B4-BE49-F238E27FC236}">
                  <a16:creationId xmlns:a16="http://schemas.microsoft.com/office/drawing/2014/main" id="{43E0FC74-96C5-BE91-70ED-4BB98D159003}"/>
                </a:ext>
              </a:extLst>
            </p:cNvPr>
            <p:cNvSpPr/>
            <p:nvPr/>
          </p:nvSpPr>
          <p:spPr>
            <a:xfrm>
              <a:off x="6970642" y="1202127"/>
              <a:ext cx="559909" cy="5244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2</a:t>
              </a:r>
            </a:p>
          </p:txBody>
        </p:sp>
        <p:sp>
          <p:nvSpPr>
            <p:cNvPr id="54" name="TextBox 7">
              <a:extLst>
                <a:ext uri="{FF2B5EF4-FFF2-40B4-BE49-F238E27FC236}">
                  <a16:creationId xmlns:a16="http://schemas.microsoft.com/office/drawing/2014/main" id="{C02A4451-579C-9987-4E5C-45A3306BDA91}"/>
                </a:ext>
              </a:extLst>
            </p:cNvPr>
            <p:cNvSpPr txBox="1"/>
            <p:nvPr/>
          </p:nvSpPr>
          <p:spPr>
            <a:xfrm>
              <a:off x="983857" y="3424822"/>
              <a:ext cx="870805" cy="82375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solidFill>
                    <a:schemeClr val="bg1"/>
                  </a:solidFill>
                </a:rPr>
                <a:t>15 Juli</a:t>
              </a:r>
              <a:endParaRPr lang="en-US" sz="1100">
                <a:solidFill>
                  <a:schemeClr val="bg1"/>
                </a:solidFill>
              </a:endParaRPr>
            </a:p>
          </p:txBody>
        </p:sp>
        <p:sp>
          <p:nvSpPr>
            <p:cNvPr id="56" name="TextBox 16">
              <a:extLst>
                <a:ext uri="{FF2B5EF4-FFF2-40B4-BE49-F238E27FC236}">
                  <a16:creationId xmlns:a16="http://schemas.microsoft.com/office/drawing/2014/main" id="{8E6AAB3C-066A-EA7F-E04A-E43DF12A0E78}"/>
                </a:ext>
              </a:extLst>
            </p:cNvPr>
            <p:cNvSpPr txBox="1"/>
            <p:nvPr/>
          </p:nvSpPr>
          <p:spPr>
            <a:xfrm>
              <a:off x="996161" y="4629149"/>
              <a:ext cx="887288" cy="823757"/>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00" b="1">
                  <a:solidFill>
                    <a:schemeClr val="bg1"/>
                  </a:solidFill>
                </a:rPr>
                <a:t>17 Sep</a:t>
              </a:r>
            </a:p>
          </p:txBody>
        </p:sp>
        <p:sp>
          <p:nvSpPr>
            <p:cNvPr id="58" name="TextBox 15">
              <a:extLst>
                <a:ext uri="{FF2B5EF4-FFF2-40B4-BE49-F238E27FC236}">
                  <a16:creationId xmlns:a16="http://schemas.microsoft.com/office/drawing/2014/main" id="{2E3A09FF-C1DB-456C-B406-6054044FB0B9}"/>
                </a:ext>
              </a:extLst>
            </p:cNvPr>
            <p:cNvSpPr txBox="1"/>
            <p:nvPr/>
          </p:nvSpPr>
          <p:spPr>
            <a:xfrm>
              <a:off x="962063" y="5859540"/>
              <a:ext cx="887288" cy="823756"/>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00" b="1">
                  <a:solidFill>
                    <a:schemeClr val="bg1"/>
                  </a:solidFill>
                </a:rPr>
                <a:t>22 Sep</a:t>
              </a:r>
              <a:endParaRPr lang="en-US" sz="1100">
                <a:solidFill>
                  <a:schemeClr val="bg1"/>
                </a:solidFill>
              </a:endParaRPr>
            </a:p>
          </p:txBody>
        </p:sp>
        <p:sp>
          <p:nvSpPr>
            <p:cNvPr id="60" name="TextBox 15">
              <a:extLst>
                <a:ext uri="{FF2B5EF4-FFF2-40B4-BE49-F238E27FC236}">
                  <a16:creationId xmlns:a16="http://schemas.microsoft.com/office/drawing/2014/main" id="{8D8A3D9E-91EC-2C25-34DF-3E048265BD52}"/>
                </a:ext>
              </a:extLst>
            </p:cNvPr>
            <p:cNvSpPr txBox="1"/>
            <p:nvPr/>
          </p:nvSpPr>
          <p:spPr>
            <a:xfrm>
              <a:off x="2041105" y="5855359"/>
              <a:ext cx="887288" cy="823757"/>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00" b="1">
                  <a:solidFill>
                    <a:schemeClr val="bg1"/>
                  </a:solidFill>
                </a:rPr>
                <a:t>24 Sep</a:t>
              </a:r>
              <a:endParaRPr lang="en-US" sz="1100">
                <a:solidFill>
                  <a:schemeClr val="bg1"/>
                </a:solidFill>
              </a:endParaRPr>
            </a:p>
          </p:txBody>
        </p:sp>
      </p:grpSp>
      <p:sp>
        <p:nvSpPr>
          <p:cNvPr id="64" name="TextBox 1">
            <a:extLst>
              <a:ext uri="{FF2B5EF4-FFF2-40B4-BE49-F238E27FC236}">
                <a16:creationId xmlns:a16="http://schemas.microsoft.com/office/drawing/2014/main" id="{5E483D57-A9F7-1D73-2B8F-DCCA2937D8D2}"/>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When</a:t>
            </a:r>
            <a:r>
              <a:rPr lang="nl-BE" sz="4000" b="1">
                <a:latin typeface="Manrope"/>
              </a:rPr>
              <a:t> </a:t>
            </a:r>
            <a:r>
              <a:rPr lang="nl-BE" sz="4000" b="1" err="1">
                <a:latin typeface="Manrope"/>
              </a:rPr>
              <a:t>will</a:t>
            </a:r>
            <a:r>
              <a:rPr lang="nl-BE" sz="4000" b="1">
                <a:latin typeface="Manrope"/>
              </a:rPr>
              <a:t> we </a:t>
            </a:r>
            <a:r>
              <a:rPr lang="nl-BE" sz="4000" b="1" err="1">
                <a:latin typeface="Manrope"/>
              </a:rPr>
              <a:t>know</a:t>
            </a:r>
            <a:r>
              <a:rPr lang="nl-BE" sz="4000" b="1">
                <a:latin typeface="Manrope"/>
              </a:rPr>
              <a:t>?</a:t>
            </a:r>
            <a:endParaRPr lang="nl-NL"/>
          </a:p>
        </p:txBody>
      </p:sp>
      <p:sp>
        <p:nvSpPr>
          <p:cNvPr id="66" name="TextBox 2">
            <a:extLst>
              <a:ext uri="{FF2B5EF4-FFF2-40B4-BE49-F238E27FC236}">
                <a16:creationId xmlns:a16="http://schemas.microsoft.com/office/drawing/2014/main" id="{DA1408B0-19A5-2959-FB39-B6DAD9E417D4}"/>
              </a:ext>
            </a:extLst>
          </p:cNvPr>
          <p:cNvSpPr txBox="1"/>
          <p:nvPr/>
        </p:nvSpPr>
        <p:spPr>
          <a:xfrm>
            <a:off x="455886" y="1614221"/>
            <a:ext cx="3921146" cy="4852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ea typeface="+mn-lt"/>
                <a:cs typeface="+mn-lt"/>
              </a:rPr>
              <a:t>Right </a:t>
            </a:r>
            <a:r>
              <a:rPr lang="nl-BE" err="1">
                <a:ea typeface="+mn-lt"/>
                <a:cs typeface="+mn-lt"/>
              </a:rPr>
              <a:t>now</a:t>
            </a:r>
            <a:r>
              <a:rPr lang="nl-BE">
                <a:ea typeface="+mn-lt"/>
                <a:cs typeface="+mn-lt"/>
              </a:rPr>
              <a:t> we are busy finishing </a:t>
            </a:r>
            <a:r>
              <a:rPr lang="nl-BE" err="1">
                <a:ea typeface="+mn-lt"/>
                <a:cs typeface="+mn-lt"/>
              </a:rPr>
              <a:t>the</a:t>
            </a:r>
            <a:r>
              <a:rPr lang="nl-BE">
                <a:ea typeface="+mn-lt"/>
                <a:cs typeface="+mn-lt"/>
              </a:rPr>
              <a:t> bid </a:t>
            </a:r>
            <a:r>
              <a:rPr lang="nl-BE" err="1">
                <a:ea typeface="+mn-lt"/>
                <a:cs typeface="+mn-lt"/>
              </a:rPr>
              <a:t>book</a:t>
            </a:r>
            <a:r>
              <a:rPr lang="nl-BE">
                <a:ea typeface="+mn-lt"/>
                <a:cs typeface="+mn-lt"/>
              </a:rPr>
              <a:t>, a 100-page document </a:t>
            </a:r>
            <a:r>
              <a:rPr lang="nl-BE" err="1">
                <a:ea typeface="+mn-lt"/>
                <a:cs typeface="+mn-lt"/>
              </a:rPr>
              <a:t>with</a:t>
            </a:r>
            <a:r>
              <a:rPr lang="nl-BE">
                <a:ea typeface="+mn-lt"/>
                <a:cs typeface="+mn-lt"/>
              </a:rPr>
              <a:t> </a:t>
            </a:r>
            <a:r>
              <a:rPr lang="nl-BE" err="1">
                <a:ea typeface="+mn-lt"/>
                <a:cs typeface="+mn-lt"/>
              </a:rPr>
              <a:t>which</a:t>
            </a:r>
            <a:r>
              <a:rPr lang="nl-BE">
                <a:ea typeface="+mn-lt"/>
                <a:cs typeface="+mn-lt"/>
              </a:rPr>
              <a:t> we must help </a:t>
            </a:r>
            <a:r>
              <a:rPr lang="nl-BE" err="1">
                <a:ea typeface="+mn-lt"/>
                <a:cs typeface="+mn-lt"/>
              </a:rPr>
              <a:t>convince</a:t>
            </a:r>
            <a:r>
              <a:rPr lang="nl-BE">
                <a:ea typeface="+mn-lt"/>
                <a:cs typeface="+mn-lt"/>
              </a:rPr>
              <a:t> </a:t>
            </a:r>
            <a:r>
              <a:rPr lang="nl-BE" err="1">
                <a:ea typeface="+mn-lt"/>
                <a:cs typeface="+mn-lt"/>
              </a:rPr>
              <a:t>the</a:t>
            </a:r>
            <a:r>
              <a:rPr lang="nl-BE">
                <a:ea typeface="+mn-lt"/>
                <a:cs typeface="+mn-lt"/>
              </a:rPr>
              <a:t> European jury of </a:t>
            </a:r>
            <a:r>
              <a:rPr lang="nl-BE" err="1">
                <a:ea typeface="+mn-lt"/>
                <a:cs typeface="+mn-lt"/>
              </a:rPr>
              <a:t>our</a:t>
            </a:r>
            <a:r>
              <a:rPr lang="nl-BE">
                <a:ea typeface="+mn-lt"/>
                <a:cs typeface="+mn-lt"/>
              </a:rPr>
              <a:t> </a:t>
            </a:r>
            <a:r>
              <a:rPr lang="nl-BE" err="1">
                <a:ea typeface="+mn-lt"/>
                <a:cs typeface="+mn-lt"/>
              </a:rPr>
              <a:t>candidacy</a:t>
            </a:r>
            <a:r>
              <a:rPr lang="nl-BE">
                <a:ea typeface="+mn-lt"/>
                <a:cs typeface="+mn-lt"/>
              </a:rPr>
              <a:t>. </a:t>
            </a:r>
            <a:endParaRPr lang="nl-NL">
              <a:ea typeface="+mn-lt"/>
              <a:cs typeface="+mn-lt"/>
            </a:endParaRPr>
          </a:p>
          <a:p>
            <a:endParaRPr lang="nl-BE"/>
          </a:p>
          <a:p>
            <a:r>
              <a:rPr lang="nl-BE">
                <a:ea typeface="+mn-lt"/>
                <a:cs typeface="+mn-lt"/>
              </a:rPr>
              <a:t>It must </a:t>
            </a:r>
            <a:r>
              <a:rPr lang="nl-BE" err="1">
                <a:ea typeface="+mn-lt"/>
                <a:cs typeface="+mn-lt"/>
              </a:rPr>
              <a:t>be</a:t>
            </a:r>
            <a:r>
              <a:rPr lang="nl-BE">
                <a:ea typeface="+mn-lt"/>
                <a:cs typeface="+mn-lt"/>
              </a:rPr>
              <a:t> </a:t>
            </a:r>
            <a:r>
              <a:rPr lang="nl-BE" err="1">
                <a:ea typeface="+mn-lt"/>
                <a:cs typeface="+mn-lt"/>
              </a:rPr>
              <a:t>delivered</a:t>
            </a:r>
            <a:r>
              <a:rPr lang="nl-BE">
                <a:ea typeface="+mn-lt"/>
                <a:cs typeface="+mn-lt"/>
              </a:rPr>
              <a:t> </a:t>
            </a:r>
            <a:r>
              <a:rPr lang="nl-BE" err="1">
                <a:ea typeface="+mn-lt"/>
                <a:cs typeface="+mn-lt"/>
              </a:rPr>
              <a:t>by</a:t>
            </a:r>
            <a:r>
              <a:rPr lang="nl-BE">
                <a:ea typeface="+mn-lt"/>
                <a:cs typeface="+mn-lt"/>
              </a:rPr>
              <a:t> </a:t>
            </a:r>
            <a:r>
              <a:rPr lang="nl-BE" err="1">
                <a:ea typeface="+mn-lt"/>
                <a:cs typeface="+mn-lt"/>
              </a:rPr>
              <a:t>July</a:t>
            </a:r>
            <a:r>
              <a:rPr lang="nl-BE">
                <a:ea typeface="+mn-lt"/>
                <a:cs typeface="+mn-lt"/>
              </a:rPr>
              <a:t> 15, 2025.</a:t>
            </a:r>
          </a:p>
          <a:p>
            <a:endParaRPr lang="nl-BE"/>
          </a:p>
          <a:p>
            <a:pPr>
              <a:lnSpc>
                <a:spcPts val="1950"/>
              </a:lnSpc>
            </a:pPr>
            <a:r>
              <a:rPr lang="nl-BE">
                <a:ea typeface="+mn-lt"/>
                <a:cs typeface="+mn-lt"/>
              </a:rPr>
              <a:t>A </a:t>
            </a:r>
            <a:r>
              <a:rPr lang="nl-BE" err="1">
                <a:ea typeface="+mn-lt"/>
                <a:cs typeface="+mn-lt"/>
              </a:rPr>
              <a:t>delegation</a:t>
            </a:r>
            <a:r>
              <a:rPr lang="nl-BE">
                <a:ea typeface="+mn-lt"/>
                <a:cs typeface="+mn-lt"/>
              </a:rPr>
              <a:t> of </a:t>
            </a:r>
            <a:r>
              <a:rPr lang="nl-BE" err="1">
                <a:ea typeface="+mn-lt"/>
                <a:cs typeface="+mn-lt"/>
              </a:rPr>
              <a:t>the</a:t>
            </a:r>
            <a:r>
              <a:rPr lang="nl-BE">
                <a:ea typeface="+mn-lt"/>
                <a:cs typeface="+mn-lt"/>
              </a:rPr>
              <a:t> jury </a:t>
            </a:r>
            <a:r>
              <a:rPr lang="nl-BE" err="1">
                <a:ea typeface="+mn-lt"/>
                <a:cs typeface="+mn-lt"/>
              </a:rPr>
              <a:t>will</a:t>
            </a:r>
            <a:r>
              <a:rPr lang="nl-BE">
                <a:ea typeface="+mn-lt"/>
                <a:cs typeface="+mn-lt"/>
              </a:rPr>
              <a:t> </a:t>
            </a:r>
            <a:r>
              <a:rPr lang="nl-BE" err="1">
                <a:ea typeface="+mn-lt"/>
                <a:cs typeface="+mn-lt"/>
              </a:rPr>
              <a:t>visit</a:t>
            </a:r>
            <a:r>
              <a:rPr lang="nl-BE">
                <a:ea typeface="+mn-lt"/>
                <a:cs typeface="+mn-lt"/>
              </a:rPr>
              <a:t> Leuven </a:t>
            </a:r>
            <a:r>
              <a:rPr lang="nl-BE" err="1">
                <a:ea typeface="+mn-lt"/>
                <a:cs typeface="+mn-lt"/>
              </a:rPr>
              <a:t>and</a:t>
            </a:r>
            <a:r>
              <a:rPr lang="nl-BE">
                <a:ea typeface="+mn-lt"/>
                <a:cs typeface="+mn-lt"/>
              </a:rPr>
              <a:t> </a:t>
            </a:r>
            <a:r>
              <a:rPr lang="nl-BE" err="1">
                <a:ea typeface="+mn-lt"/>
                <a:cs typeface="+mn-lt"/>
              </a:rPr>
              <a:t>the</a:t>
            </a:r>
            <a:r>
              <a:rPr lang="nl-BE">
                <a:ea typeface="+mn-lt"/>
                <a:cs typeface="+mn-lt"/>
              </a:rPr>
              <a:t> </a:t>
            </a:r>
            <a:r>
              <a:rPr lang="nl-BE" err="1">
                <a:ea typeface="+mn-lt"/>
                <a:cs typeface="+mn-lt"/>
              </a:rPr>
              <a:t>region</a:t>
            </a:r>
            <a:r>
              <a:rPr lang="nl-BE">
                <a:ea typeface="+mn-lt"/>
                <a:cs typeface="+mn-lt"/>
              </a:rPr>
              <a:t> on September 17. </a:t>
            </a:r>
          </a:p>
          <a:p>
            <a:pPr>
              <a:lnSpc>
                <a:spcPts val="1950"/>
              </a:lnSpc>
            </a:pPr>
            <a:endParaRPr lang="nl-BE">
              <a:ea typeface="+mn-lt"/>
              <a:cs typeface="+mn-lt"/>
            </a:endParaRPr>
          </a:p>
          <a:p>
            <a:pPr>
              <a:lnSpc>
                <a:spcPts val="1950"/>
              </a:lnSpc>
            </a:pPr>
            <a:r>
              <a:rPr lang="nl-BE">
                <a:ea typeface="+mn-lt"/>
                <a:cs typeface="+mn-lt"/>
              </a:rPr>
              <a:t>On September 22 we </a:t>
            </a:r>
            <a:r>
              <a:rPr lang="nl-BE" err="1">
                <a:ea typeface="+mn-lt"/>
                <a:cs typeface="+mn-lt"/>
              </a:rPr>
              <a:t>will</a:t>
            </a:r>
            <a:r>
              <a:rPr lang="nl-BE">
                <a:ea typeface="+mn-lt"/>
                <a:cs typeface="+mn-lt"/>
              </a:rPr>
              <a:t> present </a:t>
            </a:r>
            <a:r>
              <a:rPr lang="nl-BE" err="1">
                <a:ea typeface="+mn-lt"/>
                <a:cs typeface="+mn-lt"/>
              </a:rPr>
              <a:t>the</a:t>
            </a:r>
            <a:r>
              <a:rPr lang="nl-BE">
                <a:ea typeface="+mn-lt"/>
                <a:cs typeface="+mn-lt"/>
              </a:rPr>
              <a:t> bid </a:t>
            </a:r>
            <a:r>
              <a:rPr lang="nl-BE" err="1">
                <a:ea typeface="+mn-lt"/>
                <a:cs typeface="+mn-lt"/>
              </a:rPr>
              <a:t>book</a:t>
            </a:r>
            <a:r>
              <a:rPr lang="nl-BE">
                <a:ea typeface="+mn-lt"/>
                <a:cs typeface="+mn-lt"/>
              </a:rPr>
              <a:t> </a:t>
            </a:r>
            <a:r>
              <a:rPr lang="nl-BE" err="1">
                <a:ea typeface="+mn-lt"/>
                <a:cs typeface="+mn-lt"/>
              </a:rPr>
              <a:t>to</a:t>
            </a:r>
            <a:r>
              <a:rPr lang="nl-BE">
                <a:ea typeface="+mn-lt"/>
                <a:cs typeface="+mn-lt"/>
              </a:rPr>
              <a:t> </a:t>
            </a:r>
            <a:r>
              <a:rPr lang="nl-BE" err="1">
                <a:ea typeface="+mn-lt"/>
                <a:cs typeface="+mn-lt"/>
              </a:rPr>
              <a:t>the</a:t>
            </a:r>
            <a:r>
              <a:rPr lang="nl-BE">
                <a:ea typeface="+mn-lt"/>
                <a:cs typeface="+mn-lt"/>
              </a:rPr>
              <a:t> jury, </a:t>
            </a:r>
            <a:r>
              <a:rPr lang="nl-BE" err="1">
                <a:ea typeface="+mn-lt"/>
                <a:cs typeface="+mn-lt"/>
              </a:rPr>
              <a:t>followed</a:t>
            </a:r>
            <a:r>
              <a:rPr lang="nl-BE">
                <a:ea typeface="+mn-lt"/>
                <a:cs typeface="+mn-lt"/>
              </a:rPr>
              <a:t> </a:t>
            </a:r>
            <a:r>
              <a:rPr lang="nl-BE" err="1">
                <a:ea typeface="+mn-lt"/>
                <a:cs typeface="+mn-lt"/>
              </a:rPr>
              <a:t>by</a:t>
            </a:r>
            <a:r>
              <a:rPr lang="nl-BE">
                <a:ea typeface="+mn-lt"/>
                <a:cs typeface="+mn-lt"/>
              </a:rPr>
              <a:t> a Q&amp;A </a:t>
            </a:r>
            <a:r>
              <a:rPr lang="nl-BE" err="1">
                <a:ea typeface="+mn-lt"/>
                <a:cs typeface="+mn-lt"/>
              </a:rPr>
              <a:t>session</a:t>
            </a:r>
            <a:r>
              <a:rPr lang="nl-BE">
                <a:ea typeface="+mn-lt"/>
                <a:cs typeface="+mn-lt"/>
              </a:rPr>
              <a:t>. </a:t>
            </a:r>
          </a:p>
          <a:p>
            <a:pPr>
              <a:lnSpc>
                <a:spcPts val="1950"/>
              </a:lnSpc>
            </a:pPr>
            <a:endParaRPr lang="nl-BE">
              <a:ea typeface="+mn-lt"/>
              <a:cs typeface="+mn-lt"/>
            </a:endParaRPr>
          </a:p>
          <a:p>
            <a:pPr>
              <a:lnSpc>
                <a:spcPts val="1950"/>
              </a:lnSpc>
            </a:pPr>
            <a:r>
              <a:rPr lang="nl-BE">
                <a:ea typeface="+mn-lt"/>
                <a:cs typeface="+mn-lt"/>
              </a:rPr>
              <a:t>On Sept. 24, </a:t>
            </a:r>
            <a:r>
              <a:rPr lang="nl-BE" err="1">
                <a:ea typeface="+mn-lt"/>
                <a:cs typeface="+mn-lt"/>
              </a:rPr>
              <a:t>it</a:t>
            </a:r>
            <a:r>
              <a:rPr lang="nl-BE">
                <a:ea typeface="+mn-lt"/>
                <a:cs typeface="+mn-lt"/>
              </a:rPr>
              <a:t> is </a:t>
            </a:r>
            <a:r>
              <a:rPr lang="nl-BE" err="1">
                <a:ea typeface="+mn-lt"/>
                <a:cs typeface="+mn-lt"/>
              </a:rPr>
              <a:t>the</a:t>
            </a:r>
            <a:r>
              <a:rPr lang="nl-BE">
                <a:ea typeface="+mn-lt"/>
                <a:cs typeface="+mn-lt"/>
              </a:rPr>
              <a:t> </a:t>
            </a:r>
            <a:r>
              <a:rPr lang="nl-BE" err="1">
                <a:ea typeface="+mn-lt"/>
                <a:cs typeface="+mn-lt"/>
              </a:rPr>
              <a:t>press</a:t>
            </a:r>
            <a:r>
              <a:rPr lang="nl-BE">
                <a:ea typeface="+mn-lt"/>
                <a:cs typeface="+mn-lt"/>
              </a:rPr>
              <a:t> conference </a:t>
            </a:r>
            <a:r>
              <a:rPr lang="nl-BE" err="1">
                <a:ea typeface="+mn-lt"/>
                <a:cs typeface="+mn-lt"/>
              </a:rPr>
              <a:t>where</a:t>
            </a:r>
            <a:r>
              <a:rPr lang="nl-BE">
                <a:ea typeface="+mn-lt"/>
                <a:cs typeface="+mn-lt"/>
              </a:rPr>
              <a:t> </a:t>
            </a:r>
            <a:r>
              <a:rPr lang="nl-BE" err="1">
                <a:ea typeface="+mn-lt"/>
                <a:cs typeface="+mn-lt"/>
              </a:rPr>
              <a:t>the</a:t>
            </a:r>
            <a:r>
              <a:rPr lang="nl-BE">
                <a:ea typeface="+mn-lt"/>
                <a:cs typeface="+mn-lt"/>
              </a:rPr>
              <a:t> winner </a:t>
            </a:r>
            <a:r>
              <a:rPr lang="nl-BE" err="1">
                <a:ea typeface="+mn-lt"/>
                <a:cs typeface="+mn-lt"/>
              </a:rPr>
              <a:t>will</a:t>
            </a:r>
            <a:r>
              <a:rPr lang="nl-BE">
                <a:ea typeface="+mn-lt"/>
                <a:cs typeface="+mn-lt"/>
              </a:rPr>
              <a:t> </a:t>
            </a:r>
            <a:r>
              <a:rPr lang="nl-BE" err="1">
                <a:ea typeface="+mn-lt"/>
                <a:cs typeface="+mn-lt"/>
              </a:rPr>
              <a:t>be</a:t>
            </a:r>
            <a:r>
              <a:rPr lang="nl-BE">
                <a:ea typeface="+mn-lt"/>
                <a:cs typeface="+mn-lt"/>
              </a:rPr>
              <a:t> </a:t>
            </a:r>
            <a:r>
              <a:rPr lang="nl-BE" err="1">
                <a:ea typeface="+mn-lt"/>
                <a:cs typeface="+mn-lt"/>
              </a:rPr>
              <a:t>announced</a:t>
            </a:r>
            <a:r>
              <a:rPr lang="nl-BE">
                <a:ea typeface="+mn-lt"/>
                <a:cs typeface="+mn-lt"/>
              </a:rPr>
              <a:t>....</a:t>
            </a:r>
            <a:endParaRPr lang="nl-BE"/>
          </a:p>
        </p:txBody>
      </p:sp>
    </p:spTree>
    <p:extLst>
      <p:ext uri="{BB962C8B-B14F-4D97-AF65-F5344CB8AC3E}">
        <p14:creationId xmlns:p14="http://schemas.microsoft.com/office/powerpoint/2010/main" val="24507750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kstvak 10">
            <a:extLst>
              <a:ext uri="{FF2B5EF4-FFF2-40B4-BE49-F238E27FC236}">
                <a16:creationId xmlns:a16="http://schemas.microsoft.com/office/drawing/2014/main" id="{ACE433AC-D38B-C717-1C53-A7207697EA18}"/>
              </a:ext>
            </a:extLst>
          </p:cNvPr>
          <p:cNvGraphicFramePr/>
          <p:nvPr>
            <p:extLst>
              <p:ext uri="{D42A27DB-BD31-4B8C-83A1-F6EECF244321}">
                <p14:modId xmlns:p14="http://schemas.microsoft.com/office/powerpoint/2010/main" val="323140646"/>
              </p:ext>
            </p:extLst>
          </p:nvPr>
        </p:nvGraphicFramePr>
        <p:xfrm>
          <a:off x="7000735" y="2626599"/>
          <a:ext cx="4665497" cy="2396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6" name="TextBox 1">
            <a:extLst>
              <a:ext uri="{FF2B5EF4-FFF2-40B4-BE49-F238E27FC236}">
                <a16:creationId xmlns:a16="http://schemas.microsoft.com/office/drawing/2014/main" id="{D9016A39-DAB6-A240-916F-E9F904877239}"/>
              </a:ext>
            </a:extLst>
          </p:cNvPr>
          <p:cNvSpPr txBox="1"/>
          <p:nvPr/>
        </p:nvSpPr>
        <p:spPr>
          <a:xfrm>
            <a:off x="458463" y="670918"/>
            <a:ext cx="96123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What</a:t>
            </a:r>
            <a:r>
              <a:rPr lang="nl-BE" sz="4000" b="1">
                <a:latin typeface="Manrope"/>
              </a:rPr>
              <a:t> does </a:t>
            </a:r>
            <a:r>
              <a:rPr lang="nl-BE" sz="4000" b="1" err="1">
                <a:latin typeface="Manrope"/>
              </a:rPr>
              <a:t>such</a:t>
            </a:r>
            <a:r>
              <a:rPr lang="nl-BE" sz="4000" b="1">
                <a:latin typeface="Manrope"/>
              </a:rPr>
              <a:t> a </a:t>
            </a:r>
            <a:r>
              <a:rPr lang="nl-BE" sz="4000" b="1" err="1">
                <a:latin typeface="Manrope"/>
              </a:rPr>
              <a:t>bidbook</a:t>
            </a:r>
            <a:r>
              <a:rPr lang="nl-BE" sz="4000" b="1">
                <a:latin typeface="Manrope"/>
              </a:rPr>
              <a:t> look like?</a:t>
            </a:r>
            <a:endParaRPr lang="nl-NL"/>
          </a:p>
        </p:txBody>
      </p:sp>
      <p:sp>
        <p:nvSpPr>
          <p:cNvPr id="68" name="TextBox 2">
            <a:extLst>
              <a:ext uri="{FF2B5EF4-FFF2-40B4-BE49-F238E27FC236}">
                <a16:creationId xmlns:a16="http://schemas.microsoft.com/office/drawing/2014/main" id="{EFF977CD-F0DA-6E79-705E-FF5AF0A943CD}"/>
              </a:ext>
            </a:extLst>
          </p:cNvPr>
          <p:cNvSpPr txBox="1"/>
          <p:nvPr/>
        </p:nvSpPr>
        <p:spPr>
          <a:xfrm>
            <a:off x="455886" y="1595859"/>
            <a:ext cx="62622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ea typeface="+mn-lt"/>
                <a:cs typeface="+mn-lt"/>
              </a:rPr>
              <a:t>In </a:t>
            </a:r>
            <a:r>
              <a:rPr lang="nl-BE" err="1">
                <a:ea typeface="+mn-lt"/>
                <a:cs typeface="+mn-lt"/>
              </a:rPr>
              <a:t>addition</a:t>
            </a:r>
            <a:r>
              <a:rPr lang="nl-BE">
                <a:ea typeface="+mn-lt"/>
                <a:cs typeface="+mn-lt"/>
              </a:rPr>
              <a:t> </a:t>
            </a:r>
            <a:r>
              <a:rPr lang="nl-BE" err="1">
                <a:ea typeface="+mn-lt"/>
                <a:cs typeface="+mn-lt"/>
              </a:rPr>
              <a:t>to</a:t>
            </a:r>
            <a:r>
              <a:rPr lang="nl-BE">
                <a:ea typeface="+mn-lt"/>
                <a:cs typeface="+mn-lt"/>
              </a:rPr>
              <a:t> </a:t>
            </a:r>
            <a:r>
              <a:rPr lang="nl-BE" err="1">
                <a:ea typeface="+mn-lt"/>
                <a:cs typeface="+mn-lt"/>
              </a:rPr>
              <a:t>the</a:t>
            </a:r>
            <a:r>
              <a:rPr lang="nl-BE">
                <a:ea typeface="+mn-lt"/>
                <a:cs typeface="+mn-lt"/>
              </a:rPr>
              <a:t> </a:t>
            </a:r>
            <a:r>
              <a:rPr lang="nl-BE" err="1">
                <a:ea typeface="+mn-lt"/>
                <a:cs typeface="+mn-lt"/>
              </a:rPr>
              <a:t>artistic</a:t>
            </a:r>
            <a:r>
              <a:rPr lang="nl-BE">
                <a:ea typeface="+mn-lt"/>
                <a:cs typeface="+mn-lt"/>
              </a:rPr>
              <a:t> </a:t>
            </a:r>
            <a:r>
              <a:rPr lang="nl-BE" err="1">
                <a:ea typeface="+mn-lt"/>
                <a:cs typeface="+mn-lt"/>
              </a:rPr>
              <a:t>vision</a:t>
            </a:r>
            <a:r>
              <a:rPr lang="nl-BE">
                <a:ea typeface="+mn-lt"/>
                <a:cs typeface="+mn-lt"/>
              </a:rPr>
              <a:t> </a:t>
            </a:r>
            <a:r>
              <a:rPr lang="nl-BE" err="1">
                <a:ea typeface="+mn-lt"/>
                <a:cs typeface="+mn-lt"/>
              </a:rPr>
              <a:t>and</a:t>
            </a:r>
            <a:r>
              <a:rPr lang="nl-BE">
                <a:ea typeface="+mn-lt"/>
                <a:cs typeface="+mn-lt"/>
              </a:rPr>
              <a:t> </a:t>
            </a:r>
            <a:r>
              <a:rPr lang="nl-BE" err="1">
                <a:ea typeface="+mn-lt"/>
                <a:cs typeface="+mn-lt"/>
              </a:rPr>
              <a:t>the</a:t>
            </a:r>
            <a:r>
              <a:rPr lang="nl-BE">
                <a:ea typeface="+mn-lt"/>
                <a:cs typeface="+mn-lt"/>
              </a:rPr>
              <a:t> </a:t>
            </a:r>
            <a:r>
              <a:rPr lang="nl-BE" err="1">
                <a:ea typeface="+mn-lt"/>
                <a:cs typeface="+mn-lt"/>
              </a:rPr>
              <a:t>projects</a:t>
            </a:r>
            <a:r>
              <a:rPr lang="nl-BE">
                <a:ea typeface="+mn-lt"/>
                <a:cs typeface="+mn-lt"/>
              </a:rPr>
              <a:t> </a:t>
            </a:r>
            <a:r>
              <a:rPr lang="nl-BE" err="1">
                <a:ea typeface="+mn-lt"/>
                <a:cs typeface="+mn-lt"/>
              </a:rPr>
              <a:t>you</a:t>
            </a:r>
            <a:r>
              <a:rPr lang="nl-BE">
                <a:ea typeface="+mn-lt"/>
                <a:cs typeface="+mn-lt"/>
              </a:rPr>
              <a:t> </a:t>
            </a:r>
            <a:r>
              <a:rPr lang="nl-BE" err="1">
                <a:ea typeface="+mn-lt"/>
                <a:cs typeface="+mn-lt"/>
              </a:rPr>
              <a:t>include</a:t>
            </a:r>
            <a:r>
              <a:rPr lang="nl-BE">
                <a:ea typeface="+mn-lt"/>
                <a:cs typeface="+mn-lt"/>
              </a:rPr>
              <a:t> in </a:t>
            </a:r>
            <a:r>
              <a:rPr lang="nl-BE" err="1">
                <a:ea typeface="+mn-lt"/>
                <a:cs typeface="+mn-lt"/>
              </a:rPr>
              <a:t>the</a:t>
            </a:r>
            <a:r>
              <a:rPr lang="nl-BE">
                <a:ea typeface="+mn-lt"/>
                <a:cs typeface="+mn-lt"/>
              </a:rPr>
              <a:t> bid </a:t>
            </a:r>
            <a:r>
              <a:rPr lang="nl-BE" err="1">
                <a:ea typeface="+mn-lt"/>
                <a:cs typeface="+mn-lt"/>
              </a:rPr>
              <a:t>book</a:t>
            </a:r>
            <a:r>
              <a:rPr lang="nl-BE">
                <a:ea typeface="+mn-lt"/>
                <a:cs typeface="+mn-lt"/>
              </a:rPr>
              <a:t>, </a:t>
            </a:r>
            <a:r>
              <a:rPr lang="nl-BE" err="1">
                <a:ea typeface="+mn-lt"/>
                <a:cs typeface="+mn-lt"/>
              </a:rPr>
              <a:t>you</a:t>
            </a:r>
            <a:r>
              <a:rPr lang="nl-BE">
                <a:ea typeface="+mn-lt"/>
                <a:cs typeface="+mn-lt"/>
              </a:rPr>
              <a:t> must </a:t>
            </a:r>
            <a:r>
              <a:rPr lang="nl-BE" err="1">
                <a:ea typeface="+mn-lt"/>
                <a:cs typeface="+mn-lt"/>
              </a:rPr>
              <a:t>also</a:t>
            </a:r>
            <a:r>
              <a:rPr lang="nl-BE">
                <a:ea typeface="+mn-lt"/>
                <a:cs typeface="+mn-lt"/>
              </a:rPr>
              <a:t> </a:t>
            </a:r>
            <a:r>
              <a:rPr lang="nl-BE" err="1">
                <a:ea typeface="+mn-lt"/>
                <a:cs typeface="+mn-lt"/>
              </a:rPr>
              <a:t>describe</a:t>
            </a:r>
            <a:r>
              <a:rPr lang="nl-BE">
                <a:ea typeface="+mn-lt"/>
                <a:cs typeface="+mn-lt"/>
              </a:rPr>
              <a:t> a </a:t>
            </a:r>
            <a:r>
              <a:rPr lang="nl-BE" err="1">
                <a:ea typeface="+mn-lt"/>
                <a:cs typeface="+mn-lt"/>
              </a:rPr>
              <a:t>number</a:t>
            </a:r>
            <a:r>
              <a:rPr lang="nl-BE">
                <a:ea typeface="+mn-lt"/>
                <a:cs typeface="+mn-lt"/>
              </a:rPr>
              <a:t> of </a:t>
            </a:r>
            <a:r>
              <a:rPr lang="nl-BE" err="1">
                <a:ea typeface="+mn-lt"/>
                <a:cs typeface="+mn-lt"/>
              </a:rPr>
              <a:t>other</a:t>
            </a:r>
            <a:r>
              <a:rPr lang="nl-BE">
                <a:ea typeface="+mn-lt"/>
                <a:cs typeface="+mn-lt"/>
              </a:rPr>
              <a:t> </a:t>
            </a:r>
            <a:r>
              <a:rPr lang="nl-BE" err="1">
                <a:ea typeface="+mn-lt"/>
                <a:cs typeface="+mn-lt"/>
              </a:rPr>
              <a:t>things</a:t>
            </a:r>
            <a:r>
              <a:rPr lang="nl-BE">
                <a:ea typeface="+mn-lt"/>
                <a:cs typeface="+mn-lt"/>
              </a:rPr>
              <a:t>.</a:t>
            </a:r>
            <a:endParaRPr lang="nl-NL"/>
          </a:p>
          <a:p>
            <a:endParaRPr lang="nl-BE"/>
          </a:p>
          <a:p>
            <a:pPr marL="285750" indent="-285750">
              <a:buFont typeface="Arial"/>
              <a:buChar char="•"/>
            </a:pPr>
            <a:r>
              <a:rPr lang="nl-BE">
                <a:ea typeface="+mn-lt"/>
                <a:cs typeface="+mn-lt"/>
              </a:rPr>
              <a:t>European </a:t>
            </a:r>
            <a:r>
              <a:rPr lang="nl-BE" err="1">
                <a:ea typeface="+mn-lt"/>
                <a:cs typeface="+mn-lt"/>
              </a:rPr>
              <a:t>dimension</a:t>
            </a:r>
            <a:r>
              <a:rPr lang="nl-BE">
                <a:ea typeface="+mn-lt"/>
                <a:cs typeface="+mn-lt"/>
              </a:rPr>
              <a:t>: </a:t>
            </a:r>
            <a:r>
              <a:rPr lang="nl-BE" err="1">
                <a:ea typeface="+mn-lt"/>
                <a:cs typeface="+mn-lt"/>
              </a:rPr>
              <a:t>collaborations</a:t>
            </a:r>
            <a:r>
              <a:rPr lang="nl-BE">
                <a:ea typeface="+mn-lt"/>
                <a:cs typeface="+mn-lt"/>
              </a:rPr>
              <a:t> </a:t>
            </a:r>
            <a:r>
              <a:rPr lang="nl-BE" err="1">
                <a:ea typeface="+mn-lt"/>
                <a:cs typeface="+mn-lt"/>
              </a:rPr>
              <a:t>with</a:t>
            </a:r>
            <a:r>
              <a:rPr lang="nl-BE">
                <a:ea typeface="+mn-lt"/>
                <a:cs typeface="+mn-lt"/>
              </a:rPr>
              <a:t> </a:t>
            </a:r>
            <a:r>
              <a:rPr lang="nl-BE" err="1">
                <a:ea typeface="+mn-lt"/>
                <a:cs typeface="+mn-lt"/>
              </a:rPr>
              <a:t>other</a:t>
            </a:r>
            <a:r>
              <a:rPr lang="nl-BE">
                <a:ea typeface="+mn-lt"/>
                <a:cs typeface="+mn-lt"/>
              </a:rPr>
              <a:t> EU </a:t>
            </a:r>
            <a:r>
              <a:rPr lang="nl-BE" err="1">
                <a:ea typeface="+mn-lt"/>
                <a:cs typeface="+mn-lt"/>
              </a:rPr>
              <a:t>cities</a:t>
            </a:r>
            <a:r>
              <a:rPr lang="nl-BE">
                <a:ea typeface="+mn-lt"/>
                <a:cs typeface="+mn-lt"/>
              </a:rPr>
              <a:t> </a:t>
            </a:r>
            <a:r>
              <a:rPr lang="nl-BE" err="1">
                <a:ea typeface="+mn-lt"/>
                <a:cs typeface="+mn-lt"/>
              </a:rPr>
              <a:t>and</a:t>
            </a:r>
            <a:r>
              <a:rPr lang="nl-BE">
                <a:ea typeface="+mn-lt"/>
                <a:cs typeface="+mn-lt"/>
              </a:rPr>
              <a:t> </a:t>
            </a:r>
            <a:r>
              <a:rPr lang="nl-BE" err="1">
                <a:ea typeface="+mn-lt"/>
                <a:cs typeface="+mn-lt"/>
              </a:rPr>
              <a:t>cultural</a:t>
            </a:r>
            <a:r>
              <a:rPr lang="nl-BE">
                <a:ea typeface="+mn-lt"/>
                <a:cs typeface="+mn-lt"/>
              </a:rPr>
              <a:t> </a:t>
            </a:r>
            <a:r>
              <a:rPr lang="nl-BE" err="1">
                <a:ea typeface="+mn-lt"/>
                <a:cs typeface="+mn-lt"/>
              </a:rPr>
              <a:t>capitals</a:t>
            </a:r>
            <a:r>
              <a:rPr lang="nl-BE">
                <a:ea typeface="+mn-lt"/>
                <a:cs typeface="+mn-lt"/>
              </a:rPr>
              <a:t>, </a:t>
            </a:r>
            <a:r>
              <a:rPr lang="nl-BE" err="1">
                <a:ea typeface="+mn-lt"/>
                <a:cs typeface="+mn-lt"/>
              </a:rPr>
              <a:t>artists</a:t>
            </a:r>
            <a:r>
              <a:rPr lang="nl-BE">
                <a:ea typeface="+mn-lt"/>
                <a:cs typeface="+mn-lt"/>
              </a:rPr>
              <a:t>, </a:t>
            </a:r>
            <a:r>
              <a:rPr lang="nl-BE" err="1">
                <a:ea typeface="+mn-lt"/>
                <a:cs typeface="+mn-lt"/>
              </a:rPr>
              <a:t>organizations</a:t>
            </a:r>
            <a:r>
              <a:rPr lang="nl-BE">
                <a:ea typeface="+mn-lt"/>
                <a:cs typeface="+mn-lt"/>
              </a:rPr>
              <a:t>, …</a:t>
            </a:r>
          </a:p>
          <a:p>
            <a:pPr marL="285750" indent="-285750">
              <a:buFont typeface="Arial"/>
              <a:buChar char="•"/>
            </a:pPr>
            <a:r>
              <a:rPr lang="nl-BE" err="1">
                <a:ea typeface="+mn-lt"/>
                <a:cs typeface="+mn-lt"/>
              </a:rPr>
              <a:t>Demonstrate</a:t>
            </a:r>
            <a:r>
              <a:rPr lang="nl-BE">
                <a:ea typeface="+mn-lt"/>
                <a:cs typeface="+mn-lt"/>
              </a:rPr>
              <a:t> </a:t>
            </a:r>
            <a:r>
              <a:rPr lang="nl-BE" err="1">
                <a:ea typeface="+mn-lt"/>
                <a:cs typeface="+mn-lt"/>
              </a:rPr>
              <a:t>readiness</a:t>
            </a:r>
            <a:r>
              <a:rPr lang="nl-BE">
                <a:ea typeface="+mn-lt"/>
                <a:cs typeface="+mn-lt"/>
              </a:rPr>
              <a:t> </a:t>
            </a:r>
            <a:r>
              <a:rPr lang="nl-BE" err="1">
                <a:ea typeface="+mn-lt"/>
                <a:cs typeface="+mn-lt"/>
              </a:rPr>
              <a:t>and</a:t>
            </a:r>
            <a:r>
              <a:rPr lang="nl-BE">
                <a:ea typeface="+mn-lt"/>
                <a:cs typeface="+mn-lt"/>
              </a:rPr>
              <a:t> </a:t>
            </a:r>
            <a:r>
              <a:rPr lang="nl-BE" err="1">
                <a:ea typeface="+mn-lt"/>
                <a:cs typeface="+mn-lt"/>
              </a:rPr>
              <a:t>feasibility</a:t>
            </a:r>
            <a:r>
              <a:rPr lang="nl-BE">
                <a:ea typeface="+mn-lt"/>
                <a:cs typeface="+mn-lt"/>
              </a:rPr>
              <a:t>: </a:t>
            </a:r>
            <a:r>
              <a:rPr lang="nl-BE" err="1">
                <a:ea typeface="+mn-lt"/>
                <a:cs typeface="+mn-lt"/>
              </a:rPr>
              <a:t>the</a:t>
            </a:r>
            <a:r>
              <a:rPr lang="nl-BE">
                <a:ea typeface="+mn-lt"/>
                <a:cs typeface="+mn-lt"/>
              </a:rPr>
              <a:t> </a:t>
            </a:r>
            <a:r>
              <a:rPr lang="nl-BE" err="1">
                <a:ea typeface="+mn-lt"/>
                <a:cs typeface="+mn-lt"/>
              </a:rPr>
              <a:t>willingness</a:t>
            </a:r>
            <a:r>
              <a:rPr lang="nl-BE">
                <a:ea typeface="+mn-lt"/>
                <a:cs typeface="+mn-lt"/>
              </a:rPr>
              <a:t>, resources, </a:t>
            </a:r>
            <a:r>
              <a:rPr lang="nl-BE" err="1">
                <a:ea typeface="+mn-lt"/>
                <a:cs typeface="+mn-lt"/>
              </a:rPr>
              <a:t>infrastructure</a:t>
            </a:r>
            <a:r>
              <a:rPr lang="nl-BE">
                <a:ea typeface="+mn-lt"/>
                <a:cs typeface="+mn-lt"/>
              </a:rPr>
              <a:t> </a:t>
            </a:r>
            <a:r>
              <a:rPr lang="nl-BE" err="1">
                <a:ea typeface="+mn-lt"/>
                <a:cs typeface="+mn-lt"/>
              </a:rPr>
              <a:t>and</a:t>
            </a:r>
            <a:r>
              <a:rPr lang="nl-BE">
                <a:ea typeface="+mn-lt"/>
                <a:cs typeface="+mn-lt"/>
              </a:rPr>
              <a:t> </a:t>
            </a:r>
            <a:r>
              <a:rPr lang="nl-BE" err="1">
                <a:ea typeface="+mn-lt"/>
                <a:cs typeface="+mn-lt"/>
              </a:rPr>
              <a:t>organizational</a:t>
            </a:r>
            <a:r>
              <a:rPr lang="nl-BE">
                <a:ea typeface="+mn-lt"/>
                <a:cs typeface="+mn-lt"/>
              </a:rPr>
              <a:t> </a:t>
            </a:r>
            <a:r>
              <a:rPr lang="nl-BE" err="1">
                <a:ea typeface="+mn-lt"/>
                <a:cs typeface="+mn-lt"/>
              </a:rPr>
              <a:t>capacity</a:t>
            </a:r>
            <a:r>
              <a:rPr lang="nl-BE">
                <a:ea typeface="+mn-lt"/>
                <a:cs typeface="+mn-lt"/>
              </a:rPr>
              <a:t> of </a:t>
            </a:r>
            <a:r>
              <a:rPr lang="nl-BE" err="1">
                <a:ea typeface="+mn-lt"/>
                <a:cs typeface="+mn-lt"/>
              </a:rPr>
              <a:t>the</a:t>
            </a:r>
            <a:r>
              <a:rPr lang="nl-BE">
                <a:ea typeface="+mn-lt"/>
                <a:cs typeface="+mn-lt"/>
              </a:rPr>
              <a:t> </a:t>
            </a:r>
            <a:r>
              <a:rPr lang="nl-BE" err="1">
                <a:ea typeface="+mn-lt"/>
                <a:cs typeface="+mn-lt"/>
              </a:rPr>
              <a:t>city</a:t>
            </a:r>
            <a:r>
              <a:rPr lang="nl-BE">
                <a:ea typeface="+mn-lt"/>
                <a:cs typeface="+mn-lt"/>
              </a:rPr>
              <a:t> </a:t>
            </a:r>
            <a:r>
              <a:rPr lang="nl-BE" err="1">
                <a:ea typeface="+mn-lt"/>
                <a:cs typeface="+mn-lt"/>
              </a:rPr>
              <a:t>to</a:t>
            </a:r>
            <a:r>
              <a:rPr lang="nl-BE">
                <a:ea typeface="+mn-lt"/>
                <a:cs typeface="+mn-lt"/>
              </a:rPr>
              <a:t> </a:t>
            </a:r>
            <a:r>
              <a:rPr lang="nl-BE" err="1">
                <a:ea typeface="+mn-lt"/>
                <a:cs typeface="+mn-lt"/>
              </a:rPr>
              <a:t>achieve</a:t>
            </a:r>
            <a:r>
              <a:rPr lang="nl-BE">
                <a:ea typeface="+mn-lt"/>
                <a:cs typeface="+mn-lt"/>
              </a:rPr>
              <a:t> </a:t>
            </a:r>
            <a:r>
              <a:rPr lang="nl-BE" err="1">
                <a:ea typeface="+mn-lt"/>
                <a:cs typeface="+mn-lt"/>
              </a:rPr>
              <a:t>the</a:t>
            </a:r>
            <a:r>
              <a:rPr lang="nl-BE">
                <a:ea typeface="+mn-lt"/>
                <a:cs typeface="+mn-lt"/>
              </a:rPr>
              <a:t> </a:t>
            </a:r>
            <a:r>
              <a:rPr lang="nl-BE" err="1">
                <a:ea typeface="+mn-lt"/>
                <a:cs typeface="+mn-lt"/>
              </a:rPr>
              <a:t>ambitious</a:t>
            </a:r>
            <a:r>
              <a:rPr lang="nl-BE">
                <a:ea typeface="+mn-lt"/>
                <a:cs typeface="+mn-lt"/>
              </a:rPr>
              <a:t> </a:t>
            </a:r>
            <a:r>
              <a:rPr lang="nl-BE" err="1">
                <a:ea typeface="+mn-lt"/>
                <a:cs typeface="+mn-lt"/>
              </a:rPr>
              <a:t>cultural</a:t>
            </a:r>
            <a:r>
              <a:rPr lang="nl-BE">
                <a:ea typeface="+mn-lt"/>
                <a:cs typeface="+mn-lt"/>
              </a:rPr>
              <a:t> program.</a:t>
            </a:r>
          </a:p>
          <a:p>
            <a:pPr marL="285750" indent="-285750">
              <a:buFont typeface="Arial"/>
              <a:buChar char="•"/>
            </a:pPr>
            <a:r>
              <a:rPr lang="nl-BE" err="1">
                <a:ea typeface="+mn-lt"/>
                <a:cs typeface="+mn-lt"/>
              </a:rPr>
              <a:t>Strategy</a:t>
            </a:r>
            <a:r>
              <a:rPr lang="nl-BE">
                <a:ea typeface="+mn-lt"/>
                <a:cs typeface="+mn-lt"/>
              </a:rPr>
              <a:t> </a:t>
            </a:r>
            <a:r>
              <a:rPr lang="nl-BE" err="1">
                <a:ea typeface="+mn-lt"/>
                <a:cs typeface="+mn-lt"/>
              </a:rPr>
              <a:t>for</a:t>
            </a:r>
            <a:r>
              <a:rPr lang="nl-BE">
                <a:ea typeface="+mn-lt"/>
                <a:cs typeface="+mn-lt"/>
              </a:rPr>
              <a:t> </a:t>
            </a:r>
            <a:r>
              <a:rPr lang="nl-BE" err="1">
                <a:ea typeface="+mn-lt"/>
                <a:cs typeface="+mn-lt"/>
              </a:rPr>
              <a:t>reaching</a:t>
            </a:r>
            <a:r>
              <a:rPr lang="nl-BE">
                <a:ea typeface="+mn-lt"/>
                <a:cs typeface="+mn-lt"/>
              </a:rPr>
              <a:t> </a:t>
            </a:r>
            <a:r>
              <a:rPr lang="nl-BE" err="1">
                <a:ea typeface="+mn-lt"/>
                <a:cs typeface="+mn-lt"/>
              </a:rPr>
              <a:t>broad</a:t>
            </a:r>
            <a:r>
              <a:rPr lang="nl-BE">
                <a:ea typeface="+mn-lt"/>
                <a:cs typeface="+mn-lt"/>
              </a:rPr>
              <a:t> </a:t>
            </a:r>
            <a:r>
              <a:rPr lang="nl-BE" err="1">
                <a:ea typeface="+mn-lt"/>
                <a:cs typeface="+mn-lt"/>
              </a:rPr>
              <a:t>and</a:t>
            </a:r>
            <a:r>
              <a:rPr lang="nl-BE">
                <a:ea typeface="+mn-lt"/>
                <a:cs typeface="+mn-lt"/>
              </a:rPr>
              <a:t> diverse </a:t>
            </a:r>
            <a:r>
              <a:rPr lang="nl-BE" err="1">
                <a:ea typeface="+mn-lt"/>
                <a:cs typeface="+mn-lt"/>
              </a:rPr>
              <a:t>audiences</a:t>
            </a:r>
            <a:r>
              <a:rPr lang="nl-BE">
                <a:ea typeface="+mn-lt"/>
                <a:cs typeface="+mn-lt"/>
              </a:rPr>
              <a:t>: </a:t>
            </a:r>
            <a:r>
              <a:rPr lang="nl-BE" err="1">
                <a:ea typeface="+mn-lt"/>
                <a:cs typeface="+mn-lt"/>
              </a:rPr>
              <a:t>audience</a:t>
            </a:r>
            <a:r>
              <a:rPr lang="nl-BE">
                <a:ea typeface="+mn-lt"/>
                <a:cs typeface="+mn-lt"/>
              </a:rPr>
              <a:t> </a:t>
            </a:r>
            <a:r>
              <a:rPr lang="nl-BE" err="1">
                <a:ea typeface="+mn-lt"/>
                <a:cs typeface="+mn-lt"/>
              </a:rPr>
              <a:t>participation</a:t>
            </a:r>
            <a:r>
              <a:rPr lang="nl-BE">
                <a:ea typeface="+mn-lt"/>
                <a:cs typeface="+mn-lt"/>
              </a:rPr>
              <a:t>, </a:t>
            </a:r>
            <a:r>
              <a:rPr lang="nl-BE" err="1">
                <a:ea typeface="+mn-lt"/>
                <a:cs typeface="+mn-lt"/>
              </a:rPr>
              <a:t>audience</a:t>
            </a:r>
            <a:r>
              <a:rPr lang="nl-BE">
                <a:ea typeface="+mn-lt"/>
                <a:cs typeface="+mn-lt"/>
              </a:rPr>
              <a:t> development, engagement </a:t>
            </a:r>
            <a:r>
              <a:rPr lang="nl-BE" err="1">
                <a:ea typeface="+mn-lt"/>
                <a:cs typeface="+mn-lt"/>
              </a:rPr>
              <a:t>with</a:t>
            </a:r>
            <a:r>
              <a:rPr lang="nl-BE">
                <a:ea typeface="+mn-lt"/>
                <a:cs typeface="+mn-lt"/>
              </a:rPr>
              <a:t> diverse </a:t>
            </a:r>
            <a:r>
              <a:rPr lang="nl-BE" err="1">
                <a:ea typeface="+mn-lt"/>
                <a:cs typeface="+mn-lt"/>
              </a:rPr>
              <a:t>communities</a:t>
            </a:r>
            <a:r>
              <a:rPr lang="nl-BE">
                <a:ea typeface="+mn-lt"/>
                <a:cs typeface="+mn-lt"/>
              </a:rPr>
              <a:t>, </a:t>
            </a:r>
            <a:r>
              <a:rPr lang="nl-BE" err="1">
                <a:ea typeface="+mn-lt"/>
                <a:cs typeface="+mn-lt"/>
              </a:rPr>
              <a:t>inclusion</a:t>
            </a:r>
            <a:r>
              <a:rPr lang="nl-BE">
                <a:ea typeface="+mn-lt"/>
                <a:cs typeface="+mn-lt"/>
              </a:rPr>
              <a:t> of </a:t>
            </a:r>
            <a:r>
              <a:rPr lang="nl-BE" err="1">
                <a:ea typeface="+mn-lt"/>
                <a:cs typeface="+mn-lt"/>
              </a:rPr>
              <a:t>underrepresented</a:t>
            </a:r>
            <a:r>
              <a:rPr lang="nl-BE">
                <a:ea typeface="+mn-lt"/>
                <a:cs typeface="+mn-lt"/>
              </a:rPr>
              <a:t> </a:t>
            </a:r>
            <a:r>
              <a:rPr lang="nl-BE" err="1">
                <a:ea typeface="+mn-lt"/>
                <a:cs typeface="+mn-lt"/>
              </a:rPr>
              <a:t>groups</a:t>
            </a:r>
            <a:r>
              <a:rPr lang="nl-BE">
                <a:ea typeface="+mn-lt"/>
                <a:cs typeface="+mn-lt"/>
              </a:rPr>
              <a:t>.</a:t>
            </a:r>
          </a:p>
          <a:p>
            <a:pPr marL="285750" indent="-285750">
              <a:buFont typeface="Arial"/>
              <a:buChar char="•"/>
            </a:pPr>
            <a:r>
              <a:rPr lang="nl-BE">
                <a:ea typeface="+mn-lt"/>
                <a:cs typeface="+mn-lt"/>
              </a:rPr>
              <a:t>Management: </a:t>
            </a:r>
            <a:r>
              <a:rPr lang="nl-BE" err="1">
                <a:ea typeface="+mn-lt"/>
                <a:cs typeface="+mn-lt"/>
              </a:rPr>
              <a:t>the</a:t>
            </a:r>
            <a:r>
              <a:rPr lang="nl-BE">
                <a:ea typeface="+mn-lt"/>
                <a:cs typeface="+mn-lt"/>
              </a:rPr>
              <a:t> </a:t>
            </a:r>
            <a:r>
              <a:rPr lang="nl-BE" err="1">
                <a:ea typeface="+mn-lt"/>
                <a:cs typeface="+mn-lt"/>
              </a:rPr>
              <a:t>governance</a:t>
            </a:r>
            <a:r>
              <a:rPr lang="nl-BE">
                <a:ea typeface="+mn-lt"/>
                <a:cs typeface="+mn-lt"/>
              </a:rPr>
              <a:t> </a:t>
            </a:r>
            <a:r>
              <a:rPr lang="nl-BE" err="1">
                <a:ea typeface="+mn-lt"/>
                <a:cs typeface="+mn-lt"/>
              </a:rPr>
              <a:t>structure</a:t>
            </a:r>
            <a:r>
              <a:rPr lang="nl-BE">
                <a:ea typeface="+mn-lt"/>
                <a:cs typeface="+mn-lt"/>
              </a:rPr>
              <a:t>, </a:t>
            </a:r>
            <a:r>
              <a:rPr lang="nl-BE" err="1">
                <a:ea typeface="+mn-lt"/>
                <a:cs typeface="+mn-lt"/>
              </a:rPr>
              <a:t>leadership</a:t>
            </a:r>
            <a:r>
              <a:rPr lang="nl-BE">
                <a:ea typeface="+mn-lt"/>
                <a:cs typeface="+mn-lt"/>
              </a:rPr>
              <a:t>, project management systems </a:t>
            </a:r>
            <a:r>
              <a:rPr lang="nl-BE" err="1">
                <a:ea typeface="+mn-lt"/>
                <a:cs typeface="+mn-lt"/>
              </a:rPr>
              <a:t>and</a:t>
            </a:r>
            <a:r>
              <a:rPr lang="nl-BE">
                <a:ea typeface="+mn-lt"/>
                <a:cs typeface="+mn-lt"/>
              </a:rPr>
              <a:t> overall </a:t>
            </a:r>
            <a:r>
              <a:rPr lang="nl-BE" err="1">
                <a:ea typeface="+mn-lt"/>
                <a:cs typeface="+mn-lt"/>
              </a:rPr>
              <a:t>strategic</a:t>
            </a:r>
            <a:r>
              <a:rPr lang="nl-BE">
                <a:ea typeface="+mn-lt"/>
                <a:cs typeface="+mn-lt"/>
              </a:rPr>
              <a:t> </a:t>
            </a:r>
            <a:r>
              <a:rPr lang="nl-BE" err="1">
                <a:ea typeface="+mn-lt"/>
                <a:cs typeface="+mn-lt"/>
              </a:rPr>
              <a:t>and</a:t>
            </a:r>
            <a:r>
              <a:rPr lang="nl-BE">
                <a:ea typeface="+mn-lt"/>
                <a:cs typeface="+mn-lt"/>
              </a:rPr>
              <a:t> </a:t>
            </a:r>
            <a:r>
              <a:rPr lang="nl-BE" err="1">
                <a:ea typeface="+mn-lt"/>
                <a:cs typeface="+mn-lt"/>
              </a:rPr>
              <a:t>operational</a:t>
            </a:r>
            <a:r>
              <a:rPr lang="nl-BE">
                <a:ea typeface="+mn-lt"/>
                <a:cs typeface="+mn-lt"/>
              </a:rPr>
              <a:t> planning </a:t>
            </a:r>
            <a:r>
              <a:rPr lang="nl-BE" err="1">
                <a:ea typeface="+mn-lt"/>
                <a:cs typeface="+mn-lt"/>
              </a:rPr>
              <a:t>for</a:t>
            </a:r>
            <a:r>
              <a:rPr lang="nl-BE">
                <a:ea typeface="+mn-lt"/>
                <a:cs typeface="+mn-lt"/>
              </a:rPr>
              <a:t> </a:t>
            </a:r>
            <a:r>
              <a:rPr lang="nl-BE" err="1">
                <a:ea typeface="+mn-lt"/>
                <a:cs typeface="+mn-lt"/>
              </a:rPr>
              <a:t>delivering</a:t>
            </a:r>
            <a:r>
              <a:rPr lang="nl-BE">
                <a:ea typeface="+mn-lt"/>
                <a:cs typeface="+mn-lt"/>
              </a:rPr>
              <a:t> </a:t>
            </a:r>
            <a:r>
              <a:rPr lang="nl-BE" err="1">
                <a:ea typeface="+mn-lt"/>
                <a:cs typeface="+mn-lt"/>
              </a:rPr>
              <a:t>the</a:t>
            </a:r>
            <a:r>
              <a:rPr lang="nl-BE">
                <a:ea typeface="+mn-lt"/>
                <a:cs typeface="+mn-lt"/>
              </a:rPr>
              <a:t> </a:t>
            </a:r>
            <a:r>
              <a:rPr lang="nl-BE" err="1">
                <a:ea typeface="+mn-lt"/>
                <a:cs typeface="+mn-lt"/>
              </a:rPr>
              <a:t>ECoC</a:t>
            </a:r>
            <a:r>
              <a:rPr lang="nl-BE">
                <a:ea typeface="+mn-lt"/>
                <a:cs typeface="+mn-lt"/>
              </a:rPr>
              <a:t> project.</a:t>
            </a:r>
            <a:endParaRPr lang="nl-BE"/>
          </a:p>
        </p:txBody>
      </p:sp>
    </p:spTree>
    <p:extLst>
      <p:ext uri="{BB962C8B-B14F-4D97-AF65-F5344CB8AC3E}">
        <p14:creationId xmlns:p14="http://schemas.microsoft.com/office/powerpoint/2010/main" val="29485945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4F6AFC0-51C0-2131-A807-16240B1D8624}"/>
              </a:ext>
            </a:extLst>
          </p:cNvPr>
          <p:cNvGraphicFramePr/>
          <p:nvPr>
            <p:extLst>
              <p:ext uri="{D42A27DB-BD31-4B8C-83A1-F6EECF244321}">
                <p14:modId xmlns:p14="http://schemas.microsoft.com/office/powerpoint/2010/main" val="2933464089"/>
              </p:ext>
            </p:extLst>
          </p:nvPr>
        </p:nvGraphicFramePr>
        <p:xfrm>
          <a:off x="4807473" y="1992811"/>
          <a:ext cx="6996307" cy="349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2" name="TextBox 1">
            <a:extLst>
              <a:ext uri="{FF2B5EF4-FFF2-40B4-BE49-F238E27FC236}">
                <a16:creationId xmlns:a16="http://schemas.microsoft.com/office/drawing/2014/main" id="{4D26085E-2C54-7E69-5840-F026666D3358}"/>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And</a:t>
            </a:r>
            <a:r>
              <a:rPr lang="nl-BE" sz="4000" b="1">
                <a:latin typeface="Manrope"/>
              </a:rPr>
              <a:t> </a:t>
            </a:r>
            <a:r>
              <a:rPr lang="nl-BE" sz="4000" b="1" err="1">
                <a:latin typeface="Manrope"/>
              </a:rPr>
              <a:t>if</a:t>
            </a:r>
            <a:r>
              <a:rPr lang="nl-BE" sz="4000" b="1">
                <a:latin typeface="Manrope"/>
              </a:rPr>
              <a:t> we get </a:t>
            </a:r>
            <a:r>
              <a:rPr lang="nl-BE" sz="4000" b="1" err="1">
                <a:latin typeface="Manrope"/>
              </a:rPr>
              <a:t>it</a:t>
            </a:r>
            <a:r>
              <a:rPr lang="nl-BE" sz="4000" b="1">
                <a:latin typeface="Manrope"/>
              </a:rPr>
              <a:t>?</a:t>
            </a:r>
            <a:endParaRPr lang="nl-NL"/>
          </a:p>
        </p:txBody>
      </p:sp>
      <p:sp>
        <p:nvSpPr>
          <p:cNvPr id="136" name="TextBox 2">
            <a:extLst>
              <a:ext uri="{FF2B5EF4-FFF2-40B4-BE49-F238E27FC236}">
                <a16:creationId xmlns:a16="http://schemas.microsoft.com/office/drawing/2014/main" id="{9B0C31FB-6BF3-A1E2-B325-04D51DF9ABDE}"/>
              </a:ext>
            </a:extLst>
          </p:cNvPr>
          <p:cNvSpPr txBox="1"/>
          <p:nvPr/>
        </p:nvSpPr>
        <p:spPr>
          <a:xfrm>
            <a:off x="455886" y="1905512"/>
            <a:ext cx="4564059" cy="3395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err="1">
                <a:ea typeface="+mn-lt"/>
                <a:cs typeface="+mn-lt"/>
              </a:rPr>
              <a:t>Then</a:t>
            </a:r>
            <a:r>
              <a:rPr lang="nl-BE">
                <a:ea typeface="+mn-lt"/>
                <a:cs typeface="+mn-lt"/>
              </a:rPr>
              <a:t>, </a:t>
            </a:r>
            <a:r>
              <a:rPr lang="nl-BE" err="1">
                <a:ea typeface="+mn-lt"/>
                <a:cs typeface="+mn-lt"/>
              </a:rPr>
              <a:t>above</a:t>
            </a:r>
            <a:r>
              <a:rPr lang="nl-BE">
                <a:ea typeface="+mn-lt"/>
                <a:cs typeface="+mn-lt"/>
              </a:rPr>
              <a:t> </a:t>
            </a:r>
            <a:r>
              <a:rPr lang="nl-BE" err="1">
                <a:ea typeface="+mn-lt"/>
                <a:cs typeface="+mn-lt"/>
              </a:rPr>
              <a:t>all</a:t>
            </a:r>
            <a:r>
              <a:rPr lang="nl-BE">
                <a:ea typeface="+mn-lt"/>
                <a:cs typeface="+mn-lt"/>
              </a:rPr>
              <a:t>, </a:t>
            </a:r>
            <a:r>
              <a:rPr lang="nl-BE" err="1">
                <a:ea typeface="+mn-lt"/>
                <a:cs typeface="+mn-lt"/>
              </a:rPr>
              <a:t>there</a:t>
            </a:r>
            <a:r>
              <a:rPr lang="nl-BE">
                <a:ea typeface="+mn-lt"/>
                <a:cs typeface="+mn-lt"/>
              </a:rPr>
              <a:t> is </a:t>
            </a:r>
            <a:r>
              <a:rPr lang="nl-BE" err="1">
                <a:ea typeface="+mn-lt"/>
                <a:cs typeface="+mn-lt"/>
              </a:rPr>
              <a:t>still</a:t>
            </a:r>
            <a:r>
              <a:rPr lang="nl-BE">
                <a:ea typeface="+mn-lt"/>
                <a:cs typeface="+mn-lt"/>
              </a:rPr>
              <a:t> a long way </a:t>
            </a:r>
            <a:r>
              <a:rPr lang="nl-BE" err="1">
                <a:ea typeface="+mn-lt"/>
                <a:cs typeface="+mn-lt"/>
              </a:rPr>
              <a:t>to</a:t>
            </a:r>
            <a:r>
              <a:rPr lang="nl-BE">
                <a:ea typeface="+mn-lt"/>
                <a:cs typeface="+mn-lt"/>
              </a:rPr>
              <a:t> go. </a:t>
            </a:r>
            <a:endParaRPr lang="nl-NL">
              <a:ea typeface="+mn-lt"/>
              <a:cs typeface="+mn-lt"/>
            </a:endParaRPr>
          </a:p>
          <a:p>
            <a:endParaRPr lang="nl-BE"/>
          </a:p>
          <a:p>
            <a:r>
              <a:rPr lang="nl-BE">
                <a:ea typeface="+mn-lt"/>
                <a:cs typeface="+mn-lt"/>
              </a:rPr>
              <a:t>We have 4 </a:t>
            </a:r>
            <a:r>
              <a:rPr lang="nl-BE" err="1">
                <a:ea typeface="+mn-lt"/>
                <a:cs typeface="+mn-lt"/>
              </a:rPr>
              <a:t>years</a:t>
            </a:r>
            <a:r>
              <a:rPr lang="nl-BE">
                <a:ea typeface="+mn-lt"/>
                <a:cs typeface="+mn-lt"/>
              </a:rPr>
              <a:t> </a:t>
            </a:r>
            <a:r>
              <a:rPr lang="nl-BE" err="1">
                <a:ea typeface="+mn-lt"/>
                <a:cs typeface="+mn-lt"/>
              </a:rPr>
              <a:t>to</a:t>
            </a:r>
            <a:r>
              <a:rPr lang="nl-BE">
                <a:ea typeface="+mn-lt"/>
                <a:cs typeface="+mn-lt"/>
              </a:rPr>
              <a:t> </a:t>
            </a:r>
            <a:r>
              <a:rPr lang="nl-BE" err="1">
                <a:ea typeface="+mn-lt"/>
                <a:cs typeface="+mn-lt"/>
              </a:rPr>
              <a:t>prepare</a:t>
            </a:r>
            <a:r>
              <a:rPr lang="nl-BE">
                <a:ea typeface="+mn-lt"/>
                <a:cs typeface="+mn-lt"/>
              </a:rPr>
              <a:t> </a:t>
            </a:r>
            <a:r>
              <a:rPr lang="nl-BE" err="1">
                <a:ea typeface="+mn-lt"/>
                <a:cs typeface="+mn-lt"/>
              </a:rPr>
              <a:t>our</a:t>
            </a:r>
            <a:r>
              <a:rPr lang="nl-BE">
                <a:ea typeface="+mn-lt"/>
                <a:cs typeface="+mn-lt"/>
              </a:rPr>
              <a:t> </a:t>
            </a:r>
            <a:r>
              <a:rPr lang="nl-BE" err="1">
                <a:ea typeface="+mn-lt"/>
                <a:cs typeface="+mn-lt"/>
              </a:rPr>
              <a:t>title</a:t>
            </a:r>
            <a:r>
              <a:rPr lang="nl-BE">
                <a:ea typeface="+mn-lt"/>
                <a:cs typeface="+mn-lt"/>
              </a:rPr>
              <a:t> </a:t>
            </a:r>
            <a:r>
              <a:rPr lang="nl-BE" err="1">
                <a:ea typeface="+mn-lt"/>
                <a:cs typeface="+mn-lt"/>
              </a:rPr>
              <a:t>year</a:t>
            </a:r>
            <a:r>
              <a:rPr lang="nl-BE">
                <a:ea typeface="+mn-lt"/>
                <a:cs typeface="+mn-lt"/>
              </a:rPr>
              <a:t> as well as </a:t>
            </a:r>
            <a:r>
              <a:rPr lang="nl-BE" err="1">
                <a:ea typeface="+mn-lt"/>
                <a:cs typeface="+mn-lt"/>
              </a:rPr>
              <a:t>the</a:t>
            </a:r>
            <a:r>
              <a:rPr lang="nl-BE">
                <a:ea typeface="+mn-lt"/>
                <a:cs typeface="+mn-lt"/>
              </a:rPr>
              <a:t> </a:t>
            </a:r>
            <a:r>
              <a:rPr lang="nl-BE" err="1">
                <a:ea typeface="+mn-lt"/>
                <a:cs typeface="+mn-lt"/>
              </a:rPr>
              <a:t>legacy</a:t>
            </a:r>
            <a:endParaRPr lang="nl-BE">
              <a:ea typeface="+mn-lt"/>
              <a:cs typeface="+mn-lt"/>
            </a:endParaRPr>
          </a:p>
          <a:p>
            <a:r>
              <a:rPr lang="nl-BE" err="1">
                <a:ea typeface="+mn-lt"/>
                <a:cs typeface="+mn-lt"/>
              </a:rPr>
              <a:t>very</a:t>
            </a:r>
            <a:r>
              <a:rPr lang="nl-BE">
                <a:ea typeface="+mn-lt"/>
                <a:cs typeface="+mn-lt"/>
              </a:rPr>
              <a:t> well. </a:t>
            </a:r>
            <a:endParaRPr lang="nl-NL">
              <a:ea typeface="+mn-lt"/>
              <a:cs typeface="+mn-lt"/>
            </a:endParaRPr>
          </a:p>
          <a:p>
            <a:endParaRPr lang="nl-BE"/>
          </a:p>
          <a:p>
            <a:r>
              <a:rPr lang="nl-BE">
                <a:ea typeface="+mn-lt"/>
                <a:cs typeface="+mn-lt"/>
              </a:rPr>
              <a:t>We are </a:t>
            </a:r>
            <a:r>
              <a:rPr lang="nl-BE" err="1">
                <a:ea typeface="+mn-lt"/>
                <a:cs typeface="+mn-lt"/>
              </a:rPr>
              <a:t>going</a:t>
            </a:r>
            <a:r>
              <a:rPr lang="nl-BE">
                <a:ea typeface="+mn-lt"/>
                <a:cs typeface="+mn-lt"/>
              </a:rPr>
              <a:t> </a:t>
            </a:r>
            <a:r>
              <a:rPr lang="nl-BE" err="1">
                <a:ea typeface="+mn-lt"/>
                <a:cs typeface="+mn-lt"/>
              </a:rPr>
              <a:t>to</a:t>
            </a:r>
            <a:r>
              <a:rPr lang="nl-BE">
                <a:ea typeface="+mn-lt"/>
                <a:cs typeface="+mn-lt"/>
              </a:rPr>
              <a:t> have </a:t>
            </a:r>
            <a:r>
              <a:rPr lang="nl-BE" err="1">
                <a:ea typeface="+mn-lt"/>
                <a:cs typeface="+mn-lt"/>
              </a:rPr>
              <a:t>to</a:t>
            </a:r>
            <a:r>
              <a:rPr lang="nl-BE">
                <a:ea typeface="+mn-lt"/>
                <a:cs typeface="+mn-lt"/>
              </a:rPr>
              <a:t> make a lot of new </a:t>
            </a:r>
            <a:r>
              <a:rPr lang="nl-BE" err="1">
                <a:ea typeface="+mn-lt"/>
                <a:cs typeface="+mn-lt"/>
              </a:rPr>
              <a:t>connections</a:t>
            </a:r>
            <a:r>
              <a:rPr lang="nl-BE">
                <a:ea typeface="+mn-lt"/>
                <a:cs typeface="+mn-lt"/>
              </a:rPr>
              <a:t>, </a:t>
            </a:r>
            <a:r>
              <a:rPr lang="nl-BE" err="1">
                <a:ea typeface="+mn-lt"/>
                <a:cs typeface="+mn-lt"/>
              </a:rPr>
              <a:t>work</a:t>
            </a:r>
            <a:r>
              <a:rPr lang="nl-BE">
                <a:ea typeface="+mn-lt"/>
                <a:cs typeface="+mn-lt"/>
              </a:rPr>
              <a:t> out </a:t>
            </a:r>
            <a:r>
              <a:rPr lang="nl-BE" err="1">
                <a:ea typeface="+mn-lt"/>
                <a:cs typeface="+mn-lt"/>
              </a:rPr>
              <a:t>projects</a:t>
            </a:r>
            <a:r>
              <a:rPr lang="nl-BE">
                <a:ea typeface="+mn-lt"/>
                <a:cs typeface="+mn-lt"/>
              </a:rPr>
              <a:t>, </a:t>
            </a:r>
            <a:r>
              <a:rPr lang="nl-BE" err="1">
                <a:ea typeface="+mn-lt"/>
                <a:cs typeface="+mn-lt"/>
              </a:rPr>
              <a:t>communicate</a:t>
            </a:r>
            <a:r>
              <a:rPr lang="nl-BE">
                <a:ea typeface="+mn-lt"/>
                <a:cs typeface="+mn-lt"/>
              </a:rPr>
              <a:t> </a:t>
            </a:r>
            <a:r>
              <a:rPr lang="nl-BE" err="1">
                <a:ea typeface="+mn-lt"/>
                <a:cs typeface="+mn-lt"/>
              </a:rPr>
              <a:t>and</a:t>
            </a:r>
            <a:r>
              <a:rPr lang="nl-BE">
                <a:ea typeface="+mn-lt"/>
                <a:cs typeface="+mn-lt"/>
              </a:rPr>
              <a:t> do all of </a:t>
            </a:r>
            <a:r>
              <a:rPr lang="nl-BE" err="1">
                <a:ea typeface="+mn-lt"/>
                <a:cs typeface="+mn-lt"/>
              </a:rPr>
              <a:t>this</a:t>
            </a:r>
            <a:r>
              <a:rPr lang="nl-BE">
                <a:ea typeface="+mn-lt"/>
                <a:cs typeface="+mn-lt"/>
              </a:rPr>
              <a:t> </a:t>
            </a:r>
            <a:r>
              <a:rPr lang="nl-BE" err="1">
                <a:ea typeface="+mn-lt"/>
                <a:cs typeface="+mn-lt"/>
              </a:rPr>
              <a:t>together</a:t>
            </a:r>
            <a:endParaRPr lang="nl-BE" err="1"/>
          </a:p>
          <a:p>
            <a:r>
              <a:rPr lang="nl-BE" err="1">
                <a:ea typeface="+mn-lt"/>
                <a:cs typeface="+mn-lt"/>
              </a:rPr>
              <a:t>with</a:t>
            </a:r>
            <a:r>
              <a:rPr lang="nl-BE">
                <a:ea typeface="+mn-lt"/>
                <a:cs typeface="+mn-lt"/>
              </a:rPr>
              <a:t> </a:t>
            </a:r>
            <a:r>
              <a:rPr lang="nl-BE" err="1">
                <a:ea typeface="+mn-lt"/>
                <a:cs typeface="+mn-lt"/>
              </a:rPr>
              <a:t>the</a:t>
            </a:r>
            <a:r>
              <a:rPr lang="nl-BE">
                <a:ea typeface="+mn-lt"/>
                <a:cs typeface="+mn-lt"/>
              </a:rPr>
              <a:t> </a:t>
            </a:r>
            <a:r>
              <a:rPr lang="nl-BE" err="1">
                <a:ea typeface="+mn-lt"/>
                <a:cs typeface="+mn-lt"/>
              </a:rPr>
              <a:t>whole</a:t>
            </a:r>
            <a:r>
              <a:rPr lang="nl-BE">
                <a:ea typeface="+mn-lt"/>
                <a:cs typeface="+mn-lt"/>
              </a:rPr>
              <a:t> </a:t>
            </a:r>
            <a:r>
              <a:rPr lang="nl-BE" err="1">
                <a:ea typeface="+mn-lt"/>
                <a:cs typeface="+mn-lt"/>
              </a:rPr>
              <a:t>city</a:t>
            </a:r>
            <a:r>
              <a:rPr lang="nl-BE">
                <a:ea typeface="+mn-lt"/>
                <a:cs typeface="+mn-lt"/>
              </a:rPr>
              <a:t> </a:t>
            </a:r>
            <a:r>
              <a:rPr lang="nl-BE" err="1">
                <a:ea typeface="+mn-lt"/>
                <a:cs typeface="+mn-lt"/>
              </a:rPr>
              <a:t>and</a:t>
            </a:r>
            <a:r>
              <a:rPr lang="nl-BE">
                <a:ea typeface="+mn-lt"/>
                <a:cs typeface="+mn-lt"/>
              </a:rPr>
              <a:t> </a:t>
            </a:r>
            <a:r>
              <a:rPr lang="nl-BE" err="1">
                <a:ea typeface="+mn-lt"/>
                <a:cs typeface="+mn-lt"/>
              </a:rPr>
              <a:t>region</a:t>
            </a:r>
            <a:r>
              <a:rPr lang="nl-BE">
                <a:ea typeface="+mn-lt"/>
                <a:cs typeface="+mn-lt"/>
              </a:rPr>
              <a:t>. </a:t>
            </a:r>
            <a:endParaRPr lang="nl-NL">
              <a:ea typeface="+mn-lt"/>
              <a:cs typeface="+mn-lt"/>
            </a:endParaRPr>
          </a:p>
          <a:p>
            <a:endParaRPr lang="nl-BE"/>
          </a:p>
          <a:p>
            <a:pPr>
              <a:lnSpc>
                <a:spcPts val="1950"/>
              </a:lnSpc>
            </a:pPr>
            <a:r>
              <a:rPr lang="nl-BE">
                <a:ea typeface="+mn-lt"/>
                <a:cs typeface="+mn-lt"/>
              </a:rPr>
              <a:t>LOV is </a:t>
            </a:r>
            <a:r>
              <a:rPr lang="nl-BE" err="1">
                <a:ea typeface="+mn-lt"/>
                <a:cs typeface="+mn-lt"/>
              </a:rPr>
              <a:t>something</a:t>
            </a:r>
            <a:r>
              <a:rPr lang="nl-BE">
                <a:ea typeface="+mn-lt"/>
                <a:cs typeface="+mn-lt"/>
              </a:rPr>
              <a:t> we </a:t>
            </a:r>
            <a:r>
              <a:rPr lang="nl-BE" err="1">
                <a:ea typeface="+mn-lt"/>
                <a:cs typeface="+mn-lt"/>
              </a:rPr>
              <a:t>will</a:t>
            </a:r>
            <a:r>
              <a:rPr lang="nl-BE">
                <a:ea typeface="+mn-lt"/>
                <a:cs typeface="+mn-lt"/>
              </a:rPr>
              <a:t> </a:t>
            </a:r>
            <a:r>
              <a:rPr lang="nl-BE" err="1">
                <a:ea typeface="+mn-lt"/>
                <a:cs typeface="+mn-lt"/>
              </a:rPr>
              <a:t>all</a:t>
            </a:r>
            <a:r>
              <a:rPr lang="nl-BE">
                <a:ea typeface="+mn-lt"/>
                <a:cs typeface="+mn-lt"/>
              </a:rPr>
              <a:t> do </a:t>
            </a:r>
            <a:r>
              <a:rPr lang="nl-BE" b="1" err="1">
                <a:ea typeface="+mn-lt"/>
                <a:cs typeface="+mn-lt"/>
              </a:rPr>
              <a:t>together</a:t>
            </a:r>
            <a:r>
              <a:rPr lang="nl-BE">
                <a:ea typeface="+mn-lt"/>
                <a:cs typeface="+mn-lt"/>
              </a:rPr>
              <a:t>. </a:t>
            </a:r>
            <a:endParaRPr lang="nl-NL">
              <a:ea typeface="+mn-lt"/>
              <a:cs typeface="+mn-lt"/>
            </a:endParaRPr>
          </a:p>
        </p:txBody>
      </p:sp>
    </p:spTree>
    <p:extLst>
      <p:ext uri="{BB962C8B-B14F-4D97-AF65-F5344CB8AC3E}">
        <p14:creationId xmlns:p14="http://schemas.microsoft.com/office/powerpoint/2010/main" val="3816183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E0701-23FB-1B9E-19C6-0FEBD798F2CF}"/>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256157DF-E4E8-CC66-ED1F-CEAC968D7F19}"/>
              </a:ext>
            </a:extLst>
          </p:cNvPr>
          <p:cNvSpPr txBox="1"/>
          <p:nvPr/>
        </p:nvSpPr>
        <p:spPr>
          <a:xfrm>
            <a:off x="661068" y="705185"/>
            <a:ext cx="6019132" cy="83112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90000"/>
              </a:lnSpc>
              <a:spcBef>
                <a:spcPct val="0"/>
              </a:spcBef>
              <a:spcAft>
                <a:spcPts val="400"/>
              </a:spcAft>
            </a:pPr>
            <a:r>
              <a:rPr lang="en-US" sz="5300">
                <a:latin typeface="WT Kormelink"/>
                <a:cs typeface="+mj-cs"/>
                <a:sym typeface="WT Kormelink"/>
              </a:rPr>
              <a:t>Table of contents</a:t>
            </a:r>
            <a:endParaRPr lang="nl-NL">
              <a:cs typeface="+mj-cs"/>
            </a:endParaRPr>
          </a:p>
        </p:txBody>
      </p:sp>
      <p:sp>
        <p:nvSpPr>
          <p:cNvPr id="22" name="Tekstvak 21">
            <a:extLst>
              <a:ext uri="{FF2B5EF4-FFF2-40B4-BE49-F238E27FC236}">
                <a16:creationId xmlns:a16="http://schemas.microsoft.com/office/drawing/2014/main" id="{C77290CC-2261-5255-6531-0F57F8ACDAA1}"/>
              </a:ext>
            </a:extLst>
          </p:cNvPr>
          <p:cNvSpPr txBox="1"/>
          <p:nvPr/>
        </p:nvSpPr>
        <p:spPr>
          <a:xfrm>
            <a:off x="665080" y="1711826"/>
            <a:ext cx="6807199" cy="440120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000" dirty="0">
                <a:ea typeface="+mn-lt"/>
                <a:cs typeface="+mn-lt"/>
                <a:hlinkClick r:id="rId3" action="ppaction://hlinksldjump"/>
              </a:rPr>
              <a:t>P3 </a:t>
            </a:r>
            <a:r>
              <a:rPr lang="nl-BE" sz="2000" dirty="0" err="1">
                <a:ea typeface="+mn-lt"/>
                <a:cs typeface="+mn-lt"/>
                <a:hlinkClick r:id="" action="ppaction://noaction"/>
              </a:rPr>
              <a:t>Introduction</a:t>
            </a:r>
            <a:endParaRPr lang="nl-NL" dirty="0" err="1">
              <a:hlinkClick r:id="" action="ppaction://noaction"/>
            </a:endParaRPr>
          </a:p>
          <a:p>
            <a:r>
              <a:rPr lang="nl-BE" sz="2000" dirty="0">
                <a:ea typeface="+mn-lt"/>
                <a:cs typeface="+mn-lt"/>
                <a:hlinkClick r:id="rId4" action="ppaction://hlinksldjump"/>
              </a:rPr>
              <a:t>P5 </a:t>
            </a:r>
            <a:r>
              <a:rPr lang="nl-BE" sz="2000" dirty="0" err="1">
                <a:ea typeface="+mn-lt"/>
                <a:cs typeface="+mn-lt"/>
                <a:hlinkClick r:id="" action="ppaction://noaction"/>
              </a:rPr>
              <a:t>What</a:t>
            </a:r>
            <a:r>
              <a:rPr lang="nl-BE" sz="2000" dirty="0">
                <a:ea typeface="+mn-lt"/>
                <a:cs typeface="+mn-lt"/>
                <a:hlinkClick r:id="" action="ppaction://noaction"/>
              </a:rPr>
              <a:t> is </a:t>
            </a:r>
            <a:r>
              <a:rPr lang="nl-BE" sz="2000" dirty="0" err="1">
                <a:ea typeface="+mn-lt"/>
                <a:cs typeface="+mn-lt"/>
                <a:hlinkClick r:id="" action="ppaction://noaction"/>
              </a:rPr>
              <a:t>CultureNetwork</a:t>
            </a:r>
            <a:r>
              <a:rPr lang="nl-BE" sz="2000" dirty="0">
                <a:ea typeface="+mn-lt"/>
                <a:cs typeface="+mn-lt"/>
                <a:hlinkClick r:id="" action="ppaction://noaction"/>
              </a:rPr>
              <a:t> Leuven?</a:t>
            </a:r>
            <a:endParaRPr lang="nl-BE" dirty="0">
              <a:ea typeface="+mn-lt"/>
              <a:cs typeface="+mn-lt"/>
              <a:hlinkClick r:id="" action="ppaction://noaction"/>
            </a:endParaRPr>
          </a:p>
          <a:p>
            <a:r>
              <a:rPr lang="nl-BE" sz="2000" dirty="0">
                <a:ea typeface="+mn-lt"/>
                <a:cs typeface="+mn-lt"/>
                <a:hlinkClick r:id="rId5" action="ppaction://hlinksldjump"/>
              </a:rPr>
              <a:t>P6 </a:t>
            </a:r>
            <a:r>
              <a:rPr lang="nl-BE" sz="2000" dirty="0" err="1">
                <a:ea typeface="+mn-lt"/>
                <a:cs typeface="+mn-lt"/>
                <a:hlinkClick r:id="" action="ppaction://noaction"/>
              </a:rPr>
              <a:t>What</a:t>
            </a:r>
            <a:r>
              <a:rPr lang="nl-BE" sz="2000" dirty="0">
                <a:ea typeface="+mn-lt"/>
                <a:cs typeface="+mn-lt"/>
                <a:hlinkClick r:id="" action="ppaction://noaction"/>
              </a:rPr>
              <a:t> do I get out of </a:t>
            </a:r>
            <a:r>
              <a:rPr lang="nl-BE" sz="2000" dirty="0" err="1">
                <a:ea typeface="+mn-lt"/>
                <a:cs typeface="+mn-lt"/>
                <a:hlinkClick r:id="" action="ppaction://noaction"/>
              </a:rPr>
              <a:t>CultureNetwork</a:t>
            </a:r>
            <a:r>
              <a:rPr lang="nl-BE" sz="2000" dirty="0">
                <a:ea typeface="+mn-lt"/>
                <a:cs typeface="+mn-lt"/>
                <a:hlinkClick r:id="" action="ppaction://noaction"/>
              </a:rPr>
              <a:t> Leuven?</a:t>
            </a:r>
            <a:r>
              <a:rPr lang="nl-BE" sz="2000" dirty="0">
                <a:ea typeface="+mn-lt"/>
                <a:cs typeface="+mn-lt"/>
              </a:rPr>
              <a:t> </a:t>
            </a:r>
            <a:endParaRPr lang="nl-BE" dirty="0">
              <a:ea typeface="+mn-lt"/>
              <a:cs typeface="+mn-lt"/>
            </a:endParaRPr>
          </a:p>
          <a:p>
            <a:r>
              <a:rPr lang="nl-BE" sz="2000" dirty="0">
                <a:ea typeface="+mn-lt"/>
                <a:cs typeface="+mn-lt"/>
                <a:hlinkClick r:id="rId6" action="ppaction://hlinksldjump"/>
              </a:rPr>
              <a:t>P7 Open </a:t>
            </a:r>
            <a:r>
              <a:rPr lang="nl-BE" sz="2000" dirty="0" err="1">
                <a:ea typeface="+mn-lt"/>
                <a:cs typeface="+mn-lt"/>
                <a:hlinkClick r:id="" action="ppaction://noaction"/>
              </a:rPr>
              <a:t>Creatives</a:t>
            </a:r>
            <a:r>
              <a:rPr lang="nl-BE" sz="2000" dirty="0">
                <a:ea typeface="+mn-lt"/>
                <a:cs typeface="+mn-lt"/>
                <a:hlinkClick r:id="" action="ppaction://noaction"/>
              </a:rPr>
              <a:t> Leuven</a:t>
            </a:r>
            <a:endParaRPr lang="nl-BE" dirty="0">
              <a:ea typeface="+mn-lt"/>
              <a:cs typeface="+mn-lt"/>
              <a:hlinkClick r:id="" action="ppaction://noaction"/>
            </a:endParaRPr>
          </a:p>
          <a:p>
            <a:r>
              <a:rPr lang="nl-BE" sz="2000" dirty="0">
                <a:ea typeface="+mn-lt"/>
                <a:cs typeface="+mn-lt"/>
                <a:hlinkClick r:id="rId7" action="ppaction://hlinksldjump"/>
              </a:rPr>
              <a:t>P9 </a:t>
            </a:r>
            <a:r>
              <a:rPr lang="nl-BE" sz="2000" dirty="0" err="1">
                <a:ea typeface="+mn-lt"/>
                <a:cs typeface="+mn-lt"/>
                <a:hlinkClick r:id="" action="ppaction://noaction"/>
              </a:rPr>
              <a:t>CultureNetwork</a:t>
            </a:r>
            <a:r>
              <a:rPr lang="nl-BE" sz="2000" dirty="0">
                <a:ea typeface="+mn-lt"/>
                <a:cs typeface="+mn-lt"/>
                <a:hlinkClick r:id="" action="ppaction://noaction"/>
              </a:rPr>
              <a:t> Leuven Steering </a:t>
            </a:r>
            <a:r>
              <a:rPr lang="nl-BE" sz="2000" dirty="0" err="1">
                <a:ea typeface="+mn-lt"/>
                <a:cs typeface="+mn-lt"/>
                <a:hlinkClick r:id="" action="ppaction://noaction"/>
              </a:rPr>
              <a:t>Committee</a:t>
            </a:r>
            <a:endParaRPr lang="nl-BE"/>
          </a:p>
          <a:p>
            <a:r>
              <a:rPr lang="nl-BE" sz="2000" dirty="0">
                <a:ea typeface="+mn-lt"/>
                <a:cs typeface="+mn-lt"/>
                <a:hlinkClick r:id="rId8" action="ppaction://hlinksldjump"/>
              </a:rPr>
              <a:t>P11 Presentation LOV2030</a:t>
            </a:r>
            <a:endParaRPr lang="nl-BE" dirty="0"/>
          </a:p>
          <a:p>
            <a:r>
              <a:rPr lang="nl-BE" sz="2000" dirty="0">
                <a:ea typeface="+mn-lt"/>
                <a:cs typeface="+mn-lt"/>
                <a:hlinkClick r:id="rId9" action="ppaction://hlinksldjump"/>
              </a:rPr>
              <a:t>P21 </a:t>
            </a:r>
            <a:r>
              <a:rPr lang="nl-BE" sz="2000" dirty="0" err="1">
                <a:ea typeface="+mn-lt"/>
                <a:cs typeface="+mn-lt"/>
                <a:hlinkClick r:id="" action="ppaction://noaction"/>
              </a:rPr>
              <a:t>Cultural</a:t>
            </a:r>
            <a:r>
              <a:rPr lang="nl-BE" sz="2000" dirty="0">
                <a:ea typeface="+mn-lt"/>
                <a:cs typeface="+mn-lt"/>
                <a:hlinkClick r:id="" action="ppaction://noaction"/>
              </a:rPr>
              <a:t> sector </a:t>
            </a:r>
            <a:r>
              <a:rPr lang="nl-BE" sz="2000" dirty="0" err="1">
                <a:ea typeface="+mn-lt"/>
                <a:cs typeface="+mn-lt"/>
                <a:hlinkClick r:id="" action="ppaction://noaction"/>
              </a:rPr>
              <a:t>within</a:t>
            </a:r>
            <a:r>
              <a:rPr lang="nl-BE" sz="2000" dirty="0">
                <a:ea typeface="+mn-lt"/>
                <a:cs typeface="+mn-lt"/>
                <a:hlinkClick r:id="" action="ppaction://noaction"/>
              </a:rPr>
              <a:t> LOV2030</a:t>
            </a:r>
            <a:endParaRPr lang="nl-BE" dirty="0">
              <a:ea typeface="+mn-lt"/>
              <a:cs typeface="+mn-lt"/>
              <a:hlinkClick r:id="" action="ppaction://noaction"/>
            </a:endParaRPr>
          </a:p>
          <a:p>
            <a:r>
              <a:rPr lang="nl-BE" sz="2000" dirty="0">
                <a:ea typeface="+mn-lt"/>
                <a:cs typeface="+mn-lt"/>
                <a:hlinkClick r:id="rId10" action="ppaction://hlinksldjump"/>
              </a:rPr>
              <a:t>P24 </a:t>
            </a:r>
            <a:r>
              <a:rPr lang="nl-BE" sz="2000" dirty="0" err="1">
                <a:ea typeface="+mn-lt"/>
                <a:cs typeface="+mn-lt"/>
                <a:hlinkClick r:id="" action="ppaction://noaction"/>
              </a:rPr>
              <a:t>Collaboration</a:t>
            </a:r>
            <a:r>
              <a:rPr lang="nl-BE" sz="2000" dirty="0">
                <a:ea typeface="+mn-lt"/>
                <a:cs typeface="+mn-lt"/>
                <a:hlinkClick r:id="" action="ppaction://noaction"/>
              </a:rPr>
              <a:t> </a:t>
            </a:r>
            <a:r>
              <a:rPr lang="nl-BE" sz="2000" dirty="0" err="1">
                <a:ea typeface="+mn-lt"/>
                <a:cs typeface="+mn-lt"/>
                <a:hlinkClick r:id="" action="ppaction://noaction"/>
              </a:rPr>
              <a:t>possibilities</a:t>
            </a:r>
            <a:endParaRPr lang="nl-BE" dirty="0" err="1">
              <a:hlinkClick r:id="" action="ppaction://noaction"/>
            </a:endParaRPr>
          </a:p>
          <a:p>
            <a:r>
              <a:rPr lang="nl-BE" sz="2000" dirty="0">
                <a:ea typeface="+mn-lt"/>
                <a:cs typeface="+mn-lt"/>
                <a:hlinkClick r:id="rId11" action="ppaction://hlinksldjump"/>
              </a:rPr>
              <a:t>P25 </a:t>
            </a:r>
            <a:r>
              <a:rPr lang="nl-BE" sz="2000" dirty="0" err="1">
                <a:ea typeface="+mn-lt"/>
                <a:cs typeface="+mn-lt"/>
                <a:hlinkClick r:id="" action="ppaction://noaction"/>
              </a:rPr>
              <a:t>Working</a:t>
            </a:r>
            <a:r>
              <a:rPr lang="nl-BE" sz="2000" dirty="0">
                <a:ea typeface="+mn-lt"/>
                <a:cs typeface="+mn-lt"/>
                <a:hlinkClick r:id="" action="ppaction://noaction"/>
              </a:rPr>
              <a:t> </a:t>
            </a:r>
            <a:r>
              <a:rPr lang="nl-BE" sz="2000" dirty="0" err="1">
                <a:ea typeface="+mn-lt"/>
                <a:cs typeface="+mn-lt"/>
                <a:hlinkClick r:id="" action="ppaction://noaction"/>
              </a:rPr>
              <a:t>tables</a:t>
            </a:r>
            <a:r>
              <a:rPr lang="nl-BE" sz="2000" dirty="0">
                <a:ea typeface="+mn-lt"/>
                <a:cs typeface="+mn-lt"/>
                <a:hlinkClick r:id="" action="ppaction://noaction"/>
              </a:rPr>
              <a:t> </a:t>
            </a:r>
            <a:r>
              <a:rPr lang="nl-BE" sz="2000" dirty="0" err="1">
                <a:ea typeface="+mn-lt"/>
                <a:cs typeface="+mn-lt"/>
                <a:hlinkClick r:id="" action="ppaction://noaction"/>
              </a:rPr>
              <a:t>from</a:t>
            </a:r>
            <a:r>
              <a:rPr lang="nl-BE" sz="2000" dirty="0">
                <a:ea typeface="+mn-lt"/>
                <a:cs typeface="+mn-lt"/>
                <a:hlinkClick r:id="" action="ppaction://noaction"/>
              </a:rPr>
              <a:t> </a:t>
            </a:r>
            <a:r>
              <a:rPr lang="nl-BE" sz="2000" dirty="0" err="1">
                <a:ea typeface="+mn-lt"/>
                <a:cs typeface="+mn-lt"/>
                <a:hlinkClick r:id="" action="ppaction://noaction"/>
              </a:rPr>
              <a:t>CultureNetwork</a:t>
            </a:r>
            <a:r>
              <a:rPr lang="nl-BE" sz="2000" dirty="0">
                <a:ea typeface="+mn-lt"/>
                <a:cs typeface="+mn-lt"/>
                <a:hlinkClick r:id="" action="ppaction://noaction"/>
              </a:rPr>
              <a:t> Leuven</a:t>
            </a:r>
            <a:endParaRPr lang="nl-BE" dirty="0">
              <a:ea typeface="+mn-lt"/>
              <a:cs typeface="+mn-lt"/>
              <a:hlinkClick r:id="" action="ppaction://noaction"/>
            </a:endParaRPr>
          </a:p>
          <a:p>
            <a:r>
              <a:rPr lang="nl-BE" sz="2000" dirty="0">
                <a:ea typeface="+mn-lt"/>
                <a:cs typeface="+mn-lt"/>
                <a:hlinkClick r:id="rId12" action="ppaction://hlinksldjump"/>
              </a:rPr>
              <a:t>P27 </a:t>
            </a:r>
            <a:r>
              <a:rPr lang="nl-BE" sz="2000" dirty="0" err="1">
                <a:ea typeface="+mn-lt"/>
                <a:cs typeface="+mn-lt"/>
                <a:hlinkClick r:id="" action="ppaction://noaction"/>
              </a:rPr>
              <a:t>Working</a:t>
            </a:r>
            <a:r>
              <a:rPr lang="nl-BE" sz="2000" dirty="0">
                <a:ea typeface="+mn-lt"/>
                <a:cs typeface="+mn-lt"/>
                <a:hlinkClick r:id="" action="ppaction://noaction"/>
              </a:rPr>
              <a:t> </a:t>
            </a:r>
            <a:r>
              <a:rPr lang="nl-BE" sz="2000" dirty="0" err="1">
                <a:ea typeface="+mn-lt"/>
                <a:cs typeface="+mn-lt"/>
                <a:hlinkClick r:id="" action="ppaction://noaction"/>
              </a:rPr>
              <a:t>table</a:t>
            </a:r>
            <a:r>
              <a:rPr lang="nl-BE" sz="2000" dirty="0">
                <a:ea typeface="+mn-lt"/>
                <a:cs typeface="+mn-lt"/>
                <a:hlinkClick r:id="" action="ppaction://noaction"/>
              </a:rPr>
              <a:t> 1: LOV </a:t>
            </a:r>
            <a:r>
              <a:rPr lang="nl-BE" sz="2000" dirty="0" err="1">
                <a:ea typeface="+mn-lt"/>
                <a:cs typeface="+mn-lt"/>
                <a:hlinkClick r:id="" action="ppaction://noaction"/>
              </a:rPr>
              <a:t>collaborations</a:t>
            </a:r>
            <a:endParaRPr lang="nl-BE" dirty="0" err="1">
              <a:hlinkClick r:id="" action="ppaction://noaction"/>
            </a:endParaRPr>
          </a:p>
          <a:p>
            <a:r>
              <a:rPr lang="nl-BE" sz="2000" dirty="0">
                <a:ea typeface="+mn-lt"/>
                <a:cs typeface="+mn-lt"/>
                <a:hlinkClick r:id="rId13" action="ppaction://hlinksldjump"/>
              </a:rPr>
              <a:t>P29 </a:t>
            </a:r>
            <a:r>
              <a:rPr lang="nl-BE" sz="2000" dirty="0" err="1">
                <a:ea typeface="+mn-lt"/>
                <a:cs typeface="+mn-lt"/>
                <a:hlinkClick r:id="" action="ppaction://noaction"/>
              </a:rPr>
              <a:t>Working</a:t>
            </a:r>
            <a:r>
              <a:rPr lang="nl-BE" sz="2000" dirty="0">
                <a:ea typeface="+mn-lt"/>
                <a:cs typeface="+mn-lt"/>
                <a:hlinkClick r:id="" action="ppaction://noaction"/>
              </a:rPr>
              <a:t> </a:t>
            </a:r>
            <a:r>
              <a:rPr lang="nl-BE" sz="2000" dirty="0" err="1">
                <a:ea typeface="+mn-lt"/>
                <a:cs typeface="+mn-lt"/>
                <a:hlinkClick r:id="" action="ppaction://noaction"/>
              </a:rPr>
              <a:t>table</a:t>
            </a:r>
            <a:r>
              <a:rPr lang="nl-BE" sz="2000" dirty="0">
                <a:ea typeface="+mn-lt"/>
                <a:cs typeface="+mn-lt"/>
                <a:hlinkClick r:id="" action="ppaction://noaction"/>
              </a:rPr>
              <a:t> 2: How do we make LOV2030 </a:t>
            </a:r>
            <a:r>
              <a:rPr lang="nl-BE" sz="2000" dirty="0" err="1">
                <a:ea typeface="+mn-lt"/>
                <a:cs typeface="+mn-lt"/>
                <a:hlinkClick r:id="" action="ppaction://noaction"/>
              </a:rPr>
              <a:t>belong</a:t>
            </a:r>
            <a:r>
              <a:rPr lang="nl-BE" sz="2000" dirty="0">
                <a:ea typeface="+mn-lt"/>
                <a:cs typeface="+mn-lt"/>
                <a:hlinkClick r:id="" action="ppaction://noaction"/>
              </a:rPr>
              <a:t> </a:t>
            </a:r>
            <a:r>
              <a:rPr lang="nl-BE" sz="2000" dirty="0" err="1">
                <a:ea typeface="+mn-lt"/>
                <a:cs typeface="+mn-lt"/>
                <a:hlinkClick r:id="" action="ppaction://noaction"/>
              </a:rPr>
              <a:t>to</a:t>
            </a:r>
            <a:r>
              <a:rPr lang="nl-BE" sz="2000" dirty="0">
                <a:ea typeface="+mn-lt"/>
                <a:cs typeface="+mn-lt"/>
                <a:hlinkClick r:id="" action="ppaction://noaction"/>
              </a:rPr>
              <a:t> </a:t>
            </a:r>
            <a:r>
              <a:rPr lang="nl-BE" sz="2000" dirty="0" err="1">
                <a:ea typeface="+mn-lt"/>
                <a:cs typeface="+mn-lt"/>
                <a:hlinkClick r:id="" action="ppaction://noaction"/>
              </a:rPr>
              <a:t>everyone</a:t>
            </a:r>
            <a:r>
              <a:rPr lang="nl-BE" sz="2000" dirty="0">
                <a:ea typeface="+mn-lt"/>
                <a:cs typeface="+mn-lt"/>
                <a:hlinkClick r:id="" action="ppaction://noaction"/>
              </a:rPr>
              <a:t>?</a:t>
            </a:r>
            <a:endParaRPr lang="nl-BE" dirty="0">
              <a:ea typeface="+mn-lt"/>
              <a:cs typeface="+mn-lt"/>
              <a:hlinkClick r:id="" action="ppaction://noaction"/>
            </a:endParaRPr>
          </a:p>
          <a:p>
            <a:r>
              <a:rPr lang="nl-BE" sz="2000" dirty="0">
                <a:ea typeface="+mn-lt"/>
                <a:cs typeface="+mn-lt"/>
                <a:hlinkClick r:id="rId14" action="ppaction://hlinksldjump"/>
              </a:rPr>
              <a:t>P31 </a:t>
            </a:r>
            <a:r>
              <a:rPr lang="nl-BE" sz="2000" dirty="0" err="1">
                <a:ea typeface="+mn-lt"/>
                <a:cs typeface="+mn-lt"/>
                <a:hlinkClick r:id="" action="ppaction://noaction"/>
              </a:rPr>
              <a:t>Working</a:t>
            </a:r>
            <a:r>
              <a:rPr lang="nl-BE" sz="2000" dirty="0">
                <a:ea typeface="+mn-lt"/>
                <a:cs typeface="+mn-lt"/>
                <a:hlinkClick r:id="" action="ppaction://noaction"/>
              </a:rPr>
              <a:t> </a:t>
            </a:r>
            <a:r>
              <a:rPr lang="nl-BE" sz="2000" dirty="0" err="1">
                <a:ea typeface="+mn-lt"/>
                <a:cs typeface="+mn-lt"/>
                <a:hlinkClick r:id="" action="ppaction://noaction"/>
              </a:rPr>
              <a:t>table</a:t>
            </a:r>
            <a:r>
              <a:rPr lang="nl-BE" sz="2000" dirty="0">
                <a:ea typeface="+mn-lt"/>
                <a:cs typeface="+mn-lt"/>
                <a:hlinkClick r:id="" action="ppaction://noaction"/>
              </a:rPr>
              <a:t> 3: </a:t>
            </a:r>
            <a:r>
              <a:rPr lang="nl-BE" sz="2000" dirty="0" err="1">
                <a:ea typeface="+mn-lt"/>
                <a:cs typeface="+mn-lt"/>
                <a:hlinkClick r:id="" action="ppaction://noaction"/>
              </a:rPr>
              <a:t>What</a:t>
            </a:r>
            <a:r>
              <a:rPr lang="nl-BE" sz="2000" dirty="0">
                <a:ea typeface="+mn-lt"/>
                <a:cs typeface="+mn-lt"/>
                <a:hlinkClick r:id="" action="ppaction://noaction"/>
              </a:rPr>
              <a:t> </a:t>
            </a:r>
            <a:r>
              <a:rPr lang="nl-BE" sz="2000" dirty="0" err="1">
                <a:ea typeface="+mn-lt"/>
                <a:cs typeface="+mn-lt"/>
                <a:hlinkClick r:id="" action="ppaction://noaction"/>
              </a:rPr>
              <a:t>lives</a:t>
            </a:r>
            <a:r>
              <a:rPr lang="nl-BE" sz="2000" dirty="0">
                <a:ea typeface="+mn-lt"/>
                <a:cs typeface="+mn-lt"/>
                <a:hlinkClick r:id="" action="ppaction://noaction"/>
              </a:rPr>
              <a:t> in </a:t>
            </a:r>
            <a:r>
              <a:rPr lang="nl-BE" sz="2000" dirty="0" err="1">
                <a:ea typeface="+mn-lt"/>
                <a:cs typeface="+mn-lt"/>
                <a:hlinkClick r:id="" action="ppaction://noaction"/>
              </a:rPr>
              <a:t>the</a:t>
            </a:r>
            <a:r>
              <a:rPr lang="nl-BE" sz="2000" dirty="0">
                <a:ea typeface="+mn-lt"/>
                <a:cs typeface="+mn-lt"/>
                <a:hlinkClick r:id="" action="ppaction://noaction"/>
              </a:rPr>
              <a:t> field?</a:t>
            </a:r>
            <a:r>
              <a:rPr lang="nl-BE" sz="2000" dirty="0">
                <a:ea typeface="+mn-lt"/>
                <a:cs typeface="+mn-lt"/>
              </a:rPr>
              <a:t> </a:t>
            </a:r>
            <a:endParaRPr lang="nl-BE" dirty="0"/>
          </a:p>
          <a:p>
            <a:r>
              <a:rPr lang="nl-BE" sz="2000" dirty="0">
                <a:ea typeface="+mn-lt"/>
                <a:cs typeface="+mn-lt"/>
                <a:hlinkClick r:id="rId15" action="ppaction://hlinksldjump"/>
              </a:rPr>
              <a:t>P34 </a:t>
            </a:r>
            <a:r>
              <a:rPr lang="nl-BE" sz="2000" dirty="0">
                <a:ea typeface="+mn-lt"/>
                <a:cs typeface="+mn-lt"/>
                <a:hlinkClick r:id=""/>
              </a:rPr>
              <a:t>Final thoughts</a:t>
            </a:r>
            <a:endParaRPr lang="nl-BE" dirty="0" err="1">
              <a:hlinkClick r:id=""/>
            </a:endParaRPr>
          </a:p>
        </p:txBody>
      </p:sp>
    </p:spTree>
    <p:extLst>
      <p:ext uri="{BB962C8B-B14F-4D97-AF65-F5344CB8AC3E}">
        <p14:creationId xmlns:p14="http://schemas.microsoft.com/office/powerpoint/2010/main" val="145378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CE302-B425-C401-E029-91EE1A218647}"/>
            </a:ext>
          </a:extLst>
        </p:cNvPr>
        <p:cNvGrpSpPr/>
        <p:nvPr/>
      </p:nvGrpSpPr>
      <p:grpSpPr>
        <a:xfrm>
          <a:off x="0" y="0"/>
          <a:ext cx="0" cy="0"/>
          <a:chOff x="0" y="0"/>
          <a:chExt cx="0" cy="0"/>
        </a:xfrm>
      </p:grpSpPr>
      <p:sp>
        <p:nvSpPr>
          <p:cNvPr id="82" name="TextBox 1">
            <a:extLst>
              <a:ext uri="{FF2B5EF4-FFF2-40B4-BE49-F238E27FC236}">
                <a16:creationId xmlns:a16="http://schemas.microsoft.com/office/drawing/2014/main" id="{86CD66AE-7C3C-41DA-B8C1-B0DB9A41F5D0}"/>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What</a:t>
            </a:r>
            <a:r>
              <a:rPr lang="nl-BE" sz="4000" b="1">
                <a:latin typeface="Manrope"/>
              </a:rPr>
              <a:t> </a:t>
            </a:r>
            <a:r>
              <a:rPr lang="nl-BE" sz="4000" b="1" err="1">
                <a:latin typeface="Manrope"/>
              </a:rPr>
              <a:t>can</a:t>
            </a:r>
            <a:r>
              <a:rPr lang="nl-BE" sz="4000" b="1">
                <a:latin typeface="Manrope"/>
              </a:rPr>
              <a:t> </a:t>
            </a:r>
            <a:r>
              <a:rPr lang="nl-BE" sz="4000" b="1" err="1">
                <a:latin typeface="Manrope"/>
              </a:rPr>
              <a:t>you</a:t>
            </a:r>
            <a:r>
              <a:rPr lang="nl-BE" sz="4000" b="1">
                <a:latin typeface="Manrope"/>
              </a:rPr>
              <a:t> do </a:t>
            </a:r>
            <a:r>
              <a:rPr lang="nl-BE" sz="4000" b="1" err="1">
                <a:latin typeface="Manrope"/>
              </a:rPr>
              <a:t>now</a:t>
            </a:r>
            <a:r>
              <a:rPr lang="nl-BE" sz="4000" b="1">
                <a:latin typeface="Manrope"/>
              </a:rPr>
              <a:t>? </a:t>
            </a:r>
            <a:endParaRPr lang="nl-NL"/>
          </a:p>
        </p:txBody>
      </p:sp>
      <p:sp>
        <p:nvSpPr>
          <p:cNvPr id="136" name="TextBox 2">
            <a:extLst>
              <a:ext uri="{FF2B5EF4-FFF2-40B4-BE49-F238E27FC236}">
                <a16:creationId xmlns:a16="http://schemas.microsoft.com/office/drawing/2014/main" id="{D8660EFE-B944-584B-381C-41183F4D4D18}"/>
              </a:ext>
            </a:extLst>
          </p:cNvPr>
          <p:cNvSpPr txBox="1"/>
          <p:nvPr/>
        </p:nvSpPr>
        <p:spPr>
          <a:xfrm>
            <a:off x="455886" y="1531594"/>
            <a:ext cx="5430046"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LOV needs to be known! </a:t>
            </a:r>
          </a:p>
          <a:p>
            <a:endParaRPr lang="en-US"/>
          </a:p>
          <a:p>
            <a:r>
              <a:rPr lang="en-US">
                <a:ea typeface="+mn-lt"/>
                <a:cs typeface="+mn-lt"/>
              </a:rPr>
              <a:t>Be sure to share all our </a:t>
            </a:r>
            <a:r>
              <a:rPr lang="en-US"/>
              <a:t>channels.</a:t>
            </a:r>
          </a:p>
          <a:p>
            <a:pPr>
              <a:lnSpc>
                <a:spcPts val="1950"/>
              </a:lnSpc>
            </a:pPr>
            <a:endParaRPr lang="nl-BE"/>
          </a:p>
          <a:p>
            <a:r>
              <a:rPr lang="en-US">
                <a:ea typeface="+mn-lt"/>
                <a:cs typeface="+mn-lt"/>
                <a:hlinkClick r:id="rId2"/>
              </a:rPr>
              <a:t>www.lov2030.be</a:t>
            </a:r>
            <a:r>
              <a:rPr lang="en-US">
                <a:ea typeface="+mn-lt"/>
                <a:cs typeface="+mn-lt"/>
              </a:rPr>
              <a:t> (.</a:t>
            </a:r>
            <a:r>
              <a:rPr lang="en-US" err="1">
                <a:ea typeface="+mn-lt"/>
                <a:cs typeface="+mn-lt"/>
              </a:rPr>
              <a:t>eu</a:t>
            </a:r>
            <a:r>
              <a:rPr lang="en-US">
                <a:ea typeface="+mn-lt"/>
                <a:cs typeface="+mn-lt"/>
              </a:rPr>
              <a:t>)</a:t>
            </a:r>
            <a:endParaRPr lang="en-US"/>
          </a:p>
          <a:p>
            <a:r>
              <a:rPr lang="en-US">
                <a:ea typeface="+mn-lt"/>
                <a:cs typeface="+mn-lt"/>
                <a:hlinkClick r:id="rId3"/>
              </a:rPr>
              <a:t>Facebook</a:t>
            </a:r>
            <a:endParaRPr lang="nl-BE"/>
          </a:p>
          <a:p>
            <a:r>
              <a:rPr lang="en-US">
                <a:ea typeface="+mn-lt"/>
                <a:cs typeface="+mn-lt"/>
                <a:hlinkClick r:id="rId4"/>
              </a:rPr>
              <a:t>Instagram</a:t>
            </a:r>
            <a:endParaRPr lang="nl-BE"/>
          </a:p>
          <a:p>
            <a:r>
              <a:rPr lang="en-US">
                <a:ea typeface="+mn-lt"/>
                <a:cs typeface="+mn-lt"/>
                <a:hlinkClick r:id="rId5"/>
              </a:rPr>
              <a:t>LinkedIn</a:t>
            </a:r>
            <a:endParaRPr lang="nl-BE"/>
          </a:p>
          <a:p>
            <a:endParaRPr lang="en-US"/>
          </a:p>
          <a:p>
            <a:r>
              <a:rPr lang="en-US">
                <a:ea typeface="+mn-lt"/>
                <a:cs typeface="+mn-lt"/>
              </a:rPr>
              <a:t>Subscribe to the newsletter to not miss a thing!</a:t>
            </a:r>
          </a:p>
          <a:p>
            <a:endParaRPr lang="en-US"/>
          </a:p>
          <a:p>
            <a:r>
              <a:rPr lang="en-US">
                <a:ea typeface="+mn-lt"/>
                <a:cs typeface="+mn-lt"/>
              </a:rPr>
              <a:t>We have a number of events coming up in the summer where we will already start making radical new connections</a:t>
            </a:r>
            <a:endParaRPr lang="en-US"/>
          </a:p>
          <a:p>
            <a:endParaRPr lang="en-US">
              <a:ea typeface="+mn-lt"/>
              <a:cs typeface="+mn-lt"/>
            </a:endParaRPr>
          </a:p>
          <a:p>
            <a:r>
              <a:rPr lang="en-US">
                <a:ea typeface="+mn-lt"/>
                <a:cs typeface="+mn-lt"/>
              </a:rPr>
              <a:t>Will you join the LOV? </a:t>
            </a:r>
          </a:p>
          <a:p>
            <a:endParaRPr lang="en-US"/>
          </a:p>
          <a:p>
            <a:endParaRPr lang="en-US"/>
          </a:p>
          <a:p>
            <a:endParaRPr lang="en-US"/>
          </a:p>
          <a:p>
            <a:endParaRPr lang="en-US"/>
          </a:p>
          <a:p>
            <a:pPr>
              <a:lnSpc>
                <a:spcPts val="1950"/>
              </a:lnSpc>
            </a:pPr>
            <a:br>
              <a:rPr lang="nl-BE">
                <a:ea typeface="+mn-lt"/>
                <a:cs typeface="+mn-lt"/>
              </a:rPr>
            </a:br>
            <a:endParaRPr lang="nl-NL"/>
          </a:p>
        </p:txBody>
      </p:sp>
      <p:pic>
        <p:nvPicPr>
          <p:cNvPr id="56" name="Picture 3" descr="Afbeelding met tekst, schermopname, grafische vormgeving, collage&#10;&#10;Door AI gegenereerde inhoud is mogelijk onjuist.">
            <a:extLst>
              <a:ext uri="{FF2B5EF4-FFF2-40B4-BE49-F238E27FC236}">
                <a16:creationId xmlns:a16="http://schemas.microsoft.com/office/drawing/2014/main" id="{902E9A46-94FA-1F8B-6268-EE1507E9D997}"/>
              </a:ext>
            </a:extLst>
          </p:cNvPr>
          <p:cNvPicPr>
            <a:picLocks noChangeAspect="1"/>
          </p:cNvPicPr>
          <p:nvPr/>
        </p:nvPicPr>
        <p:blipFill>
          <a:blip r:embed="rId6"/>
          <a:stretch>
            <a:fillRect/>
          </a:stretch>
        </p:blipFill>
        <p:spPr>
          <a:xfrm>
            <a:off x="5891802" y="1536879"/>
            <a:ext cx="5582750" cy="3698679"/>
          </a:xfrm>
          <a:prstGeom prst="rect">
            <a:avLst/>
          </a:prstGeom>
        </p:spPr>
      </p:pic>
    </p:spTree>
    <p:extLst>
      <p:ext uri="{BB962C8B-B14F-4D97-AF65-F5344CB8AC3E}">
        <p14:creationId xmlns:p14="http://schemas.microsoft.com/office/powerpoint/2010/main" val="26798537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2E58-08C9-CD2A-0CAD-4EDE153BB9C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A50466B-5738-7B42-8454-5F57437980C8}"/>
              </a:ext>
            </a:extLst>
          </p:cNvPr>
          <p:cNvSpPr>
            <a:spLocks noGrp="1"/>
          </p:cNvSpPr>
          <p:nvPr>
            <p:ph type="subTitle" idx="1"/>
          </p:nvPr>
        </p:nvSpPr>
        <p:spPr>
          <a:xfrm>
            <a:off x="444501" y="895350"/>
            <a:ext cx="5401996" cy="2659508"/>
          </a:xfrm>
        </p:spPr>
        <p:txBody>
          <a:bodyPr vert="horz" lIns="91440" tIns="45720" rIns="91440" bIns="45720" rtlCol="0" anchor="b">
            <a:noAutofit/>
          </a:bodyPr>
          <a:lstStyle/>
          <a:p>
            <a:r>
              <a:rPr lang="nl-BE" sz="5400" b="1" err="1">
                <a:ea typeface="Calibri"/>
                <a:cs typeface="Calibri"/>
              </a:rPr>
              <a:t>Cultural</a:t>
            </a:r>
            <a:r>
              <a:rPr lang="nl-BE" sz="5400" b="1">
                <a:ea typeface="Calibri"/>
                <a:cs typeface="Calibri"/>
              </a:rPr>
              <a:t> sector </a:t>
            </a:r>
            <a:r>
              <a:rPr lang="nl-BE" sz="5400" b="1" err="1">
                <a:ea typeface="Calibri"/>
                <a:cs typeface="Calibri"/>
              </a:rPr>
              <a:t>within</a:t>
            </a:r>
            <a:r>
              <a:rPr lang="nl-BE" sz="5400" b="1">
                <a:ea typeface="Calibri"/>
                <a:cs typeface="Calibri"/>
              </a:rPr>
              <a:t> LOV2030</a:t>
            </a:r>
            <a:endParaRPr lang="nl-NL"/>
          </a:p>
        </p:txBody>
      </p:sp>
      <p:pic>
        <p:nvPicPr>
          <p:cNvPr id="6" name="Tijdelijke aanduiding voor afbeelding 5" descr="Afbeelding met duisternis, concert, muziek&#10;&#10;Door AI gegenereerde inhoud is mogelijk onjuist.">
            <a:extLst>
              <a:ext uri="{FF2B5EF4-FFF2-40B4-BE49-F238E27FC236}">
                <a16:creationId xmlns:a16="http://schemas.microsoft.com/office/drawing/2014/main" id="{D99CEB67-7F7D-35CB-DAF8-6632C3143763}"/>
              </a:ext>
            </a:extLst>
          </p:cNvPr>
          <p:cNvPicPr>
            <a:picLocks noGrp="1" noChangeAspect="1"/>
          </p:cNvPicPr>
          <p:nvPr>
            <p:ph type="pic" idx="10"/>
          </p:nvPr>
        </p:nvPicPr>
        <p:blipFill>
          <a:blip r:embed="rId3"/>
          <a:srcRect t="12500" b="12500"/>
          <a:stretch/>
        </p:blipFill>
        <p:spPr/>
      </p:pic>
    </p:spTree>
    <p:extLst>
      <p:ext uri="{BB962C8B-B14F-4D97-AF65-F5344CB8AC3E}">
        <p14:creationId xmlns:p14="http://schemas.microsoft.com/office/powerpoint/2010/main" val="227066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7950-1C0D-0C1C-6F4D-D5DE82C343D7}"/>
            </a:ext>
          </a:extLst>
        </p:cNvPr>
        <p:cNvGrpSpPr/>
        <p:nvPr/>
      </p:nvGrpSpPr>
      <p:grpSpPr>
        <a:xfrm>
          <a:off x="0" y="0"/>
          <a:ext cx="0" cy="0"/>
          <a:chOff x="0" y="0"/>
          <a:chExt cx="0" cy="0"/>
        </a:xfrm>
      </p:grpSpPr>
      <p:sp>
        <p:nvSpPr>
          <p:cNvPr id="82" name="TextBox 1">
            <a:extLst>
              <a:ext uri="{FF2B5EF4-FFF2-40B4-BE49-F238E27FC236}">
                <a16:creationId xmlns:a16="http://schemas.microsoft.com/office/drawing/2014/main" id="{F9C1A5B0-14E0-5AEF-9002-55EC158099D4}"/>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How do we </a:t>
            </a:r>
            <a:r>
              <a:rPr lang="nl-BE" sz="4000" b="1" err="1">
                <a:latin typeface="Manrope"/>
              </a:rPr>
              <a:t>stay</a:t>
            </a:r>
            <a:r>
              <a:rPr lang="nl-BE" sz="4000" b="1">
                <a:latin typeface="Manrope"/>
              </a:rPr>
              <a:t> in contact?</a:t>
            </a:r>
            <a:endParaRPr lang="nl-NL"/>
          </a:p>
        </p:txBody>
      </p:sp>
      <p:sp>
        <p:nvSpPr>
          <p:cNvPr id="136" name="TextBox 2">
            <a:extLst>
              <a:ext uri="{FF2B5EF4-FFF2-40B4-BE49-F238E27FC236}">
                <a16:creationId xmlns:a16="http://schemas.microsoft.com/office/drawing/2014/main" id="{76C3BD0F-82D3-5162-4710-B7CB554CA4D6}"/>
              </a:ext>
            </a:extLst>
          </p:cNvPr>
          <p:cNvSpPr txBox="1"/>
          <p:nvPr/>
        </p:nvSpPr>
        <p:spPr>
          <a:xfrm>
            <a:off x="457456" y="1717899"/>
            <a:ext cx="1125970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nl-BE" err="1">
                <a:ea typeface="+mn-lt"/>
                <a:cs typeface="+mn-lt"/>
              </a:rPr>
              <a:t>Broad</a:t>
            </a:r>
            <a:r>
              <a:rPr lang="nl-BE">
                <a:ea typeface="+mn-lt"/>
                <a:cs typeface="+mn-lt"/>
              </a:rPr>
              <a:t> sector </a:t>
            </a:r>
            <a:r>
              <a:rPr lang="nl-BE" err="1">
                <a:ea typeface="+mn-lt"/>
                <a:cs typeface="+mn-lt"/>
              </a:rPr>
              <a:t>involvement</a:t>
            </a:r>
            <a:endParaRPr lang="en-US" err="1">
              <a:ea typeface="+mn-lt"/>
              <a:cs typeface="+mn-lt"/>
            </a:endParaRPr>
          </a:p>
          <a:p>
            <a:pPr lvl="1">
              <a:buFont typeface="Arial"/>
              <a:buChar char="•"/>
            </a:pPr>
            <a:r>
              <a:rPr lang="nl-BE">
                <a:ea typeface="+mn-lt"/>
                <a:cs typeface="+mn-lt"/>
              </a:rPr>
              <a:t>The </a:t>
            </a:r>
            <a:r>
              <a:rPr lang="nl-BE" err="1">
                <a:ea typeface="+mn-lt"/>
                <a:cs typeface="+mn-lt"/>
              </a:rPr>
              <a:t>broad</a:t>
            </a:r>
            <a:r>
              <a:rPr lang="nl-BE">
                <a:ea typeface="+mn-lt"/>
                <a:cs typeface="+mn-lt"/>
              </a:rPr>
              <a:t> </a:t>
            </a:r>
            <a:r>
              <a:rPr lang="nl-BE" err="1">
                <a:ea typeface="+mn-lt"/>
                <a:cs typeface="+mn-lt"/>
              </a:rPr>
              <a:t>cultural</a:t>
            </a:r>
            <a:r>
              <a:rPr lang="nl-BE">
                <a:ea typeface="+mn-lt"/>
                <a:cs typeface="+mn-lt"/>
              </a:rPr>
              <a:t> sector is </a:t>
            </a:r>
            <a:r>
              <a:rPr lang="nl-BE" err="1">
                <a:ea typeface="+mn-lt"/>
                <a:cs typeface="+mn-lt"/>
              </a:rPr>
              <a:t>questioned</a:t>
            </a:r>
            <a:r>
              <a:rPr lang="nl-BE">
                <a:ea typeface="+mn-lt"/>
                <a:cs typeface="+mn-lt"/>
              </a:rPr>
              <a:t> </a:t>
            </a:r>
            <a:r>
              <a:rPr lang="nl-BE" err="1">
                <a:ea typeface="+mn-lt"/>
                <a:cs typeface="+mn-lt"/>
              </a:rPr>
              <a:t>and</a:t>
            </a:r>
            <a:r>
              <a:rPr lang="nl-BE">
                <a:ea typeface="+mn-lt"/>
                <a:cs typeface="+mn-lt"/>
              </a:rPr>
              <a:t> </a:t>
            </a:r>
            <a:r>
              <a:rPr lang="nl-BE" err="1">
                <a:ea typeface="+mn-lt"/>
                <a:cs typeface="+mn-lt"/>
              </a:rPr>
              <a:t>involved</a:t>
            </a:r>
            <a:r>
              <a:rPr lang="nl-BE">
                <a:ea typeface="+mn-lt"/>
                <a:cs typeface="+mn-lt"/>
              </a:rPr>
              <a:t> </a:t>
            </a:r>
            <a:r>
              <a:rPr lang="nl-BE" err="1">
                <a:ea typeface="+mn-lt"/>
                <a:cs typeface="+mn-lt"/>
              </a:rPr>
              <a:t>during</a:t>
            </a:r>
            <a:r>
              <a:rPr lang="nl-BE">
                <a:ea typeface="+mn-lt"/>
                <a:cs typeface="+mn-lt"/>
              </a:rPr>
              <a:t> </a:t>
            </a:r>
            <a:r>
              <a:rPr lang="nl-BE" err="1">
                <a:ea typeface="+mn-lt"/>
                <a:cs typeface="+mn-lt"/>
              </a:rPr>
              <a:t>subsequent</a:t>
            </a:r>
            <a:r>
              <a:rPr lang="nl-BE">
                <a:ea typeface="+mn-lt"/>
                <a:cs typeface="+mn-lt"/>
              </a:rPr>
              <a:t> events </a:t>
            </a:r>
            <a:r>
              <a:rPr lang="nl-BE" err="1">
                <a:ea typeface="+mn-lt"/>
                <a:cs typeface="+mn-lt"/>
              </a:rPr>
              <a:t>and</a:t>
            </a:r>
            <a:r>
              <a:rPr lang="nl-BE">
                <a:ea typeface="+mn-lt"/>
                <a:cs typeface="+mn-lt"/>
              </a:rPr>
              <a:t> </a:t>
            </a:r>
            <a:r>
              <a:rPr lang="nl-BE" err="1">
                <a:ea typeface="+mn-lt"/>
                <a:cs typeface="+mn-lt"/>
              </a:rPr>
              <a:t>networking</a:t>
            </a:r>
            <a:r>
              <a:rPr lang="nl-BE">
                <a:ea typeface="+mn-lt"/>
                <a:cs typeface="+mn-lt"/>
              </a:rPr>
              <a:t> </a:t>
            </a:r>
            <a:r>
              <a:rPr lang="nl-BE" err="1">
                <a:ea typeface="+mn-lt"/>
                <a:cs typeface="+mn-lt"/>
              </a:rPr>
              <a:t>moments</a:t>
            </a:r>
            <a:r>
              <a:rPr lang="nl-BE">
                <a:ea typeface="+mn-lt"/>
                <a:cs typeface="+mn-lt"/>
              </a:rPr>
              <a:t>.</a:t>
            </a:r>
            <a:endParaRPr lang="en-US">
              <a:ea typeface="+mn-lt"/>
              <a:cs typeface="+mn-lt"/>
            </a:endParaRPr>
          </a:p>
          <a:p>
            <a:pPr lvl="1">
              <a:buFont typeface="Arial"/>
              <a:buChar char="•"/>
            </a:pPr>
            <a:r>
              <a:rPr lang="nl-BE">
                <a:ea typeface="+mn-lt"/>
                <a:cs typeface="+mn-lt"/>
              </a:rPr>
              <a:t>LOV2030 </a:t>
            </a:r>
            <a:r>
              <a:rPr lang="nl-BE" err="1">
                <a:ea typeface="+mn-lt"/>
                <a:cs typeface="+mn-lt"/>
              </a:rPr>
              <a:t>pays</a:t>
            </a:r>
            <a:r>
              <a:rPr lang="nl-BE">
                <a:ea typeface="+mn-lt"/>
                <a:cs typeface="+mn-lt"/>
              </a:rPr>
              <a:t> attention </a:t>
            </a:r>
            <a:r>
              <a:rPr lang="nl-BE" err="1">
                <a:ea typeface="+mn-lt"/>
                <a:cs typeface="+mn-lt"/>
              </a:rPr>
              <a:t>to</a:t>
            </a:r>
            <a:r>
              <a:rPr lang="nl-BE">
                <a:ea typeface="+mn-lt"/>
                <a:cs typeface="+mn-lt"/>
              </a:rPr>
              <a:t> </a:t>
            </a:r>
            <a:r>
              <a:rPr lang="nl-BE" err="1">
                <a:ea typeface="+mn-lt"/>
                <a:cs typeface="+mn-lt"/>
              </a:rPr>
              <a:t>the</a:t>
            </a:r>
            <a:r>
              <a:rPr lang="nl-BE">
                <a:ea typeface="+mn-lt"/>
                <a:cs typeface="+mn-lt"/>
              </a:rPr>
              <a:t> </a:t>
            </a:r>
            <a:r>
              <a:rPr lang="nl-BE" err="1">
                <a:ea typeface="+mn-lt"/>
                <a:cs typeface="+mn-lt"/>
              </a:rPr>
              <a:t>broad</a:t>
            </a:r>
            <a:r>
              <a:rPr lang="nl-BE">
                <a:ea typeface="+mn-lt"/>
                <a:cs typeface="+mn-lt"/>
              </a:rPr>
              <a:t> </a:t>
            </a:r>
            <a:r>
              <a:rPr lang="nl-BE" err="1">
                <a:ea typeface="+mn-lt"/>
                <a:cs typeface="+mn-lt"/>
              </a:rPr>
              <a:t>cultural</a:t>
            </a:r>
            <a:r>
              <a:rPr lang="nl-BE">
                <a:ea typeface="+mn-lt"/>
                <a:cs typeface="+mn-lt"/>
              </a:rPr>
              <a:t> sector </a:t>
            </a:r>
            <a:r>
              <a:rPr lang="nl-BE" err="1">
                <a:ea typeface="+mn-lt"/>
                <a:cs typeface="+mn-lt"/>
              </a:rPr>
              <a:t>and</a:t>
            </a:r>
            <a:r>
              <a:rPr lang="nl-BE">
                <a:ea typeface="+mn-lt"/>
                <a:cs typeface="+mn-lt"/>
              </a:rPr>
              <a:t> </a:t>
            </a:r>
            <a:r>
              <a:rPr lang="nl-BE" err="1">
                <a:ea typeface="+mn-lt"/>
                <a:cs typeface="+mn-lt"/>
              </a:rPr>
              <a:t>incorporates</a:t>
            </a:r>
            <a:r>
              <a:rPr lang="nl-BE">
                <a:ea typeface="+mn-lt"/>
                <a:cs typeface="+mn-lt"/>
              </a:rPr>
              <a:t> </a:t>
            </a:r>
            <a:r>
              <a:rPr lang="nl-BE" err="1">
                <a:ea typeface="+mn-lt"/>
                <a:cs typeface="+mn-lt"/>
              </a:rPr>
              <a:t>this</a:t>
            </a:r>
            <a:r>
              <a:rPr lang="nl-BE">
                <a:ea typeface="+mn-lt"/>
                <a:cs typeface="+mn-lt"/>
              </a:rPr>
              <a:t> </a:t>
            </a:r>
            <a:r>
              <a:rPr lang="nl-BE" err="1">
                <a:ea typeface="+mn-lt"/>
                <a:cs typeface="+mn-lt"/>
              </a:rPr>
              <a:t>thought</a:t>
            </a:r>
            <a:r>
              <a:rPr lang="nl-BE">
                <a:ea typeface="+mn-lt"/>
                <a:cs typeface="+mn-lt"/>
              </a:rPr>
              <a:t> </a:t>
            </a:r>
            <a:r>
              <a:rPr lang="nl-BE" err="1">
                <a:ea typeface="+mn-lt"/>
                <a:cs typeface="+mn-lt"/>
              </a:rPr>
              <a:t>into</a:t>
            </a:r>
            <a:r>
              <a:rPr lang="nl-BE">
                <a:ea typeface="+mn-lt"/>
                <a:cs typeface="+mn-lt"/>
              </a:rPr>
              <a:t> </a:t>
            </a:r>
            <a:r>
              <a:rPr lang="nl-BE" err="1">
                <a:ea typeface="+mn-lt"/>
                <a:cs typeface="+mn-lt"/>
              </a:rPr>
              <a:t>the</a:t>
            </a:r>
            <a:r>
              <a:rPr lang="nl-BE">
                <a:ea typeface="+mn-lt"/>
                <a:cs typeface="+mn-lt"/>
              </a:rPr>
              <a:t> </a:t>
            </a:r>
            <a:r>
              <a:rPr lang="nl-BE" err="1">
                <a:ea typeface="+mn-lt"/>
                <a:cs typeface="+mn-lt"/>
              </a:rPr>
              <a:t>govt</a:t>
            </a:r>
            <a:r>
              <a:rPr lang="nl-BE">
                <a:ea typeface="+mn-lt"/>
                <a:cs typeface="+mn-lt"/>
              </a:rPr>
              <a:t> </a:t>
            </a:r>
            <a:r>
              <a:rPr lang="nl-BE" err="1">
                <a:ea typeface="+mn-lt"/>
                <a:cs typeface="+mn-lt"/>
              </a:rPr>
              <a:t>narrative</a:t>
            </a:r>
            <a:r>
              <a:rPr lang="nl-BE">
                <a:ea typeface="+mn-lt"/>
                <a:cs typeface="+mn-lt"/>
              </a:rPr>
              <a:t>, </a:t>
            </a:r>
            <a:r>
              <a:rPr lang="nl-BE" err="1">
                <a:ea typeface="+mn-lt"/>
                <a:cs typeface="+mn-lt"/>
              </a:rPr>
              <a:t>addressing</a:t>
            </a:r>
            <a:r>
              <a:rPr lang="nl-BE">
                <a:ea typeface="+mn-lt"/>
                <a:cs typeface="+mn-lt"/>
              </a:rPr>
              <a:t> </a:t>
            </a:r>
            <a:r>
              <a:rPr lang="nl-BE" err="1">
                <a:ea typeface="+mn-lt"/>
                <a:cs typeface="+mn-lt"/>
              </a:rPr>
              <a:t>needs</a:t>
            </a:r>
            <a:r>
              <a:rPr lang="nl-BE">
                <a:ea typeface="+mn-lt"/>
                <a:cs typeface="+mn-lt"/>
              </a:rPr>
              <a:t> </a:t>
            </a:r>
            <a:r>
              <a:rPr lang="nl-BE" err="1">
                <a:ea typeface="+mn-lt"/>
                <a:cs typeface="+mn-lt"/>
              </a:rPr>
              <a:t>and</a:t>
            </a:r>
            <a:r>
              <a:rPr lang="nl-BE">
                <a:ea typeface="+mn-lt"/>
                <a:cs typeface="+mn-lt"/>
              </a:rPr>
              <a:t> </a:t>
            </a:r>
            <a:r>
              <a:rPr lang="nl-BE" err="1">
                <a:ea typeface="+mn-lt"/>
                <a:cs typeface="+mn-lt"/>
              </a:rPr>
              <a:t>potential</a:t>
            </a:r>
            <a:r>
              <a:rPr lang="nl-BE">
                <a:ea typeface="+mn-lt"/>
                <a:cs typeface="+mn-lt"/>
              </a:rPr>
              <a:t> </a:t>
            </a:r>
            <a:r>
              <a:rPr lang="nl-BE" err="1">
                <a:ea typeface="+mn-lt"/>
                <a:cs typeface="+mn-lt"/>
              </a:rPr>
              <a:t>barriers</a:t>
            </a:r>
            <a:r>
              <a:rPr lang="nl-BE">
                <a:ea typeface="+mn-lt"/>
                <a:cs typeface="+mn-lt"/>
              </a:rPr>
              <a:t>.</a:t>
            </a:r>
            <a:endParaRPr lang="en-US">
              <a:ea typeface="+mn-lt"/>
              <a:cs typeface="+mn-lt"/>
            </a:endParaRPr>
          </a:p>
          <a:p>
            <a:pPr>
              <a:buFont typeface="Arial"/>
              <a:buChar char="•"/>
            </a:pPr>
            <a:endParaRPr lang="nl-BE"/>
          </a:p>
          <a:p>
            <a:pPr>
              <a:buFont typeface="Arial"/>
              <a:buChar char="•"/>
            </a:pPr>
            <a:r>
              <a:rPr lang="nl-BE">
                <a:ea typeface="+mn-lt"/>
                <a:cs typeface="+mn-lt"/>
              </a:rPr>
              <a:t>Voice </a:t>
            </a:r>
            <a:r>
              <a:rPr lang="nl-BE" err="1">
                <a:ea typeface="+mn-lt"/>
                <a:cs typeface="+mn-lt"/>
              </a:rPr>
              <a:t>for</a:t>
            </a:r>
            <a:r>
              <a:rPr lang="nl-BE">
                <a:ea typeface="+mn-lt"/>
                <a:cs typeface="+mn-lt"/>
              </a:rPr>
              <a:t> </a:t>
            </a:r>
            <a:r>
              <a:rPr lang="nl-BE" err="1">
                <a:ea typeface="+mn-lt"/>
                <a:cs typeface="+mn-lt"/>
              </a:rPr>
              <a:t>the</a:t>
            </a:r>
            <a:r>
              <a:rPr lang="nl-BE">
                <a:ea typeface="+mn-lt"/>
                <a:cs typeface="+mn-lt"/>
              </a:rPr>
              <a:t> sector</a:t>
            </a:r>
            <a:endParaRPr lang="en-US">
              <a:ea typeface="+mn-lt"/>
              <a:cs typeface="+mn-lt"/>
            </a:endParaRPr>
          </a:p>
          <a:p>
            <a:pPr lvl="1">
              <a:buFont typeface="Arial"/>
              <a:buChar char="•"/>
            </a:pPr>
            <a:r>
              <a:rPr lang="nl-BE">
                <a:ea typeface="+mn-lt"/>
                <a:cs typeface="+mn-lt"/>
              </a:rPr>
              <a:t>Through </a:t>
            </a:r>
            <a:r>
              <a:rPr lang="nl-BE" err="1">
                <a:ea typeface="+mn-lt"/>
                <a:cs typeface="+mn-lt"/>
              </a:rPr>
              <a:t>the</a:t>
            </a:r>
            <a:r>
              <a:rPr lang="nl-BE">
                <a:ea typeface="+mn-lt"/>
                <a:cs typeface="+mn-lt"/>
              </a:rPr>
              <a:t> </a:t>
            </a:r>
            <a:r>
              <a:rPr lang="nl-BE" err="1">
                <a:ea typeface="+mn-lt"/>
                <a:cs typeface="+mn-lt"/>
              </a:rPr>
              <a:t>workings</a:t>
            </a:r>
            <a:r>
              <a:rPr lang="nl-BE">
                <a:ea typeface="+mn-lt"/>
                <a:cs typeface="+mn-lt"/>
              </a:rPr>
              <a:t> of </a:t>
            </a:r>
            <a:r>
              <a:rPr lang="nl-BE" err="1">
                <a:ea typeface="+mn-lt"/>
                <a:cs typeface="+mn-lt"/>
              </a:rPr>
              <a:t>CNoL</a:t>
            </a:r>
            <a:r>
              <a:rPr lang="nl-BE">
                <a:ea typeface="+mn-lt"/>
                <a:cs typeface="+mn-lt"/>
              </a:rPr>
              <a:t> </a:t>
            </a:r>
            <a:r>
              <a:rPr lang="nl-BE" err="1">
                <a:ea typeface="+mn-lt"/>
                <a:cs typeface="+mn-lt"/>
              </a:rPr>
              <a:t>and</a:t>
            </a:r>
            <a:r>
              <a:rPr lang="nl-BE">
                <a:ea typeface="+mn-lt"/>
                <a:cs typeface="+mn-lt"/>
              </a:rPr>
              <a:t> Open </a:t>
            </a:r>
            <a:r>
              <a:rPr lang="nl-BE" err="1">
                <a:ea typeface="+mn-lt"/>
                <a:cs typeface="+mn-lt"/>
              </a:rPr>
              <a:t>Creatives</a:t>
            </a:r>
            <a:r>
              <a:rPr lang="nl-BE">
                <a:ea typeface="+mn-lt"/>
                <a:cs typeface="+mn-lt"/>
              </a:rPr>
              <a:t>, </a:t>
            </a:r>
            <a:r>
              <a:rPr lang="nl-BE" err="1">
                <a:ea typeface="+mn-lt"/>
                <a:cs typeface="+mn-lt"/>
              </a:rPr>
              <a:t>the</a:t>
            </a:r>
            <a:r>
              <a:rPr lang="nl-BE">
                <a:ea typeface="+mn-lt"/>
                <a:cs typeface="+mn-lt"/>
              </a:rPr>
              <a:t> sector has </a:t>
            </a:r>
            <a:r>
              <a:rPr lang="nl-BE" err="1">
                <a:ea typeface="+mn-lt"/>
                <a:cs typeface="+mn-lt"/>
              </a:rPr>
              <a:t>an</a:t>
            </a:r>
            <a:r>
              <a:rPr lang="nl-BE">
                <a:ea typeface="+mn-lt"/>
                <a:cs typeface="+mn-lt"/>
              </a:rPr>
              <a:t> opportunity </a:t>
            </a:r>
            <a:r>
              <a:rPr lang="nl-BE" err="1">
                <a:ea typeface="+mn-lt"/>
                <a:cs typeface="+mn-lt"/>
              </a:rPr>
              <a:t>to</a:t>
            </a:r>
            <a:r>
              <a:rPr lang="nl-BE">
                <a:ea typeface="+mn-lt"/>
                <a:cs typeface="+mn-lt"/>
              </a:rPr>
              <a:t> </a:t>
            </a:r>
            <a:r>
              <a:rPr lang="nl-BE" err="1">
                <a:ea typeface="+mn-lt"/>
                <a:cs typeface="+mn-lt"/>
              </a:rPr>
              <a:t>give</a:t>
            </a:r>
            <a:r>
              <a:rPr lang="nl-BE">
                <a:ea typeface="+mn-lt"/>
                <a:cs typeface="+mn-lt"/>
              </a:rPr>
              <a:t> input </a:t>
            </a:r>
            <a:r>
              <a:rPr lang="nl-BE" err="1">
                <a:ea typeface="+mn-lt"/>
                <a:cs typeface="+mn-lt"/>
              </a:rPr>
              <a:t>and</a:t>
            </a:r>
            <a:r>
              <a:rPr lang="nl-BE">
                <a:ea typeface="+mn-lt"/>
                <a:cs typeface="+mn-lt"/>
              </a:rPr>
              <a:t> </a:t>
            </a:r>
            <a:r>
              <a:rPr lang="nl-BE" err="1">
                <a:ea typeface="+mn-lt"/>
                <a:cs typeface="+mn-lt"/>
              </a:rPr>
              <a:t>be</a:t>
            </a:r>
            <a:r>
              <a:rPr lang="nl-BE">
                <a:ea typeface="+mn-lt"/>
                <a:cs typeface="+mn-lt"/>
              </a:rPr>
              <a:t> </a:t>
            </a:r>
            <a:r>
              <a:rPr lang="nl-BE" err="1">
                <a:ea typeface="+mn-lt"/>
                <a:cs typeface="+mn-lt"/>
              </a:rPr>
              <a:t>visible</a:t>
            </a:r>
            <a:r>
              <a:rPr lang="nl-BE">
                <a:ea typeface="+mn-lt"/>
                <a:cs typeface="+mn-lt"/>
              </a:rPr>
              <a:t>.</a:t>
            </a:r>
            <a:endParaRPr lang="en-US">
              <a:ea typeface="+mn-lt"/>
              <a:cs typeface="+mn-lt"/>
            </a:endParaRPr>
          </a:p>
          <a:p>
            <a:pPr>
              <a:buFont typeface="Arial"/>
              <a:buChar char="•"/>
            </a:pPr>
            <a:endParaRPr lang="nl-BE">
              <a:ea typeface="+mn-lt"/>
              <a:cs typeface="+mn-lt"/>
            </a:endParaRPr>
          </a:p>
          <a:p>
            <a:pPr>
              <a:buFont typeface="Arial"/>
              <a:buChar char="•"/>
            </a:pPr>
            <a:r>
              <a:rPr lang="nl-BE" err="1">
                <a:ea typeface="+mn-lt"/>
                <a:cs typeface="+mn-lt"/>
              </a:rPr>
              <a:t>Outreach</a:t>
            </a:r>
            <a:r>
              <a:rPr lang="nl-BE">
                <a:ea typeface="+mn-lt"/>
                <a:cs typeface="+mn-lt"/>
              </a:rPr>
              <a:t> bid </a:t>
            </a:r>
            <a:r>
              <a:rPr lang="nl-BE" err="1">
                <a:ea typeface="+mn-lt"/>
                <a:cs typeface="+mn-lt"/>
              </a:rPr>
              <a:t>book</a:t>
            </a:r>
            <a:r>
              <a:rPr lang="nl-BE">
                <a:ea typeface="+mn-lt"/>
                <a:cs typeface="+mn-lt"/>
              </a:rPr>
              <a:t> </a:t>
            </a:r>
            <a:r>
              <a:rPr lang="nl-BE" err="1">
                <a:ea typeface="+mn-lt"/>
                <a:cs typeface="+mn-lt"/>
              </a:rPr>
              <a:t>results</a:t>
            </a:r>
          </a:p>
          <a:p>
            <a:pPr lvl="1">
              <a:buFont typeface="Arial"/>
              <a:buChar char="•"/>
            </a:pPr>
            <a:r>
              <a:rPr lang="nl-BE">
                <a:ea typeface="+mn-lt"/>
                <a:cs typeface="+mn-lt"/>
              </a:rPr>
              <a:t>First </a:t>
            </a:r>
            <a:r>
              <a:rPr lang="nl-BE" err="1">
                <a:ea typeface="+mn-lt"/>
                <a:cs typeface="+mn-lt"/>
              </a:rPr>
              <a:t>CNoLLab</a:t>
            </a:r>
            <a:r>
              <a:rPr lang="nl-BE">
                <a:ea typeface="+mn-lt"/>
                <a:cs typeface="+mn-lt"/>
              </a:rPr>
              <a:t> = sector-</a:t>
            </a:r>
            <a:r>
              <a:rPr lang="nl-BE" err="1">
                <a:ea typeface="+mn-lt"/>
                <a:cs typeface="+mn-lt"/>
              </a:rPr>
              <a:t>wide</a:t>
            </a:r>
            <a:r>
              <a:rPr lang="nl-BE">
                <a:ea typeface="+mn-lt"/>
                <a:cs typeface="+mn-lt"/>
              </a:rPr>
              <a:t> </a:t>
            </a:r>
            <a:r>
              <a:rPr lang="nl-BE" err="1">
                <a:ea typeface="+mn-lt"/>
                <a:cs typeface="+mn-lt"/>
              </a:rPr>
              <a:t>inspiration</a:t>
            </a:r>
            <a:r>
              <a:rPr lang="nl-BE">
                <a:ea typeface="+mn-lt"/>
                <a:cs typeface="+mn-lt"/>
              </a:rPr>
              <a:t> </a:t>
            </a:r>
            <a:r>
              <a:rPr lang="nl-BE" err="1">
                <a:ea typeface="+mn-lt"/>
                <a:cs typeface="+mn-lt"/>
              </a:rPr>
              <a:t>day</a:t>
            </a:r>
            <a:r>
              <a:rPr lang="nl-BE">
                <a:ea typeface="+mn-lt"/>
                <a:cs typeface="+mn-lt"/>
              </a:rPr>
              <a:t>.</a:t>
            </a:r>
            <a:endParaRPr lang="en-US">
              <a:ea typeface="+mn-lt"/>
              <a:cs typeface="+mn-lt"/>
            </a:endParaRPr>
          </a:p>
          <a:p>
            <a:pPr lvl="1">
              <a:buFont typeface="Arial"/>
              <a:buChar char="•"/>
            </a:pPr>
            <a:r>
              <a:rPr lang="nl-BE">
                <a:ea typeface="+mn-lt"/>
                <a:cs typeface="+mn-lt"/>
              </a:rPr>
              <a:t>LOV </a:t>
            </a:r>
            <a:r>
              <a:rPr lang="nl-BE" err="1">
                <a:ea typeface="+mn-lt"/>
                <a:cs typeface="+mn-lt"/>
              </a:rPr>
              <a:t>and</a:t>
            </a:r>
            <a:r>
              <a:rPr lang="nl-BE">
                <a:ea typeface="+mn-lt"/>
                <a:cs typeface="+mn-lt"/>
              </a:rPr>
              <a:t> </a:t>
            </a:r>
            <a:r>
              <a:rPr lang="nl-BE" err="1">
                <a:ea typeface="+mn-lt"/>
                <a:cs typeface="+mn-lt"/>
              </a:rPr>
              <a:t>CNoL</a:t>
            </a:r>
            <a:r>
              <a:rPr lang="nl-BE">
                <a:ea typeface="+mn-lt"/>
                <a:cs typeface="+mn-lt"/>
              </a:rPr>
              <a:t> </a:t>
            </a:r>
            <a:r>
              <a:rPr lang="nl-BE" err="1">
                <a:ea typeface="+mn-lt"/>
                <a:cs typeface="+mn-lt"/>
              </a:rPr>
              <a:t>collaborate</a:t>
            </a:r>
            <a:r>
              <a:rPr lang="nl-BE">
                <a:ea typeface="+mn-lt"/>
                <a:cs typeface="+mn-lt"/>
              </a:rPr>
              <a:t>, share tools </a:t>
            </a:r>
            <a:r>
              <a:rPr lang="nl-BE" err="1">
                <a:ea typeface="+mn-lt"/>
                <a:cs typeface="+mn-lt"/>
              </a:rPr>
              <a:t>and</a:t>
            </a:r>
            <a:r>
              <a:rPr lang="nl-BE">
                <a:ea typeface="+mn-lt"/>
                <a:cs typeface="+mn-lt"/>
              </a:rPr>
              <a:t> </a:t>
            </a:r>
            <a:r>
              <a:rPr lang="nl-BE" err="1">
                <a:ea typeface="+mn-lt"/>
                <a:cs typeface="+mn-lt"/>
              </a:rPr>
              <a:t>network</a:t>
            </a:r>
            <a:r>
              <a:rPr lang="nl-BE">
                <a:ea typeface="+mn-lt"/>
                <a:cs typeface="+mn-lt"/>
              </a:rPr>
              <a:t> as </a:t>
            </a:r>
            <a:r>
              <a:rPr lang="nl-BE" err="1">
                <a:ea typeface="+mn-lt"/>
                <a:cs typeface="+mn-lt"/>
              </a:rPr>
              <a:t>needed</a:t>
            </a:r>
            <a:r>
              <a:rPr lang="nl-BE">
                <a:ea typeface="+mn-lt"/>
                <a:cs typeface="+mn-lt"/>
              </a:rPr>
              <a:t>. </a:t>
            </a:r>
            <a:endParaRPr lang="nl-NL">
              <a:ea typeface="+mn-lt"/>
              <a:cs typeface="+mn-lt"/>
            </a:endParaRPr>
          </a:p>
          <a:p>
            <a:pPr lvl="1">
              <a:buFont typeface="Arial"/>
              <a:buChar char="•"/>
            </a:pPr>
            <a:r>
              <a:rPr lang="nl-BE">
                <a:ea typeface="+mn-lt"/>
                <a:cs typeface="+mn-lt"/>
              </a:rPr>
              <a:t>Impulse </a:t>
            </a:r>
            <a:r>
              <a:rPr lang="nl-BE" err="1">
                <a:ea typeface="+mn-lt"/>
                <a:cs typeface="+mn-lt"/>
              </a:rPr>
              <a:t>grants</a:t>
            </a:r>
            <a:r>
              <a:rPr lang="nl-BE">
                <a:ea typeface="+mn-lt"/>
                <a:cs typeface="+mn-lt"/>
              </a:rPr>
              <a:t> </a:t>
            </a:r>
            <a:r>
              <a:rPr lang="nl-BE" err="1">
                <a:ea typeface="+mn-lt"/>
                <a:cs typeface="+mn-lt"/>
              </a:rPr>
              <a:t>for</a:t>
            </a:r>
            <a:r>
              <a:rPr lang="nl-BE">
                <a:ea typeface="+mn-lt"/>
                <a:cs typeface="+mn-lt"/>
              </a:rPr>
              <a:t> </a:t>
            </a:r>
            <a:r>
              <a:rPr lang="nl-BE" err="1">
                <a:ea typeface="+mn-lt"/>
                <a:cs typeface="+mn-lt"/>
              </a:rPr>
              <a:t>title</a:t>
            </a:r>
            <a:r>
              <a:rPr lang="nl-BE">
                <a:ea typeface="+mn-lt"/>
                <a:cs typeface="+mn-lt"/>
              </a:rPr>
              <a:t> </a:t>
            </a:r>
            <a:r>
              <a:rPr lang="nl-BE" err="1">
                <a:ea typeface="+mn-lt"/>
                <a:cs typeface="+mn-lt"/>
              </a:rPr>
              <a:t>year</a:t>
            </a:r>
            <a:r>
              <a:rPr lang="nl-BE">
                <a:ea typeface="+mn-lt"/>
                <a:cs typeface="+mn-lt"/>
              </a:rPr>
              <a:t>.</a:t>
            </a:r>
            <a:endParaRPr lang="nl-NL"/>
          </a:p>
        </p:txBody>
      </p:sp>
    </p:spTree>
    <p:extLst>
      <p:ext uri="{BB962C8B-B14F-4D97-AF65-F5344CB8AC3E}">
        <p14:creationId xmlns:p14="http://schemas.microsoft.com/office/powerpoint/2010/main" val="8650603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77917-8031-FD61-FDE1-BBF24D04C9AA}"/>
            </a:ext>
          </a:extLst>
        </p:cNvPr>
        <p:cNvGrpSpPr/>
        <p:nvPr/>
      </p:nvGrpSpPr>
      <p:grpSpPr>
        <a:xfrm>
          <a:off x="0" y="0"/>
          <a:ext cx="0" cy="0"/>
          <a:chOff x="0" y="0"/>
          <a:chExt cx="0" cy="0"/>
        </a:xfrm>
      </p:grpSpPr>
      <p:sp>
        <p:nvSpPr>
          <p:cNvPr id="82" name="TextBox 1">
            <a:extLst>
              <a:ext uri="{FF2B5EF4-FFF2-40B4-BE49-F238E27FC236}">
                <a16:creationId xmlns:a16="http://schemas.microsoft.com/office/drawing/2014/main" id="{652B1D2F-BE56-D443-785A-1DA8C3CCDE91}"/>
              </a:ext>
            </a:extLst>
          </p:cNvPr>
          <p:cNvSpPr txBox="1"/>
          <p:nvPr/>
        </p:nvSpPr>
        <p:spPr>
          <a:xfrm>
            <a:off x="458463" y="670918"/>
            <a:ext cx="869796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err="1">
                <a:latin typeface="Manrope"/>
              </a:rPr>
              <a:t>Which</a:t>
            </a:r>
            <a:r>
              <a:rPr lang="nl-BE" sz="4000" b="1">
                <a:latin typeface="Manrope"/>
              </a:rPr>
              <a:t> </a:t>
            </a:r>
            <a:r>
              <a:rPr lang="nl-BE" sz="4000" b="1" err="1">
                <a:latin typeface="Manrope"/>
              </a:rPr>
              <a:t>proposals</a:t>
            </a:r>
            <a:r>
              <a:rPr lang="nl-BE" sz="4000" b="1">
                <a:latin typeface="Manrope"/>
              </a:rPr>
              <a:t> are </a:t>
            </a:r>
            <a:r>
              <a:rPr lang="nl-BE" sz="4000" b="1" err="1">
                <a:latin typeface="Manrope"/>
              </a:rPr>
              <a:t>there</a:t>
            </a:r>
            <a:r>
              <a:rPr lang="nl-BE" sz="4000" b="1">
                <a:latin typeface="Manrope"/>
              </a:rPr>
              <a:t>?</a:t>
            </a:r>
            <a:endParaRPr lang="nl-NL"/>
          </a:p>
          <a:p>
            <a:endParaRPr lang="nl-BE" sz="4000" b="1">
              <a:latin typeface="Manrope"/>
            </a:endParaRPr>
          </a:p>
        </p:txBody>
      </p:sp>
      <p:sp>
        <p:nvSpPr>
          <p:cNvPr id="136" name="TextBox 2">
            <a:extLst>
              <a:ext uri="{FF2B5EF4-FFF2-40B4-BE49-F238E27FC236}">
                <a16:creationId xmlns:a16="http://schemas.microsoft.com/office/drawing/2014/main" id="{C02EB8ED-0D9B-58B3-A058-FFDBFC772BB6}"/>
              </a:ext>
            </a:extLst>
          </p:cNvPr>
          <p:cNvSpPr txBox="1"/>
          <p:nvPr/>
        </p:nvSpPr>
        <p:spPr>
          <a:xfrm>
            <a:off x="457456" y="1717899"/>
            <a:ext cx="11259709" cy="5145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indent="-342900">
              <a:buFont typeface="Arial"/>
              <a:buChar char="•"/>
            </a:pPr>
            <a:r>
              <a:rPr lang="nl-BE" sz="2400" b="1">
                <a:ea typeface="+mn-lt"/>
                <a:cs typeface="+mn-lt"/>
              </a:rPr>
              <a:t>Opening of </a:t>
            </a:r>
            <a:r>
              <a:rPr lang="nl-BE" sz="2400" b="1" err="1">
                <a:ea typeface="+mn-lt"/>
                <a:cs typeface="+mn-lt"/>
              </a:rPr>
              <a:t>the</a:t>
            </a:r>
            <a:r>
              <a:rPr lang="nl-BE" sz="2400" b="1">
                <a:ea typeface="+mn-lt"/>
                <a:cs typeface="+mn-lt"/>
              </a:rPr>
              <a:t> </a:t>
            </a:r>
            <a:r>
              <a:rPr lang="nl-BE" sz="2400" b="1" err="1">
                <a:ea typeface="+mn-lt"/>
                <a:cs typeface="+mn-lt"/>
              </a:rPr>
              <a:t>title</a:t>
            </a:r>
            <a:r>
              <a:rPr lang="nl-BE" sz="2400" b="1">
                <a:ea typeface="+mn-lt"/>
                <a:cs typeface="+mn-lt"/>
              </a:rPr>
              <a:t> </a:t>
            </a:r>
            <a:r>
              <a:rPr lang="nl-BE" sz="2400" b="1" err="1">
                <a:ea typeface="+mn-lt"/>
                <a:cs typeface="+mn-lt"/>
              </a:rPr>
              <a:t>year</a:t>
            </a:r>
            <a:r>
              <a:rPr lang="nl-BE" sz="2400" b="1">
                <a:ea typeface="+mn-lt"/>
                <a:cs typeface="+mn-lt"/>
              </a:rPr>
              <a:t> </a:t>
            </a:r>
            <a:endParaRPr lang="en-US" sz="2000">
              <a:ea typeface="+mn-lt"/>
              <a:cs typeface="+mn-lt"/>
            </a:endParaRPr>
          </a:p>
          <a:p>
            <a:pPr marL="1257300" lvl="1" indent="-342900">
              <a:buFont typeface="Arial"/>
              <a:buChar char="•"/>
            </a:pPr>
            <a:r>
              <a:rPr lang="nl-BE" sz="1600" err="1">
                <a:ea typeface="+mn-lt"/>
                <a:cs typeface="+mn-lt"/>
              </a:rPr>
              <a:t>Organizations</a:t>
            </a:r>
            <a:r>
              <a:rPr lang="nl-BE" sz="1600">
                <a:ea typeface="+mn-lt"/>
                <a:cs typeface="+mn-lt"/>
              </a:rPr>
              <a:t>/</a:t>
            </a:r>
            <a:r>
              <a:rPr lang="nl-BE" sz="1600" err="1">
                <a:ea typeface="+mn-lt"/>
                <a:cs typeface="+mn-lt"/>
              </a:rPr>
              <a:t>artists</a:t>
            </a:r>
            <a:r>
              <a:rPr lang="nl-BE" sz="1600">
                <a:ea typeface="+mn-lt"/>
                <a:cs typeface="+mn-lt"/>
              </a:rPr>
              <a:t> </a:t>
            </a:r>
            <a:r>
              <a:rPr lang="nl-BE" sz="1600" err="1">
                <a:ea typeface="+mn-lt"/>
                <a:cs typeface="+mn-lt"/>
              </a:rPr>
              <a:t>can</a:t>
            </a:r>
            <a:r>
              <a:rPr lang="nl-BE" sz="1600">
                <a:ea typeface="+mn-lt"/>
                <a:cs typeface="+mn-lt"/>
              </a:rPr>
              <a:t> </a:t>
            </a:r>
            <a:r>
              <a:rPr lang="nl-BE" sz="1600" err="1">
                <a:ea typeface="+mn-lt"/>
                <a:cs typeface="+mn-lt"/>
              </a:rPr>
              <a:t>participate</a:t>
            </a:r>
            <a:r>
              <a:rPr lang="nl-BE" sz="1600">
                <a:ea typeface="+mn-lt"/>
                <a:cs typeface="+mn-lt"/>
              </a:rPr>
              <a:t> in </a:t>
            </a:r>
            <a:r>
              <a:rPr lang="nl-BE" sz="1600" err="1">
                <a:ea typeface="+mn-lt"/>
                <a:cs typeface="+mn-lt"/>
              </a:rPr>
              <a:t>the</a:t>
            </a:r>
            <a:r>
              <a:rPr lang="nl-BE" sz="1600">
                <a:ea typeface="+mn-lt"/>
                <a:cs typeface="+mn-lt"/>
              </a:rPr>
              <a:t> opening of </a:t>
            </a:r>
            <a:r>
              <a:rPr lang="nl-BE" sz="1600" err="1">
                <a:ea typeface="+mn-lt"/>
                <a:cs typeface="+mn-lt"/>
              </a:rPr>
              <a:t>the</a:t>
            </a:r>
            <a:r>
              <a:rPr lang="nl-BE" sz="1600">
                <a:ea typeface="+mn-lt"/>
                <a:cs typeface="+mn-lt"/>
              </a:rPr>
              <a:t> </a:t>
            </a:r>
            <a:r>
              <a:rPr lang="nl-BE" sz="1600" err="1">
                <a:ea typeface="+mn-lt"/>
                <a:cs typeface="+mn-lt"/>
              </a:rPr>
              <a:t>title</a:t>
            </a:r>
            <a:r>
              <a:rPr lang="nl-BE" sz="1600">
                <a:ea typeface="+mn-lt"/>
                <a:cs typeface="+mn-lt"/>
              </a:rPr>
              <a:t> </a:t>
            </a:r>
            <a:r>
              <a:rPr lang="nl-BE" sz="1600" err="1">
                <a:ea typeface="+mn-lt"/>
                <a:cs typeface="+mn-lt"/>
              </a:rPr>
              <a:t>year</a:t>
            </a:r>
            <a:r>
              <a:rPr lang="nl-BE" sz="1600">
                <a:ea typeface="+mn-lt"/>
                <a:cs typeface="+mn-lt"/>
              </a:rPr>
              <a:t>. </a:t>
            </a:r>
            <a:endParaRPr lang="en-US" sz="2000">
              <a:ea typeface="+mn-lt"/>
              <a:cs typeface="+mn-lt"/>
            </a:endParaRPr>
          </a:p>
          <a:p>
            <a:pPr marL="1257300" lvl="1" indent="-342900">
              <a:buFont typeface="Arial"/>
              <a:buChar char="•"/>
            </a:pPr>
            <a:r>
              <a:rPr lang="nl-BE" sz="1600" err="1">
                <a:ea typeface="+mn-lt"/>
                <a:cs typeface="+mn-lt"/>
              </a:rPr>
              <a:t>Based</a:t>
            </a:r>
            <a:r>
              <a:rPr lang="nl-BE" sz="1600">
                <a:ea typeface="+mn-lt"/>
                <a:cs typeface="+mn-lt"/>
              </a:rPr>
              <a:t> on </a:t>
            </a:r>
            <a:r>
              <a:rPr lang="nl-BE" sz="1600" err="1">
                <a:ea typeface="+mn-lt"/>
                <a:cs typeface="+mn-lt"/>
              </a:rPr>
              <a:t>successful</a:t>
            </a:r>
            <a:r>
              <a:rPr lang="nl-BE" sz="1600">
                <a:ea typeface="+mn-lt"/>
                <a:cs typeface="+mn-lt"/>
              </a:rPr>
              <a:t> </a:t>
            </a:r>
            <a:r>
              <a:rPr lang="nl-BE" sz="1600" err="1">
                <a:ea typeface="+mn-lt"/>
                <a:cs typeface="+mn-lt"/>
              </a:rPr>
              <a:t>city</a:t>
            </a:r>
            <a:r>
              <a:rPr lang="nl-BE" sz="1600">
                <a:ea typeface="+mn-lt"/>
                <a:cs typeface="+mn-lt"/>
              </a:rPr>
              <a:t> festivals </a:t>
            </a:r>
            <a:r>
              <a:rPr lang="nl-BE" sz="1600" err="1">
                <a:ea typeface="+mn-lt"/>
                <a:cs typeface="+mn-lt"/>
              </a:rPr>
              <a:t>such</a:t>
            </a:r>
            <a:r>
              <a:rPr lang="nl-BE" sz="1600">
                <a:ea typeface="+mn-lt"/>
                <a:cs typeface="+mn-lt"/>
              </a:rPr>
              <a:t> as Bouts. </a:t>
            </a:r>
            <a:endParaRPr lang="nl-BE" sz="2000">
              <a:ea typeface="+mn-lt"/>
              <a:cs typeface="+mn-lt"/>
            </a:endParaRPr>
          </a:p>
          <a:p>
            <a:pPr marL="1257300" lvl="1" indent="-342900">
              <a:buFont typeface="Arial"/>
              <a:buChar char="•"/>
            </a:pPr>
            <a:r>
              <a:rPr lang="nl-BE" sz="1600" err="1">
                <a:ea typeface="+mn-lt"/>
                <a:cs typeface="+mn-lt"/>
              </a:rPr>
              <a:t>Gain</a:t>
            </a:r>
            <a:r>
              <a:rPr lang="nl-BE" sz="1600">
                <a:ea typeface="+mn-lt"/>
                <a:cs typeface="+mn-lt"/>
              </a:rPr>
              <a:t> </a:t>
            </a:r>
            <a:r>
              <a:rPr lang="nl-BE" sz="1600" err="1">
                <a:ea typeface="+mn-lt"/>
                <a:cs typeface="+mn-lt"/>
              </a:rPr>
              <a:t>visibility</a:t>
            </a:r>
            <a:r>
              <a:rPr lang="nl-BE" sz="1600">
                <a:ea typeface="+mn-lt"/>
                <a:cs typeface="+mn-lt"/>
              </a:rPr>
              <a:t> at a major event </a:t>
            </a:r>
            <a:r>
              <a:rPr lang="nl-BE" sz="1600" err="1">
                <a:ea typeface="+mn-lt"/>
                <a:cs typeface="+mn-lt"/>
              </a:rPr>
              <a:t>that</a:t>
            </a:r>
            <a:r>
              <a:rPr lang="nl-BE" sz="1600">
                <a:ea typeface="+mn-lt"/>
                <a:cs typeface="+mn-lt"/>
              </a:rPr>
              <a:t> </a:t>
            </a:r>
            <a:r>
              <a:rPr lang="nl-BE" sz="1600" err="1">
                <a:ea typeface="+mn-lt"/>
                <a:cs typeface="+mn-lt"/>
              </a:rPr>
              <a:t>attracts</a:t>
            </a:r>
            <a:r>
              <a:rPr lang="nl-BE" sz="1600">
                <a:ea typeface="+mn-lt"/>
                <a:cs typeface="+mn-lt"/>
              </a:rPr>
              <a:t> a European </a:t>
            </a:r>
            <a:r>
              <a:rPr lang="nl-BE" sz="1600" err="1">
                <a:ea typeface="+mn-lt"/>
                <a:cs typeface="+mn-lt"/>
              </a:rPr>
              <a:t>audience</a:t>
            </a:r>
            <a:r>
              <a:rPr lang="nl-BE" sz="1600">
                <a:ea typeface="+mn-lt"/>
                <a:cs typeface="+mn-lt"/>
              </a:rPr>
              <a:t>. </a:t>
            </a:r>
            <a:endParaRPr lang="nl-BE" sz="2000"/>
          </a:p>
          <a:p>
            <a:pPr lvl="1">
              <a:buFont typeface="Arial"/>
              <a:buChar char="•"/>
            </a:pPr>
            <a:endParaRPr lang="nl-BE" sz="2000"/>
          </a:p>
          <a:p>
            <a:pPr marL="800100" lvl="1" indent="-342900">
              <a:buFont typeface="Arial"/>
              <a:buChar char="•"/>
            </a:pPr>
            <a:r>
              <a:rPr lang="nl-BE" sz="2400" b="1">
                <a:ea typeface="+mn-lt"/>
                <a:cs typeface="+mn-lt"/>
              </a:rPr>
              <a:t>LOV </a:t>
            </a:r>
            <a:r>
              <a:rPr lang="nl-BE" sz="2400" b="1" err="1">
                <a:ea typeface="+mn-lt"/>
                <a:cs typeface="+mn-lt"/>
              </a:rPr>
              <a:t>collaboration</a:t>
            </a:r>
            <a:r>
              <a:rPr lang="nl-BE" sz="2400" b="1">
                <a:ea typeface="+mn-lt"/>
                <a:cs typeface="+mn-lt"/>
              </a:rPr>
              <a:t> </a:t>
            </a:r>
            <a:endParaRPr lang="en-US" sz="2000">
              <a:ea typeface="+mn-lt"/>
              <a:cs typeface="+mn-lt"/>
            </a:endParaRPr>
          </a:p>
          <a:p>
            <a:pPr marL="1257300" lvl="2" indent="-342900">
              <a:buFont typeface="Arial"/>
              <a:buChar char="•"/>
            </a:pPr>
            <a:r>
              <a:rPr lang="nl-BE" sz="1600">
                <a:ea typeface="+mn-lt"/>
                <a:cs typeface="+mn-lt"/>
              </a:rPr>
              <a:t>Project fund </a:t>
            </a:r>
            <a:r>
              <a:rPr lang="nl-BE" sz="1600" err="1">
                <a:ea typeface="+mn-lt"/>
                <a:cs typeface="+mn-lt"/>
              </a:rPr>
              <a:t>for</a:t>
            </a:r>
            <a:r>
              <a:rPr lang="nl-BE" sz="1600">
                <a:ea typeface="+mn-lt"/>
                <a:cs typeface="+mn-lt"/>
              </a:rPr>
              <a:t> </a:t>
            </a:r>
            <a:r>
              <a:rPr lang="nl-BE" sz="1600" err="1">
                <a:ea typeface="+mn-lt"/>
                <a:cs typeface="+mn-lt"/>
              </a:rPr>
              <a:t>projects</a:t>
            </a:r>
            <a:r>
              <a:rPr lang="nl-BE" sz="1600">
                <a:ea typeface="+mn-lt"/>
                <a:cs typeface="+mn-lt"/>
              </a:rPr>
              <a:t> </a:t>
            </a:r>
            <a:r>
              <a:rPr lang="nl-BE" sz="1600" err="1">
                <a:ea typeface="+mn-lt"/>
                <a:cs typeface="+mn-lt"/>
              </a:rPr>
              <a:t>that</a:t>
            </a:r>
            <a:r>
              <a:rPr lang="nl-BE" sz="1600">
                <a:ea typeface="+mn-lt"/>
                <a:cs typeface="+mn-lt"/>
              </a:rPr>
              <a:t> </a:t>
            </a:r>
            <a:r>
              <a:rPr lang="nl-BE" sz="1600" err="1">
                <a:ea typeface="+mn-lt"/>
                <a:cs typeface="+mn-lt"/>
              </a:rPr>
              <a:t>still</a:t>
            </a:r>
            <a:r>
              <a:rPr lang="nl-BE" sz="1600">
                <a:ea typeface="+mn-lt"/>
                <a:cs typeface="+mn-lt"/>
              </a:rPr>
              <a:t> </a:t>
            </a:r>
            <a:r>
              <a:rPr lang="nl-BE" sz="1600" err="1">
                <a:ea typeface="+mn-lt"/>
                <a:cs typeface="+mn-lt"/>
              </a:rPr>
              <a:t>need</a:t>
            </a:r>
            <a:r>
              <a:rPr lang="nl-BE" sz="1600">
                <a:ea typeface="+mn-lt"/>
                <a:cs typeface="+mn-lt"/>
              </a:rPr>
              <a:t> </a:t>
            </a:r>
            <a:r>
              <a:rPr lang="nl-BE" sz="1600" err="1">
                <a:ea typeface="+mn-lt"/>
                <a:cs typeface="+mn-lt"/>
              </a:rPr>
              <a:t>to</a:t>
            </a:r>
            <a:r>
              <a:rPr lang="nl-BE" sz="1600">
                <a:ea typeface="+mn-lt"/>
                <a:cs typeface="+mn-lt"/>
              </a:rPr>
              <a:t> take </a:t>
            </a:r>
            <a:r>
              <a:rPr lang="nl-BE" sz="1600" err="1">
                <a:ea typeface="+mn-lt"/>
                <a:cs typeface="+mn-lt"/>
              </a:rPr>
              <a:t>shape</a:t>
            </a:r>
            <a:r>
              <a:rPr lang="nl-BE" sz="1600">
                <a:ea typeface="+mn-lt"/>
                <a:cs typeface="+mn-lt"/>
              </a:rPr>
              <a:t>, </a:t>
            </a:r>
            <a:r>
              <a:rPr lang="nl-BE" sz="1600" err="1">
                <a:ea typeface="+mn-lt"/>
                <a:cs typeface="+mn-lt"/>
              </a:rPr>
              <a:t>taking</a:t>
            </a:r>
            <a:r>
              <a:rPr lang="nl-BE" sz="1600">
                <a:ea typeface="+mn-lt"/>
                <a:cs typeface="+mn-lt"/>
              </a:rPr>
              <a:t> </a:t>
            </a:r>
            <a:r>
              <a:rPr lang="nl-BE" sz="1600" err="1">
                <a:ea typeface="+mn-lt"/>
                <a:cs typeface="+mn-lt"/>
              </a:rPr>
              <a:t>into</a:t>
            </a:r>
            <a:r>
              <a:rPr lang="nl-BE" sz="1600">
                <a:ea typeface="+mn-lt"/>
                <a:cs typeface="+mn-lt"/>
              </a:rPr>
              <a:t> account </a:t>
            </a:r>
            <a:r>
              <a:rPr lang="nl-BE" sz="1600" err="1">
                <a:ea typeface="+mn-lt"/>
                <a:cs typeface="+mn-lt"/>
              </a:rPr>
              <a:t>that</a:t>
            </a:r>
            <a:r>
              <a:rPr lang="nl-BE" sz="1600">
                <a:ea typeface="+mn-lt"/>
                <a:cs typeface="+mn-lt"/>
              </a:rPr>
              <a:t> </a:t>
            </a:r>
            <a:r>
              <a:rPr lang="nl-BE" sz="1600" err="1">
                <a:ea typeface="+mn-lt"/>
                <a:cs typeface="+mn-lt"/>
              </a:rPr>
              <a:t>not</a:t>
            </a:r>
            <a:r>
              <a:rPr lang="nl-BE" sz="1600">
                <a:ea typeface="+mn-lt"/>
                <a:cs typeface="+mn-lt"/>
              </a:rPr>
              <a:t> </a:t>
            </a:r>
            <a:r>
              <a:rPr lang="nl-BE" sz="1600" err="1">
                <a:ea typeface="+mn-lt"/>
                <a:cs typeface="+mn-lt"/>
              </a:rPr>
              <a:t>every</a:t>
            </a:r>
            <a:r>
              <a:rPr lang="nl-BE" sz="1600">
                <a:ea typeface="+mn-lt"/>
                <a:cs typeface="+mn-lt"/>
              </a:rPr>
              <a:t> </a:t>
            </a:r>
            <a:r>
              <a:rPr lang="nl-BE" sz="1600" err="1">
                <a:ea typeface="+mn-lt"/>
                <a:cs typeface="+mn-lt"/>
              </a:rPr>
              <a:t>organization</a:t>
            </a:r>
            <a:r>
              <a:rPr lang="nl-BE" sz="1600">
                <a:ea typeface="+mn-lt"/>
                <a:cs typeface="+mn-lt"/>
              </a:rPr>
              <a:t> </a:t>
            </a:r>
            <a:r>
              <a:rPr lang="nl-BE" sz="1600" err="1">
                <a:ea typeface="+mn-lt"/>
                <a:cs typeface="+mn-lt"/>
              </a:rPr>
              <a:t>can</a:t>
            </a:r>
            <a:r>
              <a:rPr lang="nl-BE" sz="1600">
                <a:ea typeface="+mn-lt"/>
                <a:cs typeface="+mn-lt"/>
              </a:rPr>
              <a:t> </a:t>
            </a:r>
            <a:r>
              <a:rPr lang="nl-BE" sz="1600" err="1">
                <a:ea typeface="+mn-lt"/>
                <a:cs typeface="+mn-lt"/>
              </a:rPr>
              <a:t>prepare</a:t>
            </a:r>
            <a:r>
              <a:rPr lang="nl-BE" sz="1600">
                <a:ea typeface="+mn-lt"/>
                <a:cs typeface="+mn-lt"/>
              </a:rPr>
              <a:t> </a:t>
            </a:r>
            <a:r>
              <a:rPr lang="nl-BE" sz="1600" err="1">
                <a:ea typeface="+mn-lt"/>
                <a:cs typeface="+mn-lt"/>
              </a:rPr>
              <a:t>something</a:t>
            </a:r>
            <a:r>
              <a:rPr lang="nl-BE" sz="1600">
                <a:ea typeface="+mn-lt"/>
                <a:cs typeface="+mn-lt"/>
              </a:rPr>
              <a:t> </a:t>
            </a:r>
            <a:r>
              <a:rPr lang="nl-BE" sz="1600" err="1">
                <a:ea typeface="+mn-lt"/>
                <a:cs typeface="+mn-lt"/>
              </a:rPr>
              <a:t>for</a:t>
            </a:r>
            <a:r>
              <a:rPr lang="nl-BE" sz="1600">
                <a:ea typeface="+mn-lt"/>
                <a:cs typeface="+mn-lt"/>
              </a:rPr>
              <a:t> </a:t>
            </a:r>
            <a:r>
              <a:rPr lang="nl-BE" sz="1600" err="1">
                <a:ea typeface="+mn-lt"/>
                <a:cs typeface="+mn-lt"/>
              </a:rPr>
              <a:t>within</a:t>
            </a:r>
            <a:r>
              <a:rPr lang="nl-BE" sz="1600">
                <a:ea typeface="+mn-lt"/>
                <a:cs typeface="+mn-lt"/>
              </a:rPr>
              <a:t> 5 </a:t>
            </a:r>
            <a:r>
              <a:rPr lang="nl-BE" sz="1600" err="1">
                <a:ea typeface="+mn-lt"/>
                <a:cs typeface="+mn-lt"/>
              </a:rPr>
              <a:t>years</a:t>
            </a:r>
            <a:r>
              <a:rPr lang="nl-BE" sz="1600">
                <a:ea typeface="+mn-lt"/>
                <a:cs typeface="+mn-lt"/>
              </a:rPr>
              <a:t>. </a:t>
            </a:r>
            <a:endParaRPr lang="nl-BE" sz="2000">
              <a:ea typeface="+mn-lt"/>
              <a:cs typeface="+mn-lt"/>
            </a:endParaRPr>
          </a:p>
          <a:p>
            <a:pPr marL="1257300" lvl="2" indent="-342900">
              <a:buFont typeface="Arial"/>
              <a:buChar char="•"/>
            </a:pPr>
            <a:r>
              <a:rPr lang="nl-BE" sz="1600" err="1">
                <a:ea typeface="+mn-lt"/>
                <a:cs typeface="+mn-lt"/>
              </a:rPr>
              <a:t>Projects</a:t>
            </a:r>
            <a:r>
              <a:rPr lang="nl-BE" sz="1600">
                <a:ea typeface="+mn-lt"/>
                <a:cs typeface="+mn-lt"/>
              </a:rPr>
              <a:t> </a:t>
            </a:r>
            <a:r>
              <a:rPr lang="nl-BE" sz="1600" err="1">
                <a:ea typeface="+mn-lt"/>
                <a:cs typeface="+mn-lt"/>
              </a:rPr>
              <a:t>with</a:t>
            </a:r>
            <a:r>
              <a:rPr lang="nl-BE" sz="1600">
                <a:ea typeface="+mn-lt"/>
                <a:cs typeface="+mn-lt"/>
              </a:rPr>
              <a:t> at </a:t>
            </a:r>
            <a:r>
              <a:rPr lang="nl-BE" sz="1600" err="1">
                <a:ea typeface="+mn-lt"/>
                <a:cs typeface="+mn-lt"/>
              </a:rPr>
              <a:t>least</a:t>
            </a:r>
            <a:r>
              <a:rPr lang="nl-BE" sz="1600">
                <a:ea typeface="+mn-lt"/>
                <a:cs typeface="+mn-lt"/>
              </a:rPr>
              <a:t> 3 new collaborating </a:t>
            </a:r>
            <a:r>
              <a:rPr lang="nl-BE" sz="1600" err="1">
                <a:ea typeface="+mn-lt"/>
                <a:cs typeface="+mn-lt"/>
              </a:rPr>
              <a:t>organizations</a:t>
            </a:r>
            <a:r>
              <a:rPr lang="nl-BE" sz="1600">
                <a:ea typeface="+mn-lt"/>
                <a:cs typeface="+mn-lt"/>
              </a:rPr>
              <a:t>, </a:t>
            </a:r>
            <a:r>
              <a:rPr lang="nl-BE" sz="1600" err="1">
                <a:ea typeface="+mn-lt"/>
                <a:cs typeface="+mn-lt"/>
              </a:rPr>
              <a:t>which</a:t>
            </a:r>
            <a:r>
              <a:rPr lang="nl-BE" sz="1600">
                <a:ea typeface="+mn-lt"/>
                <a:cs typeface="+mn-lt"/>
              </a:rPr>
              <a:t> </a:t>
            </a:r>
            <a:r>
              <a:rPr lang="nl-BE" sz="1600" err="1">
                <a:ea typeface="+mn-lt"/>
                <a:cs typeface="+mn-lt"/>
              </a:rPr>
              <a:t>radiate</a:t>
            </a:r>
            <a:r>
              <a:rPr lang="nl-BE" sz="1600">
                <a:ea typeface="+mn-lt"/>
                <a:cs typeface="+mn-lt"/>
              </a:rPr>
              <a:t> </a:t>
            </a:r>
            <a:r>
              <a:rPr lang="nl-BE" sz="1600" err="1">
                <a:ea typeface="+mn-lt"/>
                <a:cs typeface="+mn-lt"/>
              </a:rPr>
              <a:t>radical</a:t>
            </a:r>
            <a:r>
              <a:rPr lang="nl-BE" sz="1600">
                <a:ea typeface="+mn-lt"/>
                <a:cs typeface="+mn-lt"/>
              </a:rPr>
              <a:t> new </a:t>
            </a:r>
            <a:r>
              <a:rPr lang="nl-BE" sz="1600" err="1">
                <a:ea typeface="+mn-lt"/>
                <a:cs typeface="+mn-lt"/>
              </a:rPr>
              <a:t>connections</a:t>
            </a:r>
            <a:r>
              <a:rPr lang="nl-BE" sz="1600">
                <a:ea typeface="+mn-lt"/>
                <a:cs typeface="+mn-lt"/>
              </a:rPr>
              <a:t>. </a:t>
            </a:r>
            <a:endParaRPr lang="nl-BE" sz="1600"/>
          </a:p>
          <a:p>
            <a:pPr marL="1257300" lvl="2" indent="-342900">
              <a:buFont typeface="Arial"/>
              <a:buChar char="•"/>
            </a:pPr>
            <a:r>
              <a:rPr lang="nl-BE" sz="1600" err="1">
                <a:ea typeface="+mn-lt"/>
                <a:cs typeface="+mn-lt"/>
              </a:rPr>
              <a:t>Subsidy</a:t>
            </a:r>
            <a:r>
              <a:rPr lang="nl-BE" sz="1600">
                <a:ea typeface="+mn-lt"/>
                <a:cs typeface="+mn-lt"/>
              </a:rPr>
              <a:t> per project, </a:t>
            </a:r>
            <a:r>
              <a:rPr lang="nl-BE" sz="1600" err="1">
                <a:ea typeface="+mn-lt"/>
                <a:cs typeface="+mn-lt"/>
              </a:rPr>
              <a:t>highlighted</a:t>
            </a:r>
            <a:r>
              <a:rPr lang="nl-BE" sz="1600">
                <a:ea typeface="+mn-lt"/>
                <a:cs typeface="+mn-lt"/>
              </a:rPr>
              <a:t> as '</a:t>
            </a:r>
            <a:r>
              <a:rPr lang="nl-BE" sz="1600" err="1">
                <a:ea typeface="+mn-lt"/>
                <a:cs typeface="+mn-lt"/>
              </a:rPr>
              <a:t>grassroots</a:t>
            </a:r>
            <a:r>
              <a:rPr lang="nl-BE" sz="1600">
                <a:ea typeface="+mn-lt"/>
                <a:cs typeface="+mn-lt"/>
              </a:rPr>
              <a:t>' </a:t>
            </a:r>
            <a:r>
              <a:rPr lang="nl-BE" sz="1600" err="1">
                <a:ea typeface="+mn-lt"/>
                <a:cs typeface="+mn-lt"/>
              </a:rPr>
              <a:t>initiatives</a:t>
            </a:r>
            <a:r>
              <a:rPr lang="nl-BE" sz="1600">
                <a:ea typeface="+mn-lt"/>
                <a:cs typeface="+mn-lt"/>
              </a:rPr>
              <a:t> </a:t>
            </a:r>
            <a:r>
              <a:rPr lang="nl-BE" sz="1600" err="1">
                <a:ea typeface="+mn-lt"/>
                <a:cs typeface="+mn-lt"/>
              </a:rPr>
              <a:t>within</a:t>
            </a:r>
            <a:r>
              <a:rPr lang="nl-BE" sz="1600">
                <a:ea typeface="+mn-lt"/>
                <a:cs typeface="+mn-lt"/>
              </a:rPr>
              <a:t> LOV 2030. </a:t>
            </a:r>
            <a:endParaRPr lang="nl-BE" sz="2000"/>
          </a:p>
          <a:p>
            <a:pPr lvl="1">
              <a:buFont typeface="Arial"/>
              <a:buChar char="•"/>
            </a:pPr>
            <a:endParaRPr lang="nl-BE" sz="2000"/>
          </a:p>
          <a:p>
            <a:pPr marL="800100" lvl="1" indent="-342900">
              <a:buFont typeface="Arial"/>
              <a:buChar char="•"/>
            </a:pPr>
            <a:r>
              <a:rPr lang="nl-BE" sz="2400" b="1">
                <a:ea typeface="+mn-lt"/>
                <a:cs typeface="+mn-lt"/>
              </a:rPr>
              <a:t>LOV label </a:t>
            </a:r>
            <a:endParaRPr lang="nl-BE" sz="2000">
              <a:ea typeface="+mn-lt"/>
              <a:cs typeface="+mn-lt"/>
            </a:endParaRPr>
          </a:p>
          <a:p>
            <a:pPr marL="1257300" lvl="2" indent="-342900">
              <a:buFont typeface="Arial"/>
              <a:buChar char="•"/>
            </a:pPr>
            <a:r>
              <a:rPr lang="nl-BE" sz="1600" err="1">
                <a:ea typeface="+mn-lt"/>
                <a:cs typeface="+mn-lt"/>
              </a:rPr>
              <a:t>Projects</a:t>
            </a:r>
            <a:r>
              <a:rPr lang="nl-BE" sz="1600">
                <a:ea typeface="+mn-lt"/>
                <a:cs typeface="+mn-lt"/>
              </a:rPr>
              <a:t> </a:t>
            </a:r>
            <a:r>
              <a:rPr lang="nl-BE" sz="1600" err="1">
                <a:ea typeface="+mn-lt"/>
                <a:cs typeface="+mn-lt"/>
              </a:rPr>
              <a:t>that</a:t>
            </a:r>
            <a:r>
              <a:rPr lang="nl-BE" sz="1600">
                <a:ea typeface="+mn-lt"/>
                <a:cs typeface="+mn-lt"/>
              </a:rPr>
              <a:t> meet </a:t>
            </a:r>
            <a:r>
              <a:rPr lang="nl-BE" sz="1600" err="1">
                <a:ea typeface="+mn-lt"/>
                <a:cs typeface="+mn-lt"/>
              </a:rPr>
              <a:t>the</a:t>
            </a:r>
            <a:r>
              <a:rPr lang="nl-BE" sz="1600">
                <a:ea typeface="+mn-lt"/>
                <a:cs typeface="+mn-lt"/>
              </a:rPr>
              <a:t> </a:t>
            </a:r>
            <a:r>
              <a:rPr lang="nl-BE" sz="1600" err="1">
                <a:ea typeface="+mn-lt"/>
                <a:cs typeface="+mn-lt"/>
              </a:rPr>
              <a:t>challenges</a:t>
            </a:r>
            <a:r>
              <a:rPr lang="nl-BE" sz="1600">
                <a:ea typeface="+mn-lt"/>
                <a:cs typeface="+mn-lt"/>
              </a:rPr>
              <a:t> </a:t>
            </a:r>
            <a:r>
              <a:rPr lang="nl-BE" sz="1600" err="1">
                <a:ea typeface="+mn-lt"/>
                <a:cs typeface="+mn-lt"/>
              </a:rPr>
              <a:t>from</a:t>
            </a:r>
            <a:r>
              <a:rPr lang="nl-BE" sz="1600">
                <a:ea typeface="+mn-lt"/>
                <a:cs typeface="+mn-lt"/>
              </a:rPr>
              <a:t> </a:t>
            </a:r>
            <a:r>
              <a:rPr lang="nl-BE" sz="1600" err="1">
                <a:ea typeface="+mn-lt"/>
                <a:cs typeface="+mn-lt"/>
              </a:rPr>
              <a:t>the</a:t>
            </a:r>
            <a:r>
              <a:rPr lang="nl-BE" sz="1600">
                <a:ea typeface="+mn-lt"/>
                <a:cs typeface="+mn-lt"/>
              </a:rPr>
              <a:t> bid </a:t>
            </a:r>
            <a:r>
              <a:rPr lang="nl-BE" sz="1600" err="1">
                <a:ea typeface="+mn-lt"/>
                <a:cs typeface="+mn-lt"/>
              </a:rPr>
              <a:t>book</a:t>
            </a:r>
            <a:r>
              <a:rPr lang="nl-BE" sz="1600">
                <a:ea typeface="+mn-lt"/>
                <a:cs typeface="+mn-lt"/>
              </a:rPr>
              <a:t> </a:t>
            </a:r>
            <a:r>
              <a:rPr lang="nl-BE" sz="1600" err="1">
                <a:ea typeface="+mn-lt"/>
                <a:cs typeface="+mn-lt"/>
              </a:rPr>
              <a:t>will</a:t>
            </a:r>
            <a:r>
              <a:rPr lang="nl-BE" sz="1600">
                <a:ea typeface="+mn-lt"/>
                <a:cs typeface="+mn-lt"/>
              </a:rPr>
              <a:t> </a:t>
            </a:r>
            <a:r>
              <a:rPr lang="nl-BE" sz="1600" err="1">
                <a:ea typeface="+mn-lt"/>
                <a:cs typeface="+mn-lt"/>
              </a:rPr>
              <a:t>be</a:t>
            </a:r>
            <a:r>
              <a:rPr lang="nl-BE" sz="1600">
                <a:ea typeface="+mn-lt"/>
                <a:cs typeface="+mn-lt"/>
              </a:rPr>
              <a:t> </a:t>
            </a:r>
            <a:r>
              <a:rPr lang="nl-BE" sz="1600" err="1">
                <a:ea typeface="+mn-lt"/>
                <a:cs typeface="+mn-lt"/>
              </a:rPr>
              <a:t>given</a:t>
            </a:r>
            <a:r>
              <a:rPr lang="nl-BE" sz="1600">
                <a:ea typeface="+mn-lt"/>
                <a:cs typeface="+mn-lt"/>
              </a:rPr>
              <a:t> </a:t>
            </a:r>
            <a:r>
              <a:rPr lang="nl-BE" sz="1600" err="1">
                <a:ea typeface="+mn-lt"/>
                <a:cs typeface="+mn-lt"/>
              </a:rPr>
              <a:t>the</a:t>
            </a:r>
            <a:r>
              <a:rPr lang="nl-BE" sz="1600">
                <a:ea typeface="+mn-lt"/>
                <a:cs typeface="+mn-lt"/>
              </a:rPr>
              <a:t> opportunity </a:t>
            </a:r>
            <a:r>
              <a:rPr lang="nl-BE" sz="1600" err="1">
                <a:ea typeface="+mn-lt"/>
                <a:cs typeface="+mn-lt"/>
              </a:rPr>
              <a:t>to</a:t>
            </a:r>
            <a:r>
              <a:rPr lang="nl-BE" sz="1600">
                <a:ea typeface="+mn-lt"/>
                <a:cs typeface="+mn-lt"/>
              </a:rPr>
              <a:t> </a:t>
            </a:r>
            <a:r>
              <a:rPr lang="nl-BE" sz="1600" err="1">
                <a:ea typeface="+mn-lt"/>
                <a:cs typeface="+mn-lt"/>
              </a:rPr>
              <a:t>use</a:t>
            </a:r>
            <a:r>
              <a:rPr lang="nl-BE" sz="1600">
                <a:ea typeface="+mn-lt"/>
                <a:cs typeface="+mn-lt"/>
              </a:rPr>
              <a:t> </a:t>
            </a:r>
            <a:r>
              <a:rPr lang="nl-BE" sz="1600" err="1">
                <a:ea typeface="+mn-lt"/>
                <a:cs typeface="+mn-lt"/>
              </a:rPr>
              <a:t>the</a:t>
            </a:r>
            <a:r>
              <a:rPr lang="nl-BE" sz="1600">
                <a:ea typeface="+mn-lt"/>
                <a:cs typeface="+mn-lt"/>
              </a:rPr>
              <a:t> LOV label. </a:t>
            </a:r>
            <a:endParaRPr lang="nl-BE" sz="2000">
              <a:ea typeface="+mn-lt"/>
              <a:cs typeface="+mn-lt"/>
            </a:endParaRPr>
          </a:p>
          <a:p>
            <a:pPr marL="1257300" lvl="2" indent="-342900">
              <a:buFont typeface="Arial"/>
              <a:buChar char="•"/>
            </a:pPr>
            <a:r>
              <a:rPr lang="nl-BE" sz="1600">
                <a:ea typeface="+mn-lt"/>
                <a:cs typeface="+mn-lt"/>
              </a:rPr>
              <a:t>No financial </a:t>
            </a:r>
            <a:r>
              <a:rPr lang="nl-BE" sz="1600" err="1">
                <a:ea typeface="+mn-lt"/>
                <a:cs typeface="+mn-lt"/>
              </a:rPr>
              <a:t>contribution</a:t>
            </a:r>
            <a:r>
              <a:rPr lang="nl-BE" sz="1600">
                <a:ea typeface="+mn-lt"/>
                <a:cs typeface="+mn-lt"/>
              </a:rPr>
              <a:t>, but </a:t>
            </a:r>
            <a:r>
              <a:rPr lang="nl-BE" sz="1600" err="1">
                <a:ea typeface="+mn-lt"/>
                <a:cs typeface="+mn-lt"/>
              </a:rPr>
              <a:t>visibility</a:t>
            </a:r>
            <a:r>
              <a:rPr lang="nl-BE" sz="1600">
                <a:ea typeface="+mn-lt"/>
                <a:cs typeface="+mn-lt"/>
              </a:rPr>
              <a:t> as '</a:t>
            </a:r>
            <a:r>
              <a:rPr lang="nl-BE" sz="1600" err="1">
                <a:ea typeface="+mn-lt"/>
                <a:cs typeface="+mn-lt"/>
              </a:rPr>
              <a:t>LOVely</a:t>
            </a:r>
            <a:r>
              <a:rPr lang="nl-BE" sz="1600">
                <a:ea typeface="+mn-lt"/>
                <a:cs typeface="+mn-lt"/>
              </a:rPr>
              <a:t> </a:t>
            </a:r>
            <a:r>
              <a:rPr lang="nl-BE" sz="1600" err="1">
                <a:ea typeface="+mn-lt"/>
                <a:cs typeface="+mn-lt"/>
              </a:rPr>
              <a:t>friends</a:t>
            </a:r>
            <a:r>
              <a:rPr lang="nl-BE" sz="1600">
                <a:ea typeface="+mn-lt"/>
                <a:cs typeface="+mn-lt"/>
              </a:rPr>
              <a:t>'. </a:t>
            </a:r>
            <a:endParaRPr lang="en-US" sz="2000">
              <a:ea typeface="+mn-lt"/>
              <a:cs typeface="+mn-lt"/>
            </a:endParaRPr>
          </a:p>
          <a:p>
            <a:pPr marL="1257300" lvl="2" indent="-342900">
              <a:buFont typeface="Arial"/>
              <a:buChar char="•"/>
            </a:pPr>
            <a:r>
              <a:rPr lang="nl-BE" sz="1600" err="1">
                <a:ea typeface="+mn-lt"/>
                <a:cs typeface="+mn-lt"/>
              </a:rPr>
              <a:t>Possibility</a:t>
            </a:r>
            <a:r>
              <a:rPr lang="nl-BE" sz="1600">
                <a:ea typeface="+mn-lt"/>
                <a:cs typeface="+mn-lt"/>
              </a:rPr>
              <a:t> of a </a:t>
            </a:r>
            <a:r>
              <a:rPr lang="nl-BE" sz="1600" err="1">
                <a:ea typeface="+mn-lt"/>
                <a:cs typeface="+mn-lt"/>
              </a:rPr>
              <a:t>place</a:t>
            </a:r>
            <a:r>
              <a:rPr lang="nl-BE" sz="1600">
                <a:ea typeface="+mn-lt"/>
                <a:cs typeface="+mn-lt"/>
              </a:rPr>
              <a:t> </a:t>
            </a:r>
            <a:r>
              <a:rPr lang="nl-BE" sz="1600" err="1">
                <a:ea typeface="+mn-lt"/>
                <a:cs typeface="+mn-lt"/>
              </a:rPr>
              <a:t>within</a:t>
            </a:r>
            <a:r>
              <a:rPr lang="nl-BE" sz="1600">
                <a:ea typeface="+mn-lt"/>
                <a:cs typeface="+mn-lt"/>
              </a:rPr>
              <a:t> </a:t>
            </a:r>
            <a:r>
              <a:rPr lang="nl-BE" sz="1600" err="1">
                <a:ea typeface="+mn-lt"/>
                <a:cs typeface="+mn-lt"/>
              </a:rPr>
              <a:t>the</a:t>
            </a:r>
            <a:r>
              <a:rPr lang="nl-BE" sz="1600">
                <a:ea typeface="+mn-lt"/>
                <a:cs typeface="+mn-lt"/>
              </a:rPr>
              <a:t> LOV </a:t>
            </a:r>
            <a:r>
              <a:rPr lang="nl-BE" sz="1600" err="1">
                <a:ea typeface="+mn-lt"/>
                <a:cs typeface="+mn-lt"/>
              </a:rPr>
              <a:t>communication</a:t>
            </a:r>
            <a:r>
              <a:rPr lang="nl-BE" sz="1600">
                <a:ea typeface="+mn-lt"/>
                <a:cs typeface="+mn-lt"/>
              </a:rPr>
              <a:t>, in </a:t>
            </a:r>
            <a:r>
              <a:rPr lang="nl-BE" sz="1600" err="1">
                <a:ea typeface="+mn-lt"/>
                <a:cs typeface="+mn-lt"/>
              </a:rPr>
              <a:t>what</a:t>
            </a:r>
            <a:r>
              <a:rPr lang="nl-BE" sz="1600">
                <a:ea typeface="+mn-lt"/>
                <a:cs typeface="+mn-lt"/>
              </a:rPr>
              <a:t> way </a:t>
            </a:r>
            <a:r>
              <a:rPr lang="nl-BE" sz="1600" err="1">
                <a:ea typeface="+mn-lt"/>
                <a:cs typeface="+mn-lt"/>
              </a:rPr>
              <a:t>this</a:t>
            </a:r>
            <a:r>
              <a:rPr lang="nl-BE" sz="1600">
                <a:ea typeface="+mn-lt"/>
                <a:cs typeface="+mn-lt"/>
              </a:rPr>
              <a:t> </a:t>
            </a:r>
            <a:r>
              <a:rPr lang="nl-BE" sz="1600" err="1">
                <a:ea typeface="+mn-lt"/>
                <a:cs typeface="+mn-lt"/>
              </a:rPr>
              <a:t>will</a:t>
            </a:r>
            <a:r>
              <a:rPr lang="nl-BE" sz="1600">
                <a:ea typeface="+mn-lt"/>
                <a:cs typeface="+mn-lt"/>
              </a:rPr>
              <a:t> </a:t>
            </a:r>
            <a:r>
              <a:rPr lang="nl-BE" sz="1600" err="1">
                <a:ea typeface="+mn-lt"/>
                <a:cs typeface="+mn-lt"/>
              </a:rPr>
              <a:t>be</a:t>
            </a:r>
            <a:r>
              <a:rPr lang="nl-BE" sz="1600">
                <a:ea typeface="+mn-lt"/>
                <a:cs typeface="+mn-lt"/>
              </a:rPr>
              <a:t> must </a:t>
            </a:r>
            <a:r>
              <a:rPr lang="nl-BE" sz="1600" err="1">
                <a:ea typeface="+mn-lt"/>
                <a:cs typeface="+mn-lt"/>
              </a:rPr>
              <a:t>be</a:t>
            </a:r>
            <a:r>
              <a:rPr lang="nl-BE" sz="1600">
                <a:ea typeface="+mn-lt"/>
                <a:cs typeface="+mn-lt"/>
              </a:rPr>
              <a:t> </a:t>
            </a:r>
            <a:r>
              <a:rPr lang="nl-BE" sz="1600" err="1">
                <a:ea typeface="+mn-lt"/>
                <a:cs typeface="+mn-lt"/>
              </a:rPr>
              <a:t>worked</a:t>
            </a:r>
            <a:r>
              <a:rPr lang="nl-BE" sz="1600">
                <a:ea typeface="+mn-lt"/>
                <a:cs typeface="+mn-lt"/>
              </a:rPr>
              <a:t> out. </a:t>
            </a:r>
            <a:endParaRPr lang="en-US" sz="2000"/>
          </a:p>
          <a:p>
            <a:pPr marL="285750" indent="-285750">
              <a:lnSpc>
                <a:spcPct val="90000"/>
              </a:lnSpc>
              <a:spcBef>
                <a:spcPts val="1000"/>
              </a:spcBef>
              <a:buFont typeface="Arial"/>
              <a:buChar char="•"/>
            </a:pPr>
            <a:endParaRPr lang="nl-BE" sz="2400">
              <a:ea typeface="+mn-lt"/>
              <a:cs typeface="+mn-lt"/>
            </a:endParaRPr>
          </a:p>
          <a:p>
            <a:pPr marL="285750" indent="-285750">
              <a:lnSpc>
                <a:spcPct val="90000"/>
              </a:lnSpc>
              <a:spcBef>
                <a:spcPts val="1000"/>
              </a:spcBef>
              <a:buFont typeface="Arial"/>
              <a:buChar char="•"/>
            </a:pPr>
            <a:endParaRPr lang="nl-BE" sz="2000" b="1"/>
          </a:p>
        </p:txBody>
      </p:sp>
    </p:spTree>
    <p:extLst>
      <p:ext uri="{BB962C8B-B14F-4D97-AF65-F5344CB8AC3E}">
        <p14:creationId xmlns:p14="http://schemas.microsoft.com/office/powerpoint/2010/main" val="38605038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5747D-DBFB-8E37-E59F-03C879B6A23A}"/>
            </a:ext>
          </a:extLst>
        </p:cNvPr>
        <p:cNvGrpSpPr/>
        <p:nvPr/>
      </p:nvGrpSpPr>
      <p:grpSpPr>
        <a:xfrm>
          <a:off x="0" y="0"/>
          <a:ext cx="0" cy="0"/>
          <a:chOff x="0" y="0"/>
          <a:chExt cx="0" cy="0"/>
        </a:xfrm>
      </p:grpSpPr>
      <p:sp>
        <p:nvSpPr>
          <p:cNvPr id="8" name="Text Placeholder 3">
            <a:extLst>
              <a:ext uri="{FF2B5EF4-FFF2-40B4-BE49-F238E27FC236}">
                <a16:creationId xmlns:a16="http://schemas.microsoft.com/office/drawing/2014/main" id="{09B99434-5D30-2F55-AAA8-D1E67C9B7129}"/>
              </a:ext>
            </a:extLst>
          </p:cNvPr>
          <p:cNvSpPr txBox="1">
            <a:spLocks/>
          </p:cNvSpPr>
          <p:nvPr/>
        </p:nvSpPr>
        <p:spPr>
          <a:xfrm>
            <a:off x="839788" y="1554480"/>
            <a:ext cx="4468483" cy="46837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700"/>
              <a:t>Are there enough free events? </a:t>
            </a:r>
          </a:p>
          <a:p>
            <a:r>
              <a:rPr lang="en-US" sz="1700"/>
              <a:t>Is </a:t>
            </a:r>
            <a:r>
              <a:rPr lang="en-US" sz="1700" err="1"/>
              <a:t>UitPas</a:t>
            </a:r>
            <a:r>
              <a:rPr lang="en-US" sz="1700"/>
              <a:t> enforced on all activities? </a:t>
            </a:r>
          </a:p>
          <a:p>
            <a:r>
              <a:rPr lang="en-US" sz="1700"/>
              <a:t>How do we extrapolate </a:t>
            </a:r>
            <a:r>
              <a:rPr lang="en-US" sz="1700" err="1"/>
              <a:t>UitPas</a:t>
            </a:r>
            <a:r>
              <a:rPr lang="en-US" sz="1700"/>
              <a:t> to internationals?</a:t>
            </a:r>
          </a:p>
          <a:p>
            <a:r>
              <a:rPr lang="en-US" sz="1700"/>
              <a:t>Do we have enough budget-friendly options for stays, travel, …?  </a:t>
            </a:r>
            <a:br>
              <a:rPr lang="en-US" sz="1700"/>
            </a:br>
            <a:br>
              <a:rPr lang="en-US" sz="1700"/>
            </a:br>
            <a:r>
              <a:rPr lang="en-US" sz="1700" err="1"/>
              <a:t>Uitpas</a:t>
            </a:r>
            <a:r>
              <a:rPr lang="en-US" sz="1700"/>
              <a:t> is good – but not end all be all – what extra work can we do?</a:t>
            </a:r>
          </a:p>
          <a:p>
            <a:r>
              <a:rPr lang="en-US" sz="1800" b="1"/>
              <a:t>Output </a:t>
            </a:r>
            <a:r>
              <a:rPr lang="en-US" sz="1800" b="1" err="1"/>
              <a:t>bidbook</a:t>
            </a:r>
            <a:r>
              <a:rPr lang="en-US" sz="1800" b="1"/>
              <a:t> outreach:</a:t>
            </a:r>
          </a:p>
          <a:p>
            <a:pPr marL="285750" indent="-285750">
              <a:buFont typeface="Arial" panose="020B0604020202020204" pitchFamily="34" charset="0"/>
              <a:buChar char="•"/>
            </a:pPr>
            <a:r>
              <a:rPr lang="en-US" sz="1700" err="1"/>
              <a:t>Vrijetijdsparticipatie</a:t>
            </a:r>
            <a:r>
              <a:rPr lang="en-US" sz="1700"/>
              <a:t> </a:t>
            </a:r>
            <a:r>
              <a:rPr lang="en-US" sz="1700" err="1"/>
              <a:t>kerngroep</a:t>
            </a:r>
            <a:endParaRPr lang="en-US" sz="1700"/>
          </a:p>
          <a:p>
            <a:pPr marL="285750" indent="-285750">
              <a:buFont typeface="Arial" panose="020B0604020202020204" pitchFamily="34" charset="0"/>
              <a:buChar char="•"/>
            </a:pPr>
            <a:r>
              <a:rPr lang="en-US" sz="1700"/>
              <a:t>Mapping of free events</a:t>
            </a:r>
          </a:p>
          <a:p>
            <a:pPr marL="285750" indent="-285750">
              <a:buFont typeface="Arial" panose="020B0604020202020204" pitchFamily="34" charset="0"/>
              <a:buChar char="•"/>
            </a:pPr>
            <a:r>
              <a:rPr lang="en-US" sz="1700"/>
              <a:t>Plan for providing </a:t>
            </a:r>
            <a:r>
              <a:rPr lang="en-US" sz="1700" err="1"/>
              <a:t>UitPas</a:t>
            </a:r>
            <a:r>
              <a:rPr lang="en-US" sz="1700"/>
              <a:t> to </a:t>
            </a:r>
            <a:r>
              <a:rPr lang="en-US" sz="1700" err="1"/>
              <a:t>internatonals</a:t>
            </a:r>
            <a:endParaRPr lang="en-US" sz="1700"/>
          </a:p>
          <a:p>
            <a:pPr marL="285750" indent="-285750">
              <a:buFont typeface="Arial" panose="020B0604020202020204" pitchFamily="34" charset="0"/>
              <a:buChar char="•"/>
            </a:pPr>
            <a:br>
              <a:rPr lang="en-US" sz="1700"/>
            </a:br>
            <a:endParaRPr lang="en-US" sz="1700"/>
          </a:p>
        </p:txBody>
      </p:sp>
      <p:sp>
        <p:nvSpPr>
          <p:cNvPr id="7" name="Titel 6">
            <a:extLst>
              <a:ext uri="{FF2B5EF4-FFF2-40B4-BE49-F238E27FC236}">
                <a16:creationId xmlns:a16="http://schemas.microsoft.com/office/drawing/2014/main" id="{CC3BFB4B-421D-1F57-C06D-A7449D9E9611}"/>
              </a:ext>
            </a:extLst>
          </p:cNvPr>
          <p:cNvSpPr>
            <a:spLocks noGrp="1"/>
          </p:cNvSpPr>
          <p:nvPr>
            <p:ph type="title"/>
          </p:nvPr>
        </p:nvSpPr>
        <p:spPr>
          <a:xfrm>
            <a:off x="6929851" y="760021"/>
            <a:ext cx="5361111" cy="662380"/>
          </a:xfrm>
        </p:spPr>
        <p:txBody>
          <a:bodyPr>
            <a:normAutofit fontScale="90000"/>
          </a:bodyPr>
          <a:lstStyle/>
          <a:p>
            <a:r>
              <a:rPr lang="en-US" sz="4000">
                <a:latin typeface="Aptos Display"/>
              </a:rPr>
              <a:t>Open call: let's make LOV!</a:t>
            </a:r>
            <a:endParaRPr lang="en-US" sz="4000"/>
          </a:p>
        </p:txBody>
      </p:sp>
      <p:sp>
        <p:nvSpPr>
          <p:cNvPr id="17" name="Text Placeholder 3">
            <a:extLst>
              <a:ext uri="{FF2B5EF4-FFF2-40B4-BE49-F238E27FC236}">
                <a16:creationId xmlns:a16="http://schemas.microsoft.com/office/drawing/2014/main" id="{FBB75536-A78C-9780-53DB-20C386B35FEB}"/>
              </a:ext>
            </a:extLst>
          </p:cNvPr>
          <p:cNvSpPr>
            <a:spLocks noGrp="1"/>
          </p:cNvSpPr>
          <p:nvPr>
            <p:ph type="body" sz="half" idx="2"/>
          </p:nvPr>
        </p:nvSpPr>
        <p:spPr>
          <a:xfrm>
            <a:off x="6935788" y="1554480"/>
            <a:ext cx="4468482" cy="4937760"/>
          </a:xfrm>
        </p:spPr>
        <p:txBody>
          <a:bodyPr vert="horz" lIns="91440" tIns="45720" rIns="91440" bIns="45720" rtlCol="0" anchor="t">
            <a:normAutofit fontScale="92500" lnSpcReduction="10000"/>
          </a:bodyPr>
          <a:lstStyle/>
          <a:p>
            <a:r>
              <a:rPr lang="nl-BE">
                <a:ea typeface="+mn-lt"/>
                <a:cs typeface="+mn-lt"/>
              </a:rPr>
              <a:t>Summer of </a:t>
            </a:r>
            <a:r>
              <a:rPr lang="nl-BE" err="1">
                <a:ea typeface="+mn-lt"/>
                <a:cs typeface="+mn-lt"/>
              </a:rPr>
              <a:t>Olevodroom</a:t>
            </a:r>
            <a:endParaRPr lang="nl-NL" err="1">
              <a:ea typeface="+mn-lt"/>
              <a:cs typeface="+mn-lt"/>
            </a:endParaRPr>
          </a:p>
          <a:p>
            <a:pPr marL="342900" indent="-342900">
              <a:buChar char="•"/>
            </a:pPr>
            <a:r>
              <a:rPr lang="nl-BE" err="1">
                <a:ea typeface="+mn-lt"/>
                <a:cs typeface="+mn-lt"/>
              </a:rPr>
              <a:t>Wanted</a:t>
            </a:r>
            <a:r>
              <a:rPr lang="nl-BE">
                <a:ea typeface="+mn-lt"/>
                <a:cs typeface="+mn-lt"/>
              </a:rPr>
              <a:t>: </a:t>
            </a:r>
            <a:r>
              <a:rPr lang="nl-BE" err="1">
                <a:ea typeface="+mn-lt"/>
                <a:cs typeface="+mn-lt"/>
              </a:rPr>
              <a:t>young</a:t>
            </a:r>
            <a:r>
              <a:rPr lang="nl-BE">
                <a:ea typeface="+mn-lt"/>
                <a:cs typeface="+mn-lt"/>
              </a:rPr>
              <a:t> </a:t>
            </a:r>
            <a:r>
              <a:rPr lang="nl-BE" err="1">
                <a:ea typeface="+mn-lt"/>
                <a:cs typeface="+mn-lt"/>
              </a:rPr>
              <a:t>artists</a:t>
            </a:r>
            <a:r>
              <a:rPr lang="nl-BE">
                <a:ea typeface="+mn-lt"/>
                <a:cs typeface="+mn-lt"/>
              </a:rPr>
              <a:t>, </a:t>
            </a:r>
            <a:r>
              <a:rPr lang="nl-BE" err="1">
                <a:ea typeface="+mn-lt"/>
                <a:cs typeface="+mn-lt"/>
              </a:rPr>
              <a:t>musicians</a:t>
            </a:r>
            <a:r>
              <a:rPr lang="nl-BE">
                <a:ea typeface="+mn-lt"/>
                <a:cs typeface="+mn-lt"/>
              </a:rPr>
              <a:t>, </a:t>
            </a:r>
            <a:r>
              <a:rPr lang="nl-BE" err="1">
                <a:ea typeface="+mn-lt"/>
                <a:cs typeface="+mn-lt"/>
              </a:rPr>
              <a:t>cultural</a:t>
            </a:r>
            <a:r>
              <a:rPr lang="nl-BE">
                <a:ea typeface="+mn-lt"/>
                <a:cs typeface="+mn-lt"/>
              </a:rPr>
              <a:t> </a:t>
            </a:r>
            <a:r>
              <a:rPr lang="nl-BE" err="1">
                <a:ea typeface="+mn-lt"/>
                <a:cs typeface="+mn-lt"/>
              </a:rPr>
              <a:t>organisations</a:t>
            </a:r>
            <a:r>
              <a:rPr lang="nl-BE">
                <a:ea typeface="+mn-lt"/>
                <a:cs typeface="+mn-lt"/>
              </a:rPr>
              <a:t>, amateur companies </a:t>
            </a:r>
            <a:r>
              <a:rPr lang="nl-BE" err="1">
                <a:ea typeface="+mn-lt"/>
                <a:cs typeface="+mn-lt"/>
              </a:rPr>
              <a:t>and</a:t>
            </a:r>
            <a:r>
              <a:rPr lang="nl-BE">
                <a:ea typeface="+mn-lt"/>
                <a:cs typeface="+mn-lt"/>
              </a:rPr>
              <a:t> </a:t>
            </a:r>
            <a:r>
              <a:rPr lang="nl-BE" err="1">
                <a:ea typeface="+mn-lt"/>
                <a:cs typeface="+mn-lt"/>
              </a:rPr>
              <a:t>other</a:t>
            </a:r>
            <a:r>
              <a:rPr lang="nl-BE">
                <a:ea typeface="+mn-lt"/>
                <a:cs typeface="+mn-lt"/>
              </a:rPr>
              <a:t> </a:t>
            </a:r>
            <a:r>
              <a:rPr lang="nl-BE" err="1">
                <a:ea typeface="+mn-lt"/>
                <a:cs typeface="+mn-lt"/>
              </a:rPr>
              <a:t>enthusiasts</a:t>
            </a:r>
            <a:r>
              <a:rPr lang="nl-BE">
                <a:ea typeface="+mn-lt"/>
                <a:cs typeface="+mn-lt"/>
              </a:rPr>
              <a:t> </a:t>
            </a:r>
            <a:r>
              <a:rPr lang="nl-BE" err="1">
                <a:ea typeface="+mn-lt"/>
                <a:cs typeface="+mn-lt"/>
              </a:rPr>
              <a:t>to</a:t>
            </a:r>
            <a:r>
              <a:rPr lang="nl-BE">
                <a:ea typeface="+mn-lt"/>
                <a:cs typeface="+mn-lt"/>
              </a:rPr>
              <a:t> </a:t>
            </a:r>
            <a:r>
              <a:rPr lang="nl-BE" err="1">
                <a:ea typeface="+mn-lt"/>
                <a:cs typeface="+mn-lt"/>
              </a:rPr>
              <a:t>bring</a:t>
            </a:r>
            <a:r>
              <a:rPr lang="nl-BE">
                <a:ea typeface="+mn-lt"/>
                <a:cs typeface="+mn-lt"/>
              </a:rPr>
              <a:t> </a:t>
            </a:r>
            <a:r>
              <a:rPr lang="nl-BE" err="1">
                <a:ea typeface="+mn-lt"/>
                <a:cs typeface="+mn-lt"/>
              </a:rPr>
              <a:t>the</a:t>
            </a:r>
            <a:r>
              <a:rPr lang="nl-BE">
                <a:ea typeface="+mn-lt"/>
                <a:cs typeface="+mn-lt"/>
              </a:rPr>
              <a:t> stage </a:t>
            </a:r>
            <a:r>
              <a:rPr lang="nl-BE" err="1">
                <a:ea typeface="+mn-lt"/>
                <a:cs typeface="+mn-lt"/>
              </a:rPr>
              <a:t>to</a:t>
            </a:r>
            <a:r>
              <a:rPr lang="nl-BE">
                <a:ea typeface="+mn-lt"/>
                <a:cs typeface="+mn-lt"/>
              </a:rPr>
              <a:t> life!</a:t>
            </a:r>
            <a:br>
              <a:rPr lang="nl-BE">
                <a:ea typeface="+mn-lt"/>
                <a:cs typeface="+mn-lt"/>
              </a:rPr>
            </a:br>
            <a:endParaRPr lang="nl-BE">
              <a:ea typeface="+mn-lt"/>
              <a:cs typeface="+mn-lt"/>
            </a:endParaRPr>
          </a:p>
          <a:p>
            <a:pPr marL="342900" indent="-342900">
              <a:buChar char="•"/>
            </a:pPr>
            <a:r>
              <a:rPr lang="nl-BE">
                <a:ea typeface="+mn-lt"/>
                <a:cs typeface="+mn-lt"/>
              </a:rPr>
              <a:t>Summer stage: </a:t>
            </a:r>
            <a:r>
              <a:rPr lang="nl-BE" err="1">
                <a:ea typeface="+mn-lt"/>
                <a:cs typeface="+mn-lt"/>
              </a:rPr>
              <a:t>Wednesdays</a:t>
            </a:r>
            <a:r>
              <a:rPr lang="nl-BE">
                <a:ea typeface="+mn-lt"/>
                <a:cs typeface="+mn-lt"/>
              </a:rPr>
              <a:t> in </a:t>
            </a:r>
            <a:r>
              <a:rPr lang="nl-BE" err="1">
                <a:ea typeface="+mn-lt"/>
                <a:cs typeface="+mn-lt"/>
              </a:rPr>
              <a:t>July</a:t>
            </a:r>
            <a:r>
              <a:rPr lang="nl-BE">
                <a:ea typeface="+mn-lt"/>
                <a:cs typeface="+mn-lt"/>
              </a:rPr>
              <a:t> &amp; August (</a:t>
            </a:r>
            <a:r>
              <a:rPr lang="nl-BE" err="1">
                <a:ea typeface="+mn-lt"/>
                <a:cs typeface="+mn-lt"/>
              </a:rPr>
              <a:t>between</a:t>
            </a:r>
            <a:r>
              <a:rPr lang="nl-BE">
                <a:ea typeface="+mn-lt"/>
                <a:cs typeface="+mn-lt"/>
              </a:rPr>
              <a:t> 7 </a:t>
            </a:r>
            <a:r>
              <a:rPr lang="nl-BE" err="1">
                <a:ea typeface="+mn-lt"/>
                <a:cs typeface="+mn-lt"/>
              </a:rPr>
              <a:t>and</a:t>
            </a:r>
            <a:r>
              <a:rPr lang="nl-BE">
                <a:ea typeface="+mn-lt"/>
                <a:cs typeface="+mn-lt"/>
              </a:rPr>
              <a:t> 10 </a:t>
            </a:r>
            <a:r>
              <a:rPr lang="nl-BE" err="1">
                <a:ea typeface="+mn-lt"/>
                <a:cs typeface="+mn-lt"/>
              </a:rPr>
              <a:t>pm</a:t>
            </a:r>
            <a:r>
              <a:rPr lang="nl-BE">
                <a:ea typeface="+mn-lt"/>
                <a:cs typeface="+mn-lt"/>
              </a:rPr>
              <a:t>) evening </a:t>
            </a:r>
            <a:r>
              <a:rPr lang="nl-BE" err="1">
                <a:ea typeface="+mn-lt"/>
                <a:cs typeface="+mn-lt"/>
              </a:rPr>
              <a:t>programme</a:t>
            </a:r>
            <a:r>
              <a:rPr lang="nl-BE">
                <a:ea typeface="+mn-lt"/>
                <a:cs typeface="+mn-lt"/>
              </a:rPr>
              <a:t> </a:t>
            </a:r>
            <a:r>
              <a:rPr lang="nl-BE" err="1">
                <a:ea typeface="+mn-lt"/>
                <a:cs typeface="+mn-lt"/>
              </a:rPr>
              <a:t>for</a:t>
            </a:r>
            <a:r>
              <a:rPr lang="nl-BE">
                <a:ea typeface="+mn-lt"/>
                <a:cs typeface="+mn-lt"/>
              </a:rPr>
              <a:t> a </a:t>
            </a:r>
            <a:r>
              <a:rPr lang="nl-BE" err="1">
                <a:ea typeface="+mn-lt"/>
                <a:cs typeface="+mn-lt"/>
              </a:rPr>
              <a:t>wide</a:t>
            </a:r>
            <a:r>
              <a:rPr lang="nl-BE">
                <a:ea typeface="+mn-lt"/>
                <a:cs typeface="+mn-lt"/>
              </a:rPr>
              <a:t> </a:t>
            </a:r>
            <a:r>
              <a:rPr lang="nl-BE" err="1">
                <a:ea typeface="+mn-lt"/>
                <a:cs typeface="+mn-lt"/>
              </a:rPr>
              <a:t>audience</a:t>
            </a:r>
            <a:br>
              <a:rPr lang="nl-BE">
                <a:ea typeface="+mn-lt"/>
                <a:cs typeface="+mn-lt"/>
              </a:rPr>
            </a:br>
            <a:endParaRPr lang="nl-BE">
              <a:ea typeface="+mn-lt"/>
              <a:cs typeface="+mn-lt"/>
            </a:endParaRPr>
          </a:p>
          <a:p>
            <a:pPr marL="342900" indent="-342900">
              <a:buChar char="•"/>
            </a:pPr>
            <a:r>
              <a:rPr lang="nl-BE">
                <a:ea typeface="+mn-lt"/>
                <a:cs typeface="+mn-lt"/>
              </a:rPr>
              <a:t>LOV doubles </a:t>
            </a:r>
            <a:r>
              <a:rPr lang="nl-BE" err="1">
                <a:ea typeface="+mn-lt"/>
                <a:cs typeface="+mn-lt"/>
              </a:rPr>
              <a:t>its</a:t>
            </a:r>
            <a:r>
              <a:rPr lang="nl-BE">
                <a:ea typeface="+mn-lt"/>
                <a:cs typeface="+mn-lt"/>
              </a:rPr>
              <a:t> </a:t>
            </a:r>
            <a:r>
              <a:rPr lang="nl-BE" err="1">
                <a:ea typeface="+mn-lt"/>
                <a:cs typeface="+mn-lt"/>
              </a:rPr>
              <a:t>programming</a:t>
            </a:r>
            <a:r>
              <a:rPr lang="nl-BE">
                <a:ea typeface="+mn-lt"/>
                <a:cs typeface="+mn-lt"/>
              </a:rPr>
              <a:t> budget </a:t>
            </a:r>
            <a:r>
              <a:rPr lang="nl-BE" err="1">
                <a:ea typeface="+mn-lt"/>
                <a:cs typeface="+mn-lt"/>
              </a:rPr>
              <a:t>to</a:t>
            </a:r>
            <a:r>
              <a:rPr lang="nl-BE">
                <a:ea typeface="+mn-lt"/>
                <a:cs typeface="+mn-lt"/>
              </a:rPr>
              <a:t> combine 2 </a:t>
            </a:r>
            <a:r>
              <a:rPr lang="nl-BE" err="1">
                <a:ea typeface="+mn-lt"/>
                <a:cs typeface="+mn-lt"/>
              </a:rPr>
              <a:t>initiatives</a:t>
            </a:r>
            <a:r>
              <a:rPr lang="nl-BE">
                <a:ea typeface="+mn-lt"/>
                <a:cs typeface="+mn-lt"/>
              </a:rPr>
              <a:t> on </a:t>
            </a:r>
            <a:r>
              <a:rPr lang="nl-BE" err="1">
                <a:ea typeface="+mn-lt"/>
                <a:cs typeface="+mn-lt"/>
              </a:rPr>
              <a:t>one</a:t>
            </a:r>
            <a:r>
              <a:rPr lang="nl-BE">
                <a:ea typeface="+mn-lt"/>
                <a:cs typeface="+mn-lt"/>
              </a:rPr>
              <a:t> evening </a:t>
            </a:r>
            <a:r>
              <a:rPr lang="nl-BE" err="1">
                <a:ea typeface="+mn-lt"/>
                <a:cs typeface="+mn-lt"/>
              </a:rPr>
              <a:t>each</a:t>
            </a:r>
            <a:r>
              <a:rPr lang="nl-BE">
                <a:ea typeface="+mn-lt"/>
                <a:cs typeface="+mn-lt"/>
              </a:rPr>
              <a:t> time, </a:t>
            </a:r>
            <a:r>
              <a:rPr lang="nl-BE" err="1">
                <a:ea typeface="+mn-lt"/>
                <a:cs typeface="+mn-lt"/>
              </a:rPr>
              <a:t>thus</a:t>
            </a:r>
            <a:r>
              <a:rPr lang="nl-BE">
                <a:ea typeface="+mn-lt"/>
                <a:cs typeface="+mn-lt"/>
              </a:rPr>
              <a:t> </a:t>
            </a:r>
            <a:r>
              <a:rPr lang="nl-BE" err="1">
                <a:ea typeface="+mn-lt"/>
                <a:cs typeface="+mn-lt"/>
              </a:rPr>
              <a:t>creating</a:t>
            </a:r>
            <a:r>
              <a:rPr lang="nl-BE">
                <a:ea typeface="+mn-lt"/>
                <a:cs typeface="+mn-lt"/>
              </a:rPr>
              <a:t> </a:t>
            </a:r>
            <a:r>
              <a:rPr lang="nl-BE" err="1">
                <a:ea typeface="+mn-lt"/>
                <a:cs typeface="+mn-lt"/>
              </a:rPr>
              <a:t>radical</a:t>
            </a:r>
            <a:r>
              <a:rPr lang="nl-BE">
                <a:ea typeface="+mn-lt"/>
                <a:cs typeface="+mn-lt"/>
              </a:rPr>
              <a:t> </a:t>
            </a:r>
            <a:r>
              <a:rPr lang="nl-BE" err="1">
                <a:ea typeface="+mn-lt"/>
                <a:cs typeface="+mn-lt"/>
              </a:rPr>
              <a:t>connections</a:t>
            </a:r>
            <a:r>
              <a:rPr lang="nl-BE">
                <a:ea typeface="+mn-lt"/>
                <a:cs typeface="+mn-lt"/>
              </a:rPr>
              <a:t>!</a:t>
            </a:r>
            <a:br>
              <a:rPr lang="nl-BE">
                <a:ea typeface="+mn-lt"/>
                <a:cs typeface="+mn-lt"/>
              </a:rPr>
            </a:br>
            <a:endParaRPr lang="nl-BE">
              <a:ea typeface="+mn-lt"/>
              <a:cs typeface="+mn-lt"/>
            </a:endParaRPr>
          </a:p>
          <a:p>
            <a:pPr marL="342900" indent="-342900">
              <a:buChar char="•"/>
            </a:pPr>
            <a:r>
              <a:rPr lang="nl-BE">
                <a:ea typeface="+mn-lt"/>
                <a:cs typeface="+mn-lt"/>
              </a:rPr>
              <a:t>Info </a:t>
            </a:r>
            <a:r>
              <a:rPr lang="nl-BE" err="1">
                <a:ea typeface="+mn-lt"/>
                <a:cs typeface="+mn-lt"/>
              </a:rPr>
              <a:t>and</a:t>
            </a:r>
            <a:r>
              <a:rPr lang="nl-BE">
                <a:ea typeface="+mn-lt"/>
                <a:cs typeface="+mn-lt"/>
              </a:rPr>
              <a:t> </a:t>
            </a:r>
            <a:r>
              <a:rPr lang="nl-BE" err="1">
                <a:ea typeface="+mn-lt"/>
                <a:cs typeface="+mn-lt"/>
              </a:rPr>
              <a:t>registration</a:t>
            </a:r>
            <a:r>
              <a:rPr lang="nl-BE">
                <a:ea typeface="+mn-lt"/>
                <a:cs typeface="+mn-lt"/>
              </a:rPr>
              <a:t> at www.olevodroom.be</a:t>
            </a:r>
          </a:p>
        </p:txBody>
      </p:sp>
      <p:sp>
        <p:nvSpPr>
          <p:cNvPr id="2" name="AutoShape 2" descr="Discover Leuven | A Visitor's Introduction to Leuven, Belgium">
            <a:extLst>
              <a:ext uri="{FF2B5EF4-FFF2-40B4-BE49-F238E27FC236}">
                <a16:creationId xmlns:a16="http://schemas.microsoft.com/office/drawing/2014/main" id="{494EA4C2-123A-C532-52F9-E94FAB3079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 name="Tijdelijke aanduiding voor afbeelding 3" descr="Afbeelding met speeltuin, grond&#10;&#10;Door AI gegenereerde inhoud is mogelijk onjuist.">
            <a:extLst>
              <a:ext uri="{FF2B5EF4-FFF2-40B4-BE49-F238E27FC236}">
                <a16:creationId xmlns:a16="http://schemas.microsoft.com/office/drawing/2014/main" id="{55C87A49-100E-0AC7-F3B7-98F1B11D2B74}"/>
              </a:ext>
            </a:extLst>
          </p:cNvPr>
          <p:cNvPicPr>
            <a:picLocks noGrp="1" noChangeAspect="1"/>
          </p:cNvPicPr>
          <p:nvPr>
            <p:ph type="pic" idx="11"/>
          </p:nvPr>
        </p:nvPicPr>
        <p:blipFill>
          <a:blip r:embed="rId2"/>
          <a:srcRect l="23144" r="23144"/>
          <a:stretch/>
        </p:blipFill>
        <p:spPr/>
      </p:pic>
    </p:spTree>
    <p:extLst>
      <p:ext uri="{BB962C8B-B14F-4D97-AF65-F5344CB8AC3E}">
        <p14:creationId xmlns:p14="http://schemas.microsoft.com/office/powerpoint/2010/main" val="19655462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AE217-F201-4EE7-2FD3-523333941F9E}"/>
            </a:ext>
          </a:extLst>
        </p:cNvPr>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045993F0-2B52-49A6-DCAE-D35F7B504C92}"/>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730A96F8-92CE-E534-2FBC-F56F6C262814}"/>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sp>
        <p:nvSpPr>
          <p:cNvPr id="2" name="TextBox 2">
            <a:extLst>
              <a:ext uri="{FF2B5EF4-FFF2-40B4-BE49-F238E27FC236}">
                <a16:creationId xmlns:a16="http://schemas.microsoft.com/office/drawing/2014/main" id="{6B49AA88-62A6-4295-13AD-84057D715757}"/>
              </a:ext>
            </a:extLst>
          </p:cNvPr>
          <p:cNvSpPr txBox="1"/>
          <p:nvPr/>
        </p:nvSpPr>
        <p:spPr>
          <a:xfrm>
            <a:off x="1003483" y="3051175"/>
            <a:ext cx="10185035" cy="6710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00"/>
              </a:lnSpc>
              <a:spcBef>
                <a:spcPct val="0"/>
              </a:spcBef>
            </a:pPr>
            <a:r>
              <a:rPr lang="en-US" sz="5300">
                <a:solidFill>
                  <a:srgbClr val="341700"/>
                </a:solidFill>
                <a:latin typeface="WT Kormelink"/>
              </a:rPr>
              <a:t>Working tables</a:t>
            </a:r>
          </a:p>
        </p:txBody>
      </p:sp>
    </p:spTree>
    <p:extLst>
      <p:ext uri="{BB962C8B-B14F-4D97-AF65-F5344CB8AC3E}">
        <p14:creationId xmlns:p14="http://schemas.microsoft.com/office/powerpoint/2010/main" val="3258964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831-F5E7-D2ED-32EC-F3019AC633A1}"/>
            </a:ext>
          </a:extLst>
        </p:cNvPr>
        <p:cNvGrpSpPr/>
        <p:nvPr/>
      </p:nvGrpSpPr>
      <p:grpSpPr>
        <a:xfrm>
          <a:off x="0" y="0"/>
          <a:ext cx="0" cy="0"/>
          <a:chOff x="0" y="0"/>
          <a:chExt cx="0" cy="0"/>
        </a:xfrm>
      </p:grpSpPr>
      <p:pic>
        <p:nvPicPr>
          <p:cNvPr id="6" name="Afbeelding 5" descr="Afbeelding met ontvangst, tekst, handschrift, persoon&#10;&#10;Door AI gegenereerde inhoud is mogelijk onjuist.">
            <a:extLst>
              <a:ext uri="{FF2B5EF4-FFF2-40B4-BE49-F238E27FC236}">
                <a16:creationId xmlns:a16="http://schemas.microsoft.com/office/drawing/2014/main" id="{919A27D0-E524-F778-EA7B-B6F8CAC1A455}"/>
              </a:ext>
            </a:extLst>
          </p:cNvPr>
          <p:cNvPicPr>
            <a:picLocks noChangeAspect="1"/>
          </p:cNvPicPr>
          <p:nvPr/>
        </p:nvPicPr>
        <p:blipFill>
          <a:blip r:embed="rId2"/>
          <a:srcRect t="916" b="916"/>
          <a:stretch/>
        </p:blipFill>
        <p:spPr>
          <a:xfrm>
            <a:off x="1" y="7"/>
            <a:ext cx="4657344" cy="68579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Tekstvak 21">
            <a:extLst>
              <a:ext uri="{FF2B5EF4-FFF2-40B4-BE49-F238E27FC236}">
                <a16:creationId xmlns:a16="http://schemas.microsoft.com/office/drawing/2014/main" id="{AFB2A024-ED16-F68F-736F-3B1B833CF05A}"/>
              </a:ext>
            </a:extLst>
          </p:cNvPr>
          <p:cNvSpPr txBox="1"/>
          <p:nvPr/>
        </p:nvSpPr>
        <p:spPr>
          <a:xfrm>
            <a:off x="4521202" y="939800"/>
            <a:ext cx="7275284" cy="544764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r>
              <a:rPr lang="nl-BE" sz="2400" b="1" err="1">
                <a:latin typeface="WT Kormelink"/>
              </a:rPr>
              <a:t>Worktable</a:t>
            </a:r>
            <a:r>
              <a:rPr lang="nl-BE" sz="2400" b="1">
                <a:latin typeface="WT Kormelink"/>
              </a:rPr>
              <a:t> 1: LOV </a:t>
            </a:r>
            <a:r>
              <a:rPr lang="nl-BE" sz="2400" b="1" err="1">
                <a:latin typeface="WT Kormelink"/>
              </a:rPr>
              <a:t>collaborations</a:t>
            </a:r>
            <a:endParaRPr lang="nl-NL" err="1"/>
          </a:p>
          <a:p>
            <a:pPr algn="r">
              <a:buFont typeface="Arial"/>
              <a:buChar char="•"/>
            </a:pPr>
            <a:endParaRPr lang="nl-BE"/>
          </a:p>
          <a:p>
            <a:pPr algn="r">
              <a:buFont typeface="Arial"/>
              <a:buChar char="•"/>
            </a:pPr>
            <a:r>
              <a:rPr lang="nl-BE" sz="1800" err="1">
                <a:latin typeface="WT Kormelink"/>
                <a:ea typeface="+mn-lt"/>
                <a:cs typeface="+mn-lt"/>
              </a:rPr>
              <a:t>Stimulating</a:t>
            </a:r>
            <a:r>
              <a:rPr lang="nl-BE" sz="1800">
                <a:latin typeface="WT Kormelink"/>
                <a:ea typeface="+mn-lt"/>
                <a:cs typeface="+mn-lt"/>
              </a:rPr>
              <a:t> new, </a:t>
            </a:r>
            <a:r>
              <a:rPr lang="nl-BE" sz="1800" err="1">
                <a:latin typeface="WT Kormelink"/>
                <a:ea typeface="+mn-lt"/>
                <a:cs typeface="+mn-lt"/>
              </a:rPr>
              <a:t>unexpected</a:t>
            </a:r>
            <a:r>
              <a:rPr lang="nl-BE" sz="1800">
                <a:latin typeface="WT Kormelink"/>
                <a:ea typeface="+mn-lt"/>
                <a:cs typeface="+mn-lt"/>
              </a:rPr>
              <a:t> </a:t>
            </a:r>
            <a:r>
              <a:rPr lang="nl-BE" sz="1800" err="1">
                <a:latin typeface="WT Kormelink"/>
                <a:ea typeface="+mn-lt"/>
                <a:cs typeface="+mn-lt"/>
              </a:rPr>
              <a:t>collaborations</a:t>
            </a:r>
            <a:r>
              <a:rPr lang="nl-BE" sz="1800">
                <a:latin typeface="WT Kormelink"/>
                <a:ea typeface="+mn-lt"/>
                <a:cs typeface="+mn-lt"/>
              </a:rPr>
              <a:t> </a:t>
            </a:r>
            <a:r>
              <a:rPr lang="nl-BE" sz="1800" err="1">
                <a:latin typeface="WT Kormelink"/>
                <a:ea typeface="+mn-lt"/>
                <a:cs typeface="+mn-lt"/>
              </a:rPr>
              <a:t>within</a:t>
            </a:r>
            <a:r>
              <a:rPr lang="nl-BE" sz="1800">
                <a:latin typeface="WT Kormelink"/>
                <a:ea typeface="+mn-lt"/>
                <a:cs typeface="+mn-lt"/>
              </a:rPr>
              <a:t> LOV2030</a:t>
            </a:r>
          </a:p>
          <a:p>
            <a:pPr algn="r">
              <a:buFont typeface="Arial"/>
              <a:buChar char="•"/>
            </a:pPr>
            <a:r>
              <a:rPr lang="nl-BE" sz="1800">
                <a:latin typeface="WT Kormelink"/>
                <a:ea typeface="+mn-lt"/>
                <a:cs typeface="+mn-lt"/>
              </a:rPr>
              <a:t>Creative matchmaking </a:t>
            </a:r>
            <a:r>
              <a:rPr lang="nl-BE" sz="1800" err="1">
                <a:latin typeface="WT Kormelink"/>
                <a:ea typeface="+mn-lt"/>
                <a:cs typeface="+mn-lt"/>
              </a:rPr>
              <a:t>and</a:t>
            </a:r>
            <a:r>
              <a:rPr lang="nl-BE" sz="1800">
                <a:latin typeface="WT Kormelink"/>
                <a:ea typeface="+mn-lt"/>
                <a:cs typeface="+mn-lt"/>
              </a:rPr>
              <a:t> </a:t>
            </a:r>
            <a:r>
              <a:rPr lang="nl-BE" sz="1800" err="1">
                <a:latin typeface="WT Kormelink"/>
                <a:ea typeface="+mn-lt"/>
                <a:cs typeface="+mn-lt"/>
              </a:rPr>
              <a:t>expansion</a:t>
            </a:r>
            <a:r>
              <a:rPr lang="nl-BE" sz="1800">
                <a:latin typeface="WT Kormelink"/>
                <a:ea typeface="+mn-lt"/>
                <a:cs typeface="+mn-lt"/>
              </a:rPr>
              <a:t> of partnerships</a:t>
            </a:r>
          </a:p>
          <a:p>
            <a:pPr algn="r">
              <a:buFont typeface="Arial"/>
              <a:buChar char="•"/>
            </a:pPr>
            <a:r>
              <a:rPr lang="nl-BE" sz="1800" err="1">
                <a:latin typeface="WT Kormelink"/>
                <a:ea typeface="+mn-lt"/>
                <a:cs typeface="+mn-lt"/>
              </a:rPr>
              <a:t>Reaching</a:t>
            </a:r>
            <a:r>
              <a:rPr lang="nl-BE" sz="1800">
                <a:latin typeface="WT Kormelink"/>
                <a:ea typeface="+mn-lt"/>
                <a:cs typeface="+mn-lt"/>
              </a:rPr>
              <a:t> more </a:t>
            </a:r>
            <a:r>
              <a:rPr lang="nl-BE" sz="1800" err="1">
                <a:latin typeface="WT Kormelink"/>
                <a:ea typeface="+mn-lt"/>
                <a:cs typeface="+mn-lt"/>
              </a:rPr>
              <a:t>than</a:t>
            </a:r>
            <a:r>
              <a:rPr lang="nl-BE" sz="1800">
                <a:latin typeface="WT Kormelink"/>
                <a:ea typeface="+mn-lt"/>
                <a:cs typeface="+mn-lt"/>
              </a:rPr>
              <a:t> </a:t>
            </a:r>
            <a:r>
              <a:rPr lang="nl-BE" sz="1800" err="1">
                <a:latin typeface="WT Kormelink"/>
                <a:ea typeface="+mn-lt"/>
                <a:cs typeface="+mn-lt"/>
              </a:rPr>
              <a:t>the</a:t>
            </a:r>
            <a:r>
              <a:rPr lang="nl-BE" sz="1800">
                <a:latin typeface="WT Kormelink"/>
                <a:ea typeface="+mn-lt"/>
                <a:cs typeface="+mn-lt"/>
              </a:rPr>
              <a:t> </a:t>
            </a:r>
            <a:r>
              <a:rPr lang="nl-BE" sz="1800" err="1">
                <a:latin typeface="WT Kormelink"/>
                <a:ea typeface="+mn-lt"/>
                <a:cs typeface="+mn-lt"/>
              </a:rPr>
              <a:t>regular</a:t>
            </a:r>
            <a:r>
              <a:rPr lang="nl-BE" sz="1800">
                <a:latin typeface="WT Kormelink"/>
                <a:ea typeface="+mn-lt"/>
                <a:cs typeface="+mn-lt"/>
              </a:rPr>
              <a:t> partners</a:t>
            </a:r>
          </a:p>
          <a:p>
            <a:pPr algn="r">
              <a:buFont typeface="Arial"/>
              <a:buChar char="•"/>
            </a:pPr>
            <a:endParaRPr lang="en-US" sz="1800">
              <a:latin typeface="WT Kormelink"/>
              <a:ea typeface="+mn-lt"/>
              <a:cs typeface="+mn-lt"/>
            </a:endParaRPr>
          </a:p>
          <a:p>
            <a:pPr algn="r"/>
            <a:r>
              <a:rPr lang="nl-BE" sz="2400" b="1" err="1">
                <a:latin typeface="WT Kormelink"/>
              </a:rPr>
              <a:t>Worktable</a:t>
            </a:r>
            <a:r>
              <a:rPr lang="nl-BE" sz="2400" b="1">
                <a:latin typeface="WT Kormelink"/>
              </a:rPr>
              <a:t> 2: How do we make LOV2030 </a:t>
            </a:r>
            <a:r>
              <a:rPr lang="nl-BE" sz="2400" b="1" err="1">
                <a:latin typeface="WT Kormelink"/>
              </a:rPr>
              <a:t>for</a:t>
            </a:r>
            <a:r>
              <a:rPr lang="nl-BE" sz="2400" b="1">
                <a:latin typeface="WT Kormelink"/>
              </a:rPr>
              <a:t> </a:t>
            </a:r>
            <a:r>
              <a:rPr lang="nl-BE" sz="2400" b="1" err="1">
                <a:latin typeface="WT Kormelink"/>
              </a:rPr>
              <a:t>everyone</a:t>
            </a:r>
            <a:r>
              <a:rPr lang="nl-BE" sz="2400" b="1">
                <a:latin typeface="WT Kormelink"/>
              </a:rPr>
              <a:t>?</a:t>
            </a:r>
            <a:endParaRPr lang="en-US" sz="2400" b="1">
              <a:latin typeface="WT Kormelink"/>
            </a:endParaRPr>
          </a:p>
          <a:p>
            <a:pPr algn="r">
              <a:buFont typeface="Arial"/>
              <a:buChar char="•"/>
            </a:pPr>
            <a:endParaRPr lang="nl-BE"/>
          </a:p>
          <a:p>
            <a:pPr algn="r">
              <a:buFont typeface="Arial"/>
              <a:buChar char="•"/>
            </a:pPr>
            <a:r>
              <a:rPr lang="nl-BE" sz="1800" err="1">
                <a:latin typeface="WT Kormelink"/>
                <a:ea typeface="+mn-lt"/>
                <a:cs typeface="+mn-lt"/>
              </a:rPr>
              <a:t>Creating</a:t>
            </a:r>
            <a:r>
              <a:rPr lang="nl-BE" sz="1800">
                <a:latin typeface="WT Kormelink"/>
                <a:ea typeface="+mn-lt"/>
                <a:cs typeface="+mn-lt"/>
              </a:rPr>
              <a:t> LOV2030 support </a:t>
            </a:r>
            <a:r>
              <a:rPr lang="nl-BE" sz="1800" err="1">
                <a:latin typeface="WT Kormelink"/>
                <a:ea typeface="+mn-lt"/>
                <a:cs typeface="+mn-lt"/>
              </a:rPr>
              <a:t>across</a:t>
            </a:r>
            <a:r>
              <a:rPr lang="nl-BE" sz="1800">
                <a:latin typeface="WT Kormelink"/>
                <a:ea typeface="+mn-lt"/>
                <a:cs typeface="+mn-lt"/>
              </a:rPr>
              <a:t> </a:t>
            </a:r>
            <a:r>
              <a:rPr lang="nl-BE" sz="1800" err="1">
                <a:latin typeface="WT Kormelink"/>
                <a:ea typeface="+mn-lt"/>
                <a:cs typeface="+mn-lt"/>
              </a:rPr>
              <a:t>the</a:t>
            </a:r>
            <a:r>
              <a:rPr lang="nl-BE" sz="1800">
                <a:latin typeface="WT Kormelink"/>
                <a:ea typeface="+mn-lt"/>
                <a:cs typeface="+mn-lt"/>
              </a:rPr>
              <a:t> </a:t>
            </a:r>
            <a:r>
              <a:rPr lang="nl-BE" sz="1800" err="1">
                <a:latin typeface="WT Kormelink"/>
                <a:ea typeface="+mn-lt"/>
                <a:cs typeface="+mn-lt"/>
              </a:rPr>
              <a:t>entire</a:t>
            </a:r>
            <a:r>
              <a:rPr lang="nl-BE" sz="1800">
                <a:latin typeface="WT Kormelink"/>
                <a:ea typeface="+mn-lt"/>
                <a:cs typeface="+mn-lt"/>
              </a:rPr>
              <a:t> </a:t>
            </a:r>
            <a:r>
              <a:rPr lang="nl-BE" sz="1800" err="1">
                <a:latin typeface="WT Kormelink"/>
                <a:ea typeface="+mn-lt"/>
                <a:cs typeface="+mn-lt"/>
              </a:rPr>
              <a:t>cultural</a:t>
            </a:r>
            <a:r>
              <a:rPr lang="nl-BE" sz="1800">
                <a:latin typeface="WT Kormelink"/>
                <a:ea typeface="+mn-lt"/>
                <a:cs typeface="+mn-lt"/>
              </a:rPr>
              <a:t> field</a:t>
            </a:r>
          </a:p>
          <a:p>
            <a:pPr algn="r">
              <a:buFont typeface="Arial"/>
              <a:buChar char="•"/>
            </a:pPr>
            <a:r>
              <a:rPr lang="nl-BE" sz="1800" err="1">
                <a:latin typeface="WT Kormelink"/>
                <a:ea typeface="+mn-lt"/>
                <a:cs typeface="+mn-lt"/>
              </a:rPr>
              <a:t>Removing</a:t>
            </a:r>
            <a:r>
              <a:rPr lang="nl-BE" sz="1800">
                <a:latin typeface="WT Kormelink"/>
                <a:ea typeface="+mn-lt"/>
                <a:cs typeface="+mn-lt"/>
              </a:rPr>
              <a:t> </a:t>
            </a:r>
            <a:r>
              <a:rPr lang="nl-BE" sz="1800" err="1">
                <a:latin typeface="WT Kormelink"/>
                <a:ea typeface="+mn-lt"/>
                <a:cs typeface="+mn-lt"/>
              </a:rPr>
              <a:t>barriers</a:t>
            </a:r>
            <a:r>
              <a:rPr lang="nl-BE" sz="1800">
                <a:latin typeface="WT Kormelink"/>
                <a:ea typeface="+mn-lt"/>
                <a:cs typeface="+mn-lt"/>
              </a:rPr>
              <a:t> </a:t>
            </a:r>
            <a:r>
              <a:rPr lang="nl-BE" sz="1800" err="1">
                <a:latin typeface="WT Kormelink"/>
                <a:ea typeface="+mn-lt"/>
                <a:cs typeface="+mn-lt"/>
              </a:rPr>
              <a:t>and</a:t>
            </a:r>
            <a:r>
              <a:rPr lang="nl-BE" sz="1800">
                <a:latin typeface="WT Kormelink"/>
                <a:ea typeface="+mn-lt"/>
                <a:cs typeface="+mn-lt"/>
              </a:rPr>
              <a:t> </a:t>
            </a:r>
            <a:r>
              <a:rPr lang="nl-BE" sz="1800" err="1">
                <a:latin typeface="WT Kormelink"/>
                <a:ea typeface="+mn-lt"/>
                <a:cs typeface="+mn-lt"/>
              </a:rPr>
              <a:t>involving</a:t>
            </a:r>
            <a:r>
              <a:rPr lang="nl-BE" sz="1800">
                <a:latin typeface="WT Kormelink"/>
                <a:ea typeface="+mn-lt"/>
                <a:cs typeface="+mn-lt"/>
              </a:rPr>
              <a:t> diverse </a:t>
            </a:r>
            <a:r>
              <a:rPr lang="nl-BE" sz="1800" err="1">
                <a:latin typeface="WT Kormelink"/>
                <a:ea typeface="+mn-lt"/>
                <a:cs typeface="+mn-lt"/>
              </a:rPr>
              <a:t>voices</a:t>
            </a:r>
            <a:endParaRPr lang="nl-BE" sz="1800">
              <a:latin typeface="WT Kormelink"/>
              <a:ea typeface="+mn-lt"/>
              <a:cs typeface="+mn-lt"/>
            </a:endParaRPr>
          </a:p>
          <a:p>
            <a:pPr algn="r">
              <a:buFont typeface="Arial"/>
              <a:buChar char="•"/>
            </a:pPr>
            <a:r>
              <a:rPr lang="nl-BE" sz="1800">
                <a:latin typeface="WT Kormelink"/>
                <a:ea typeface="+mn-lt"/>
                <a:cs typeface="+mn-lt"/>
              </a:rPr>
              <a:t>Translating </a:t>
            </a:r>
            <a:r>
              <a:rPr lang="nl-BE" sz="1800" err="1">
                <a:latin typeface="WT Kormelink"/>
                <a:ea typeface="+mn-lt"/>
                <a:cs typeface="+mn-lt"/>
              </a:rPr>
              <a:t>into</a:t>
            </a:r>
            <a:r>
              <a:rPr lang="nl-BE" sz="1800">
                <a:latin typeface="WT Kormelink"/>
                <a:ea typeface="+mn-lt"/>
                <a:cs typeface="+mn-lt"/>
              </a:rPr>
              <a:t> </a:t>
            </a:r>
            <a:r>
              <a:rPr lang="nl-BE" sz="1800" err="1">
                <a:latin typeface="WT Kormelink"/>
                <a:ea typeface="+mn-lt"/>
                <a:cs typeface="+mn-lt"/>
              </a:rPr>
              <a:t>recognizable</a:t>
            </a:r>
            <a:r>
              <a:rPr lang="nl-BE" sz="1800">
                <a:latin typeface="WT Kormelink"/>
                <a:ea typeface="+mn-lt"/>
                <a:cs typeface="+mn-lt"/>
              </a:rPr>
              <a:t> </a:t>
            </a:r>
            <a:r>
              <a:rPr lang="nl-BE" sz="1800" err="1">
                <a:latin typeface="WT Kormelink"/>
                <a:ea typeface="+mn-lt"/>
                <a:cs typeface="+mn-lt"/>
              </a:rPr>
              <a:t>communication</a:t>
            </a:r>
            <a:r>
              <a:rPr lang="nl-BE" sz="1800">
                <a:latin typeface="WT Kormelink"/>
                <a:ea typeface="+mn-lt"/>
                <a:cs typeface="+mn-lt"/>
              </a:rPr>
              <a:t> </a:t>
            </a:r>
            <a:r>
              <a:rPr lang="nl-BE" sz="1800" err="1">
                <a:latin typeface="WT Kormelink"/>
                <a:ea typeface="+mn-lt"/>
                <a:cs typeface="+mn-lt"/>
              </a:rPr>
              <a:t>for</a:t>
            </a:r>
            <a:r>
              <a:rPr lang="nl-BE" sz="1800">
                <a:latin typeface="WT Kormelink"/>
                <a:ea typeface="+mn-lt"/>
                <a:cs typeface="+mn-lt"/>
              </a:rPr>
              <a:t> different target </a:t>
            </a:r>
            <a:r>
              <a:rPr lang="nl-BE" sz="1800" err="1">
                <a:latin typeface="WT Kormelink"/>
                <a:ea typeface="+mn-lt"/>
                <a:cs typeface="+mn-lt"/>
              </a:rPr>
              <a:t>groups</a:t>
            </a:r>
            <a:endParaRPr lang="nl-BE" sz="1800">
              <a:latin typeface="WT Kormelink"/>
              <a:ea typeface="+mn-lt"/>
              <a:cs typeface="+mn-lt"/>
            </a:endParaRPr>
          </a:p>
          <a:p>
            <a:pPr algn="r">
              <a:buFont typeface="Arial"/>
              <a:buChar char="•"/>
            </a:pPr>
            <a:endParaRPr lang="nl-BE">
              <a:latin typeface="Aptos" panose="02110004020202020204"/>
              <a:ea typeface="+mn-lt"/>
              <a:cs typeface="+mn-lt"/>
            </a:endParaRPr>
          </a:p>
          <a:p>
            <a:pPr algn="r">
              <a:buFont typeface="Arial"/>
              <a:buChar char="•"/>
            </a:pPr>
            <a:endParaRPr lang="en-US"/>
          </a:p>
          <a:p>
            <a:pPr algn="r"/>
            <a:r>
              <a:rPr lang="nl-BE" sz="2400" b="1" err="1">
                <a:latin typeface="WT Kormelink"/>
              </a:rPr>
              <a:t>Worktable</a:t>
            </a:r>
            <a:r>
              <a:rPr lang="nl-BE" sz="2400" b="1">
                <a:latin typeface="WT Kormelink"/>
              </a:rPr>
              <a:t> 3: </a:t>
            </a:r>
            <a:r>
              <a:rPr lang="nl-BE" sz="2400" b="1" err="1">
                <a:latin typeface="WT Kormelink"/>
              </a:rPr>
              <a:t>What's</a:t>
            </a:r>
            <a:r>
              <a:rPr lang="nl-BE" sz="2400" b="1">
                <a:latin typeface="WT Kormelink"/>
              </a:rPr>
              <a:t> </a:t>
            </a:r>
            <a:r>
              <a:rPr lang="nl-BE" sz="2400" b="1" err="1">
                <a:latin typeface="WT Kormelink"/>
              </a:rPr>
              <a:t>going</a:t>
            </a:r>
            <a:r>
              <a:rPr lang="nl-BE" sz="2400" b="1">
                <a:latin typeface="WT Kormelink"/>
              </a:rPr>
              <a:t> on in </a:t>
            </a:r>
            <a:r>
              <a:rPr lang="nl-BE" sz="2400" b="1" err="1">
                <a:latin typeface="WT Kormelink"/>
              </a:rPr>
              <a:t>the</a:t>
            </a:r>
            <a:r>
              <a:rPr lang="nl-BE" sz="2400" b="1">
                <a:latin typeface="WT Kormelink"/>
              </a:rPr>
              <a:t> field?</a:t>
            </a:r>
          </a:p>
          <a:p>
            <a:pPr algn="r">
              <a:buFont typeface="Arial"/>
              <a:buChar char="•"/>
            </a:pPr>
            <a:endParaRPr lang="nl-BE"/>
          </a:p>
          <a:p>
            <a:pPr algn="r">
              <a:buFont typeface="Arial"/>
              <a:buChar char="•"/>
            </a:pPr>
            <a:r>
              <a:rPr lang="nl-BE" sz="1800" err="1">
                <a:latin typeface="WT Kormelink"/>
                <a:ea typeface="+mn-lt"/>
                <a:cs typeface="+mn-lt"/>
              </a:rPr>
              <a:t>Identifying</a:t>
            </a:r>
            <a:r>
              <a:rPr lang="nl-BE" sz="1800">
                <a:latin typeface="WT Kormelink"/>
                <a:ea typeface="+mn-lt"/>
                <a:cs typeface="+mn-lt"/>
              </a:rPr>
              <a:t> </a:t>
            </a:r>
            <a:r>
              <a:rPr lang="nl-BE" sz="1800" err="1">
                <a:latin typeface="WT Kormelink"/>
                <a:ea typeface="+mn-lt"/>
                <a:cs typeface="+mn-lt"/>
              </a:rPr>
              <a:t>themes</a:t>
            </a:r>
            <a:r>
              <a:rPr lang="nl-BE" sz="1800">
                <a:latin typeface="WT Kormelink"/>
                <a:ea typeface="+mn-lt"/>
                <a:cs typeface="+mn-lt"/>
              </a:rPr>
              <a:t> </a:t>
            </a:r>
            <a:r>
              <a:rPr lang="nl-BE" sz="1800" err="1">
                <a:latin typeface="WT Kormelink"/>
                <a:ea typeface="+mn-lt"/>
                <a:cs typeface="+mn-lt"/>
              </a:rPr>
              <a:t>within</a:t>
            </a:r>
            <a:r>
              <a:rPr lang="nl-BE" sz="1800">
                <a:latin typeface="WT Kormelink"/>
                <a:ea typeface="+mn-lt"/>
                <a:cs typeface="+mn-lt"/>
              </a:rPr>
              <a:t> LOV2030 </a:t>
            </a:r>
            <a:r>
              <a:rPr lang="nl-BE" sz="1800" err="1">
                <a:latin typeface="WT Kormelink"/>
                <a:ea typeface="+mn-lt"/>
                <a:cs typeface="+mn-lt"/>
              </a:rPr>
              <a:t>that</a:t>
            </a:r>
            <a:r>
              <a:rPr lang="nl-BE" sz="1800">
                <a:latin typeface="WT Kormelink"/>
                <a:ea typeface="+mn-lt"/>
                <a:cs typeface="+mn-lt"/>
              </a:rPr>
              <a:t> affect </a:t>
            </a:r>
            <a:r>
              <a:rPr lang="nl-BE" sz="1800" err="1">
                <a:latin typeface="WT Kormelink"/>
                <a:ea typeface="+mn-lt"/>
                <a:cs typeface="+mn-lt"/>
              </a:rPr>
              <a:t>the</a:t>
            </a:r>
            <a:r>
              <a:rPr lang="nl-BE" sz="1800">
                <a:latin typeface="WT Kormelink"/>
                <a:ea typeface="+mn-lt"/>
                <a:cs typeface="+mn-lt"/>
              </a:rPr>
              <a:t> sector</a:t>
            </a:r>
          </a:p>
          <a:p>
            <a:pPr algn="r">
              <a:buFont typeface="Arial"/>
              <a:buChar char="•"/>
            </a:pPr>
            <a:r>
              <a:rPr lang="nl-BE" sz="1800" err="1">
                <a:latin typeface="WT Kormelink"/>
                <a:ea typeface="+mn-lt"/>
                <a:cs typeface="+mn-lt"/>
              </a:rPr>
              <a:t>Strengthening</a:t>
            </a:r>
            <a:r>
              <a:rPr lang="nl-BE" sz="1800">
                <a:latin typeface="WT Kormelink"/>
                <a:ea typeface="+mn-lt"/>
                <a:cs typeface="+mn-lt"/>
              </a:rPr>
              <a:t> non-financial </a:t>
            </a:r>
            <a:r>
              <a:rPr lang="nl-BE" sz="1800" err="1">
                <a:latin typeface="WT Kormelink"/>
                <a:ea typeface="+mn-lt"/>
                <a:cs typeface="+mn-lt"/>
              </a:rPr>
              <a:t>needs</a:t>
            </a:r>
            <a:r>
              <a:rPr lang="nl-BE" sz="1800">
                <a:latin typeface="WT Kormelink"/>
                <a:ea typeface="+mn-lt"/>
                <a:cs typeface="+mn-lt"/>
              </a:rPr>
              <a:t> of makers </a:t>
            </a:r>
            <a:r>
              <a:rPr lang="nl-BE" sz="1800" err="1">
                <a:latin typeface="WT Kormelink"/>
                <a:ea typeface="+mn-lt"/>
                <a:cs typeface="+mn-lt"/>
              </a:rPr>
              <a:t>and</a:t>
            </a:r>
            <a:r>
              <a:rPr lang="nl-BE" sz="1800">
                <a:latin typeface="WT Kormelink"/>
                <a:ea typeface="+mn-lt"/>
                <a:cs typeface="+mn-lt"/>
              </a:rPr>
              <a:t> </a:t>
            </a:r>
            <a:r>
              <a:rPr lang="nl-BE" sz="1800" err="1">
                <a:latin typeface="WT Kormelink"/>
                <a:ea typeface="+mn-lt"/>
                <a:cs typeface="+mn-lt"/>
              </a:rPr>
              <a:t>organizations</a:t>
            </a:r>
            <a:endParaRPr lang="nl-BE" sz="1800">
              <a:latin typeface="WT Kormelink"/>
              <a:ea typeface="+mn-lt"/>
              <a:cs typeface="+mn-lt"/>
            </a:endParaRPr>
          </a:p>
          <a:p>
            <a:pPr marL="285750" indent="-285750" algn="r">
              <a:buFont typeface="Arial"/>
              <a:buChar char="•"/>
            </a:pPr>
            <a:r>
              <a:rPr lang="nl-BE" sz="1800" err="1">
                <a:latin typeface="WT Kormelink"/>
                <a:ea typeface="+mn-lt"/>
                <a:cs typeface="+mn-lt"/>
              </a:rPr>
              <a:t>Increasing</a:t>
            </a:r>
            <a:r>
              <a:rPr lang="nl-BE" sz="1800">
                <a:latin typeface="WT Kormelink"/>
                <a:ea typeface="+mn-lt"/>
                <a:cs typeface="+mn-lt"/>
              </a:rPr>
              <a:t> </a:t>
            </a:r>
            <a:r>
              <a:rPr lang="nl-BE" sz="1800" err="1">
                <a:latin typeface="WT Kormelink"/>
                <a:ea typeface="+mn-lt"/>
                <a:cs typeface="+mn-lt"/>
              </a:rPr>
              <a:t>growth</a:t>
            </a:r>
            <a:r>
              <a:rPr lang="nl-BE" sz="1800">
                <a:latin typeface="WT Kormelink"/>
                <a:ea typeface="+mn-lt"/>
                <a:cs typeface="+mn-lt"/>
              </a:rPr>
              <a:t> </a:t>
            </a:r>
            <a:r>
              <a:rPr lang="nl-BE" sz="1800" err="1">
                <a:latin typeface="WT Kormelink"/>
                <a:ea typeface="+mn-lt"/>
                <a:cs typeface="+mn-lt"/>
              </a:rPr>
              <a:t>and</a:t>
            </a:r>
            <a:r>
              <a:rPr lang="nl-BE" sz="1800">
                <a:latin typeface="WT Kormelink"/>
                <a:ea typeface="+mn-lt"/>
                <a:cs typeface="+mn-lt"/>
              </a:rPr>
              <a:t> impact of </a:t>
            </a:r>
            <a:r>
              <a:rPr lang="nl-BE" sz="1800" err="1">
                <a:latin typeface="WT Kormelink"/>
                <a:ea typeface="+mn-lt"/>
                <a:cs typeface="+mn-lt"/>
              </a:rPr>
              <a:t>the</a:t>
            </a:r>
            <a:r>
              <a:rPr lang="nl-BE" sz="1800">
                <a:latin typeface="WT Kormelink"/>
                <a:ea typeface="+mn-lt"/>
                <a:cs typeface="+mn-lt"/>
              </a:rPr>
              <a:t> sector </a:t>
            </a:r>
            <a:r>
              <a:rPr lang="nl-BE" sz="1800" err="1">
                <a:latin typeface="WT Kormelink"/>
                <a:ea typeface="+mn-lt"/>
                <a:cs typeface="+mn-lt"/>
              </a:rPr>
              <a:t>through</a:t>
            </a:r>
            <a:r>
              <a:rPr lang="nl-BE" sz="1800">
                <a:latin typeface="WT Kormelink"/>
                <a:ea typeface="+mn-lt"/>
                <a:cs typeface="+mn-lt"/>
              </a:rPr>
              <a:t> </a:t>
            </a:r>
            <a:r>
              <a:rPr lang="nl-BE" sz="1800" err="1">
                <a:latin typeface="WT Kormelink"/>
                <a:ea typeface="+mn-lt"/>
                <a:cs typeface="+mn-lt"/>
              </a:rPr>
              <a:t>collaboration</a:t>
            </a:r>
            <a:r>
              <a:rPr lang="nl-BE" sz="1800">
                <a:latin typeface="WT Kormelink"/>
                <a:ea typeface="+mn-lt"/>
                <a:cs typeface="+mn-lt"/>
              </a:rPr>
              <a:t> </a:t>
            </a:r>
            <a:r>
              <a:rPr lang="nl-BE" sz="1800" err="1">
                <a:latin typeface="WT Kormelink"/>
                <a:ea typeface="+mn-lt"/>
                <a:cs typeface="+mn-lt"/>
              </a:rPr>
              <a:t>and</a:t>
            </a:r>
            <a:r>
              <a:rPr lang="nl-BE" sz="1800">
                <a:latin typeface="WT Kormelink"/>
                <a:ea typeface="+mn-lt"/>
                <a:cs typeface="+mn-lt"/>
              </a:rPr>
              <a:t> </a:t>
            </a:r>
            <a:r>
              <a:rPr lang="nl-BE" sz="1800" err="1">
                <a:latin typeface="WT Kormelink"/>
                <a:ea typeface="+mn-lt"/>
                <a:cs typeface="+mn-lt"/>
              </a:rPr>
              <a:t>knowledge</a:t>
            </a:r>
            <a:r>
              <a:rPr lang="nl-BE" sz="1800">
                <a:latin typeface="WT Kormelink"/>
                <a:ea typeface="+mn-lt"/>
                <a:cs typeface="+mn-lt"/>
              </a:rPr>
              <a:t> </a:t>
            </a:r>
            <a:r>
              <a:rPr lang="nl-BE" sz="1800" err="1">
                <a:latin typeface="WT Kormelink"/>
                <a:ea typeface="+mn-lt"/>
                <a:cs typeface="+mn-lt"/>
              </a:rPr>
              <a:t>sharing</a:t>
            </a:r>
          </a:p>
          <a:p>
            <a:pPr marL="285750" indent="-285750" algn="r">
              <a:buFont typeface="Arial"/>
              <a:buChar char="•"/>
            </a:pPr>
            <a:endParaRPr lang="nl-BE" sz="1800">
              <a:latin typeface="WT Kormelink"/>
              <a:ea typeface="+mn-lt"/>
              <a:cs typeface="+mn-lt"/>
            </a:endParaRPr>
          </a:p>
        </p:txBody>
      </p:sp>
    </p:spTree>
    <p:extLst>
      <p:ext uri="{BB962C8B-B14F-4D97-AF65-F5344CB8AC3E}">
        <p14:creationId xmlns:p14="http://schemas.microsoft.com/office/powerpoint/2010/main" val="2776257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FFA9-27C1-6A35-C3C5-387022036989}"/>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E89F3F97-06CB-5BE9-188F-427AE2A4C99E}"/>
              </a:ext>
            </a:extLst>
          </p:cNvPr>
          <p:cNvSpPr txBox="1"/>
          <p:nvPr/>
        </p:nvSpPr>
        <p:spPr>
          <a:xfrm>
            <a:off x="540755" y="939800"/>
            <a:ext cx="10901669" cy="501675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1: LOV </a:t>
            </a:r>
            <a:r>
              <a:rPr lang="nl-BE" sz="2400" b="1" err="1">
                <a:latin typeface="WT Kormelink"/>
              </a:rPr>
              <a:t>collaborations</a:t>
            </a:r>
            <a:endParaRPr lang="nl-BE" sz="2400" err="1">
              <a:latin typeface="WT Kormelink"/>
            </a:endParaRPr>
          </a:p>
          <a:p>
            <a:r>
              <a:rPr lang="nl-BE" err="1">
                <a:latin typeface="WT Kormelink"/>
                <a:ea typeface="+mn-lt"/>
                <a:cs typeface="+mn-lt"/>
              </a:rPr>
              <a:t>Objective</a:t>
            </a:r>
            <a:r>
              <a:rPr lang="nl-BE">
                <a:latin typeface="WT Kormelink"/>
                <a:ea typeface="+mn-lt"/>
                <a:cs typeface="+mn-lt"/>
              </a:rPr>
              <a:t>: </a:t>
            </a:r>
            <a:r>
              <a:rPr lang="nl-BE" err="1">
                <a:latin typeface="WT Kormelink"/>
                <a:ea typeface="+mn-lt"/>
                <a:cs typeface="+mn-lt"/>
              </a:rPr>
              <a:t>To</a:t>
            </a:r>
            <a:r>
              <a:rPr lang="nl-BE">
                <a:latin typeface="WT Kormelink"/>
                <a:ea typeface="+mn-lt"/>
                <a:cs typeface="+mn-lt"/>
              </a:rPr>
              <a:t> </a:t>
            </a:r>
            <a:r>
              <a:rPr lang="nl-BE" err="1">
                <a:latin typeface="WT Kormelink"/>
                <a:ea typeface="+mn-lt"/>
                <a:cs typeface="+mn-lt"/>
              </a:rPr>
              <a:t>consider</a:t>
            </a:r>
            <a:r>
              <a:rPr lang="nl-BE">
                <a:latin typeface="WT Kormelink"/>
                <a:ea typeface="+mn-lt"/>
                <a:cs typeface="+mn-lt"/>
              </a:rPr>
              <a:t> </a:t>
            </a:r>
            <a:r>
              <a:rPr lang="nl-BE" err="1">
                <a:latin typeface="WT Kormelink"/>
                <a:ea typeface="+mn-lt"/>
                <a:cs typeface="+mn-lt"/>
              </a:rPr>
              <a:t>how</a:t>
            </a:r>
            <a:r>
              <a:rPr lang="nl-BE">
                <a:latin typeface="WT Kormelink"/>
                <a:ea typeface="+mn-lt"/>
                <a:cs typeface="+mn-lt"/>
              </a:rPr>
              <a:t> </a:t>
            </a:r>
            <a:r>
              <a:rPr lang="nl-BE" err="1">
                <a:latin typeface="WT Kormelink"/>
                <a:ea typeface="+mn-lt"/>
                <a:cs typeface="+mn-lt"/>
              </a:rPr>
              <a:t>unexpected</a:t>
            </a:r>
            <a:r>
              <a:rPr lang="nl-BE">
                <a:latin typeface="WT Kormelink"/>
                <a:ea typeface="+mn-lt"/>
                <a:cs typeface="+mn-lt"/>
              </a:rPr>
              <a:t>, new </a:t>
            </a:r>
            <a:r>
              <a:rPr lang="nl-BE" err="1">
                <a:latin typeface="WT Kormelink"/>
                <a:ea typeface="+mn-lt"/>
                <a:cs typeface="+mn-lt"/>
              </a:rPr>
              <a:t>collaborations</a:t>
            </a:r>
            <a:r>
              <a:rPr lang="nl-BE">
                <a:latin typeface="WT Kormelink"/>
                <a:ea typeface="+mn-lt"/>
                <a:cs typeface="+mn-lt"/>
              </a:rPr>
              <a:t> </a:t>
            </a:r>
            <a:r>
              <a:rPr lang="nl-BE" err="1">
                <a:latin typeface="WT Kormelink"/>
                <a:ea typeface="+mn-lt"/>
                <a:cs typeface="+mn-lt"/>
              </a:rPr>
              <a:t>can</a:t>
            </a:r>
            <a:r>
              <a:rPr lang="nl-BE">
                <a:latin typeface="WT Kormelink"/>
                <a:ea typeface="+mn-lt"/>
                <a:cs typeface="+mn-lt"/>
              </a:rPr>
              <a:t> </a:t>
            </a:r>
            <a:r>
              <a:rPr lang="nl-BE" err="1">
                <a:latin typeface="WT Kormelink"/>
                <a:ea typeface="+mn-lt"/>
                <a:cs typeface="+mn-lt"/>
              </a:rPr>
              <a:t>arise</a:t>
            </a:r>
            <a:r>
              <a:rPr lang="nl-BE">
                <a:latin typeface="WT Kormelink"/>
                <a:ea typeface="+mn-lt"/>
                <a:cs typeface="+mn-lt"/>
              </a:rPr>
              <a:t> </a:t>
            </a:r>
            <a:r>
              <a:rPr lang="nl-BE" err="1">
                <a:latin typeface="WT Kormelink"/>
                <a:ea typeface="+mn-lt"/>
                <a:cs typeface="+mn-lt"/>
              </a:rPr>
              <a:t>and</a:t>
            </a:r>
            <a:r>
              <a:rPr lang="nl-BE">
                <a:latin typeface="WT Kormelink"/>
                <a:ea typeface="+mn-lt"/>
                <a:cs typeface="+mn-lt"/>
              </a:rPr>
              <a:t> </a:t>
            </a:r>
            <a:r>
              <a:rPr lang="nl-BE" err="1">
                <a:latin typeface="WT Kormelink"/>
                <a:ea typeface="+mn-lt"/>
                <a:cs typeface="+mn-lt"/>
              </a:rPr>
              <a:t>be</a:t>
            </a:r>
            <a:r>
              <a:rPr lang="nl-BE">
                <a:latin typeface="WT Kormelink"/>
                <a:ea typeface="+mn-lt"/>
                <a:cs typeface="+mn-lt"/>
              </a:rPr>
              <a:t> </a:t>
            </a:r>
            <a:r>
              <a:rPr lang="nl-BE" err="1">
                <a:latin typeface="WT Kormelink"/>
                <a:ea typeface="+mn-lt"/>
                <a:cs typeface="+mn-lt"/>
              </a:rPr>
              <a:t>supported</a:t>
            </a:r>
            <a:r>
              <a:rPr lang="nl-BE">
                <a:latin typeface="WT Kormelink"/>
                <a:ea typeface="+mn-lt"/>
                <a:cs typeface="+mn-lt"/>
              </a:rPr>
              <a:t> </a:t>
            </a:r>
            <a:r>
              <a:rPr lang="nl-BE" err="1">
                <a:latin typeface="WT Kormelink"/>
                <a:ea typeface="+mn-lt"/>
                <a:cs typeface="+mn-lt"/>
              </a:rPr>
              <a:t>within</a:t>
            </a:r>
            <a:r>
              <a:rPr lang="nl-BE">
                <a:latin typeface="WT Kormelink"/>
                <a:ea typeface="+mn-lt"/>
                <a:cs typeface="+mn-lt"/>
              </a:rPr>
              <a:t> LOV2030.</a:t>
            </a:r>
            <a:br>
              <a:rPr lang="en-US">
                <a:latin typeface="WT Kormelink"/>
              </a:rPr>
            </a:br>
            <a:endParaRPr lang="nl-BE">
              <a:latin typeface="WT Kormelink"/>
              <a:ea typeface="+mn-lt"/>
              <a:cs typeface="+mn-lt"/>
            </a:endParaRPr>
          </a:p>
          <a:p>
            <a:r>
              <a:rPr lang="nl-BE" sz="1300" err="1">
                <a:latin typeface="WT Kormelink"/>
                <a:ea typeface="+mn-lt"/>
                <a:cs typeface="+mn-lt"/>
              </a:rPr>
              <a:t>Questions</a:t>
            </a:r>
            <a:r>
              <a:rPr lang="nl-BE" sz="1300">
                <a:latin typeface="WT Kormelink"/>
                <a:ea typeface="+mn-lt"/>
                <a:cs typeface="+mn-lt"/>
              </a:rPr>
              <a:t>: </a:t>
            </a:r>
            <a:endParaRPr lang="nl-BE">
              <a:latin typeface="WT Kormelink"/>
            </a:endParaRPr>
          </a:p>
          <a:p>
            <a:endParaRPr lang="nl-BE">
              <a:latin typeface="WT Kormelink"/>
            </a:endParaRPr>
          </a:p>
          <a:p>
            <a:r>
              <a:rPr lang="nl-BE" sz="1300" b="1" err="1">
                <a:latin typeface="WT Kormelink"/>
                <a:ea typeface="+mn-lt"/>
                <a:cs typeface="+mn-lt"/>
              </a:rPr>
              <a:t>What</a:t>
            </a:r>
            <a:r>
              <a:rPr lang="nl-BE" sz="1300" b="1">
                <a:latin typeface="WT Kormelink"/>
                <a:ea typeface="+mn-lt"/>
                <a:cs typeface="+mn-lt"/>
              </a:rPr>
              <a:t> do </a:t>
            </a:r>
            <a:r>
              <a:rPr lang="nl-BE" sz="1300" b="1" err="1">
                <a:latin typeface="WT Kormelink"/>
                <a:ea typeface="+mn-lt"/>
                <a:cs typeface="+mn-lt"/>
              </a:rPr>
              <a:t>you</a:t>
            </a:r>
            <a:r>
              <a:rPr lang="nl-BE" sz="1300" b="1">
                <a:latin typeface="WT Kormelink"/>
                <a:ea typeface="+mn-lt"/>
                <a:cs typeface="+mn-lt"/>
              </a:rPr>
              <a:t> think of the proposal for the project fund during the title year? </a:t>
            </a:r>
            <a:endParaRPr lang="nl-BE" b="1">
              <a:latin typeface="WT Kormelink"/>
            </a:endParaRPr>
          </a:p>
          <a:p>
            <a:endParaRPr lang="nl-BE">
              <a:latin typeface="WT Kormelink"/>
            </a:endParaRPr>
          </a:p>
          <a:p>
            <a:r>
              <a:rPr lang="nl-BE" sz="1300">
                <a:latin typeface="WT Kormelink"/>
                <a:ea typeface="+mn-lt"/>
                <a:cs typeface="+mn-lt"/>
              </a:rPr>
              <a:t>General feeling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it</a:t>
            </a:r>
            <a:r>
              <a:rPr lang="nl-BE" sz="1300">
                <a:latin typeface="WT Kormelink"/>
                <a:ea typeface="+mn-lt"/>
                <a:cs typeface="+mn-lt"/>
              </a:rPr>
              <a:t> is </a:t>
            </a:r>
            <a:r>
              <a:rPr lang="nl-BE" sz="1300" err="1">
                <a:latin typeface="WT Kormelink"/>
                <a:ea typeface="+mn-lt"/>
                <a:cs typeface="+mn-lt"/>
              </a:rPr>
              <a:t>good</a:t>
            </a:r>
            <a:r>
              <a:rPr lang="nl-BE" sz="1300">
                <a:latin typeface="WT Kormelink"/>
                <a:ea typeface="+mn-lt"/>
                <a:cs typeface="+mn-lt"/>
              </a:rPr>
              <a:t>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there</a:t>
            </a:r>
            <a:r>
              <a:rPr lang="nl-BE" sz="1300">
                <a:latin typeface="WT Kormelink"/>
                <a:ea typeface="+mn-lt"/>
                <a:cs typeface="+mn-lt"/>
              </a:rPr>
              <a:t> has been </a:t>
            </a:r>
            <a:r>
              <a:rPr lang="nl-BE" sz="1300" err="1">
                <a:latin typeface="WT Kormelink"/>
                <a:ea typeface="+mn-lt"/>
                <a:cs typeface="+mn-lt"/>
              </a:rPr>
              <a:t>thought</a:t>
            </a:r>
            <a:r>
              <a:rPr lang="nl-BE" sz="1300">
                <a:latin typeface="WT Kormelink"/>
                <a:ea typeface="+mn-lt"/>
                <a:cs typeface="+mn-lt"/>
              </a:rPr>
              <a:t> </a:t>
            </a:r>
            <a:r>
              <a:rPr lang="nl-BE" sz="1300" err="1">
                <a:latin typeface="WT Kormelink"/>
                <a:ea typeface="+mn-lt"/>
                <a:cs typeface="+mn-lt"/>
              </a:rPr>
              <a:t>about</a:t>
            </a:r>
            <a:r>
              <a:rPr lang="nl-BE" sz="1300">
                <a:latin typeface="WT Kormelink"/>
                <a:ea typeface="+mn-lt"/>
                <a:cs typeface="+mn-lt"/>
              </a:rPr>
              <a:t> a way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include</a:t>
            </a:r>
            <a:r>
              <a:rPr lang="nl-BE" sz="1300">
                <a:latin typeface="WT Kormelink"/>
                <a:ea typeface="+mn-lt"/>
                <a:cs typeface="+mn-lt"/>
              </a:rPr>
              <a:t> </a:t>
            </a:r>
            <a:r>
              <a:rPr lang="nl-BE" sz="1300" err="1">
                <a:latin typeface="WT Kormelink"/>
                <a:ea typeface="+mn-lt"/>
                <a:cs typeface="+mn-lt"/>
              </a:rPr>
              <a:t>everyone</a:t>
            </a:r>
            <a:r>
              <a:rPr lang="nl-BE" sz="1300">
                <a:latin typeface="WT Kormelink"/>
                <a:ea typeface="+mn-lt"/>
                <a:cs typeface="+mn-lt"/>
              </a:rPr>
              <a:t> </a:t>
            </a:r>
            <a:r>
              <a:rPr lang="nl-BE" sz="1300" err="1">
                <a:latin typeface="WT Kormelink"/>
                <a:ea typeface="+mn-lt"/>
                <a:cs typeface="+mn-lt"/>
              </a:rPr>
              <a:t>when</a:t>
            </a:r>
            <a:r>
              <a:rPr lang="nl-BE" sz="1300">
                <a:latin typeface="WT Kormelink"/>
                <a:ea typeface="+mn-lt"/>
                <a:cs typeface="+mn-lt"/>
              </a:rPr>
              <a:t> we </a:t>
            </a:r>
            <a:r>
              <a:rPr lang="nl-BE" sz="1300" err="1">
                <a:latin typeface="WT Kormelink"/>
                <a:ea typeface="+mn-lt"/>
                <a:cs typeface="+mn-lt"/>
              </a:rPr>
              <a:t>become</a:t>
            </a:r>
            <a:r>
              <a:rPr lang="nl-BE" sz="1300">
                <a:latin typeface="WT Kormelink"/>
                <a:ea typeface="+mn-lt"/>
                <a:cs typeface="+mn-lt"/>
              </a:rPr>
              <a:t> </a:t>
            </a:r>
            <a:r>
              <a:rPr lang="nl-BE" sz="1300" err="1">
                <a:latin typeface="WT Kormelink"/>
                <a:ea typeface="+mn-lt"/>
                <a:cs typeface="+mn-lt"/>
              </a:rPr>
              <a:t>cultural</a:t>
            </a:r>
            <a:r>
              <a:rPr lang="nl-BE" sz="1300">
                <a:latin typeface="WT Kormelink"/>
                <a:ea typeface="+mn-lt"/>
                <a:cs typeface="+mn-lt"/>
              </a:rPr>
              <a:t> </a:t>
            </a:r>
            <a:r>
              <a:rPr lang="nl-BE" sz="1300" err="1">
                <a:latin typeface="WT Kormelink"/>
                <a:ea typeface="+mn-lt"/>
                <a:cs typeface="+mn-lt"/>
              </a:rPr>
              <a:t>capital</a:t>
            </a:r>
            <a:r>
              <a:rPr lang="nl-BE" sz="1300">
                <a:latin typeface="WT Kormelink"/>
                <a:ea typeface="+mn-lt"/>
                <a:cs typeface="+mn-lt"/>
              </a:rPr>
              <a:t>. </a:t>
            </a:r>
            <a:endParaRPr lang="nl-BE">
              <a:latin typeface="WT Kormelink"/>
              <a:ea typeface="+mn-lt"/>
              <a:cs typeface="+mn-lt"/>
            </a:endParaRPr>
          </a:p>
          <a:p>
            <a:r>
              <a:rPr lang="nl-BE" sz="1300" err="1">
                <a:latin typeface="WT Kormelink"/>
                <a:ea typeface="+mn-lt"/>
                <a:cs typeface="+mn-lt"/>
              </a:rPr>
              <a:t>Some</a:t>
            </a:r>
            <a:r>
              <a:rPr lang="nl-BE" sz="1300">
                <a:latin typeface="WT Kormelink"/>
                <a:ea typeface="+mn-lt"/>
                <a:cs typeface="+mn-lt"/>
              </a:rPr>
              <a:t> </a:t>
            </a:r>
            <a:r>
              <a:rPr lang="nl-BE" sz="1300" err="1">
                <a:latin typeface="WT Kormelink"/>
                <a:ea typeface="+mn-lt"/>
                <a:cs typeface="+mn-lt"/>
              </a:rPr>
              <a:t>remark</a:t>
            </a:r>
            <a:r>
              <a:rPr lang="nl-BE" sz="1300">
                <a:latin typeface="WT Kormelink"/>
                <a:ea typeface="+mn-lt"/>
                <a:cs typeface="+mn-lt"/>
              </a:rPr>
              <a:t>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it</a:t>
            </a:r>
            <a:r>
              <a:rPr lang="nl-BE" sz="1300">
                <a:latin typeface="WT Kormelink"/>
                <a:ea typeface="+mn-lt"/>
                <a:cs typeface="+mn-lt"/>
              </a:rPr>
              <a:t> </a:t>
            </a:r>
            <a:r>
              <a:rPr lang="nl-BE" sz="1300" err="1">
                <a:latin typeface="WT Kormelink"/>
                <a:ea typeface="+mn-lt"/>
                <a:cs typeface="+mn-lt"/>
              </a:rPr>
              <a:t>probably</a:t>
            </a:r>
            <a:r>
              <a:rPr lang="nl-BE" sz="1300">
                <a:latin typeface="WT Kormelink"/>
                <a:ea typeface="+mn-lt"/>
                <a:cs typeface="+mn-lt"/>
              </a:rPr>
              <a:t> takes more </a:t>
            </a:r>
            <a:r>
              <a:rPr lang="nl-BE" sz="1300" err="1">
                <a:latin typeface="WT Kormelink"/>
                <a:ea typeface="+mn-lt"/>
                <a:cs typeface="+mn-lt"/>
              </a:rPr>
              <a:t>than</a:t>
            </a:r>
            <a:r>
              <a:rPr lang="nl-BE" sz="1300">
                <a:latin typeface="WT Kormelink"/>
                <a:ea typeface="+mn-lt"/>
                <a:cs typeface="+mn-lt"/>
              </a:rPr>
              <a:t> money </a:t>
            </a:r>
            <a:r>
              <a:rPr lang="nl-BE" sz="1300" err="1">
                <a:latin typeface="WT Kormelink"/>
                <a:ea typeface="+mn-lt"/>
                <a:cs typeface="+mn-lt"/>
              </a:rPr>
              <a:t>to</a:t>
            </a:r>
            <a:r>
              <a:rPr lang="nl-BE" sz="1300">
                <a:latin typeface="WT Kormelink"/>
                <a:ea typeface="+mn-lt"/>
                <a:cs typeface="+mn-lt"/>
              </a:rPr>
              <a:t> set up new </a:t>
            </a:r>
            <a:r>
              <a:rPr lang="nl-BE" sz="1300" err="1">
                <a:latin typeface="WT Kormelink"/>
                <a:ea typeface="+mn-lt"/>
                <a:cs typeface="+mn-lt"/>
              </a:rPr>
              <a:t>collaborations</a:t>
            </a:r>
            <a:r>
              <a:rPr lang="nl-BE" sz="1300">
                <a:latin typeface="WT Kormelink"/>
                <a:ea typeface="+mn-lt"/>
                <a:cs typeface="+mn-lt"/>
              </a:rPr>
              <a:t>. </a:t>
            </a:r>
            <a:r>
              <a:rPr lang="nl-BE" sz="1300" err="1">
                <a:latin typeface="WT Kormelink"/>
                <a:ea typeface="+mn-lt"/>
                <a:cs typeface="+mn-lt"/>
              </a:rPr>
              <a:t>There</a:t>
            </a:r>
            <a:r>
              <a:rPr lang="nl-BE" sz="1300">
                <a:latin typeface="WT Kormelink"/>
                <a:ea typeface="+mn-lt"/>
                <a:cs typeface="+mn-lt"/>
              </a:rPr>
              <a:t> are </a:t>
            </a:r>
            <a:r>
              <a:rPr lang="nl-BE" sz="1300" err="1">
                <a:latin typeface="WT Kormelink"/>
                <a:ea typeface="+mn-lt"/>
                <a:cs typeface="+mn-lt"/>
              </a:rPr>
              <a:t>other</a:t>
            </a:r>
            <a:r>
              <a:rPr lang="nl-BE" sz="1300">
                <a:latin typeface="WT Kormelink"/>
                <a:ea typeface="+mn-lt"/>
                <a:cs typeface="+mn-lt"/>
              </a:rPr>
              <a:t> </a:t>
            </a:r>
            <a:r>
              <a:rPr lang="nl-BE" sz="1300" err="1">
                <a:latin typeface="WT Kormelink"/>
                <a:ea typeface="+mn-lt"/>
                <a:cs typeface="+mn-lt"/>
              </a:rPr>
              <a:t>barriers</a:t>
            </a:r>
            <a:r>
              <a:rPr lang="nl-BE" sz="1300">
                <a:latin typeface="WT Kormelink"/>
                <a:ea typeface="+mn-lt"/>
                <a:cs typeface="+mn-lt"/>
              </a:rPr>
              <a:t> </a:t>
            </a:r>
            <a:r>
              <a:rPr lang="nl-BE" sz="1300" err="1">
                <a:latin typeface="WT Kormelink"/>
                <a:ea typeface="+mn-lt"/>
                <a:cs typeface="+mn-lt"/>
              </a:rPr>
              <a:t>to</a:t>
            </a:r>
            <a:r>
              <a:rPr lang="nl-BE" sz="1300">
                <a:latin typeface="WT Kormelink"/>
                <a:ea typeface="+mn-lt"/>
                <a:cs typeface="+mn-lt"/>
              </a:rPr>
              <a:t> new </a:t>
            </a:r>
            <a:r>
              <a:rPr lang="nl-BE" sz="1300" err="1">
                <a:latin typeface="WT Kormelink"/>
                <a:ea typeface="+mn-lt"/>
                <a:cs typeface="+mn-lt"/>
              </a:rPr>
              <a:t>collaborations</a:t>
            </a:r>
            <a:r>
              <a:rPr lang="nl-BE" sz="1300">
                <a:latin typeface="WT Kormelink"/>
                <a:ea typeface="+mn-lt"/>
                <a:cs typeface="+mn-lt"/>
              </a:rPr>
              <a:t>. We want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dream</a:t>
            </a:r>
            <a:r>
              <a:rPr lang="nl-BE" sz="1300">
                <a:latin typeface="WT Kormelink"/>
                <a:ea typeface="+mn-lt"/>
                <a:cs typeface="+mn-lt"/>
              </a:rPr>
              <a:t> big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sky</a:t>
            </a:r>
            <a:r>
              <a:rPr lang="nl-BE" sz="1300">
                <a:latin typeface="WT Kormelink"/>
                <a:ea typeface="+mn-lt"/>
                <a:cs typeface="+mn-lt"/>
              </a:rPr>
              <a:t> is </a:t>
            </a:r>
            <a:r>
              <a:rPr lang="nl-BE" sz="1300" err="1">
                <a:latin typeface="WT Kormelink"/>
                <a:ea typeface="+mn-lt"/>
                <a:cs typeface="+mn-lt"/>
              </a:rPr>
              <a:t>the</a:t>
            </a:r>
            <a:r>
              <a:rPr lang="nl-BE" sz="1300">
                <a:latin typeface="WT Kormelink"/>
                <a:ea typeface="+mn-lt"/>
                <a:cs typeface="+mn-lt"/>
              </a:rPr>
              <a:t> limit! </a:t>
            </a:r>
            <a:endParaRPr lang="nl-BE">
              <a:latin typeface="WT Kormelink"/>
              <a:ea typeface="+mn-lt"/>
              <a:cs typeface="+mn-lt"/>
            </a:endParaRPr>
          </a:p>
          <a:p>
            <a:endParaRPr lang="nl-BE">
              <a:latin typeface="WT Kormelink"/>
            </a:endParaRPr>
          </a:p>
          <a:p>
            <a:r>
              <a:rPr lang="nl-BE" sz="1300" b="1" err="1">
                <a:latin typeface="WT Kormelink"/>
                <a:ea typeface="+mn-lt"/>
                <a:cs typeface="+mn-lt"/>
              </a:rPr>
              <a:t>What</a:t>
            </a:r>
            <a:r>
              <a:rPr lang="nl-BE" sz="1300" b="1">
                <a:latin typeface="WT Kormelink"/>
                <a:ea typeface="+mn-lt"/>
                <a:cs typeface="+mn-lt"/>
              </a:rPr>
              <a:t> </a:t>
            </a:r>
            <a:r>
              <a:rPr lang="nl-BE" sz="1300" b="1" err="1">
                <a:latin typeface="WT Kormelink"/>
                <a:ea typeface="+mn-lt"/>
                <a:cs typeface="+mn-lt"/>
              </a:rPr>
              <a:t>makes</a:t>
            </a:r>
            <a:r>
              <a:rPr lang="nl-BE" sz="1300" b="1">
                <a:latin typeface="WT Kormelink"/>
                <a:ea typeface="+mn-lt"/>
                <a:cs typeface="+mn-lt"/>
              </a:rPr>
              <a:t> </a:t>
            </a:r>
            <a:r>
              <a:rPr lang="nl-BE" sz="1300" b="1" err="1">
                <a:latin typeface="WT Kormelink"/>
                <a:ea typeface="+mn-lt"/>
                <a:cs typeface="+mn-lt"/>
              </a:rPr>
              <a:t>collaboration</a:t>
            </a:r>
            <a:r>
              <a:rPr lang="nl-BE" sz="1300" b="1">
                <a:latin typeface="WT Kormelink"/>
                <a:ea typeface="+mn-lt"/>
                <a:cs typeface="+mn-lt"/>
              </a:rPr>
              <a:t> </a:t>
            </a:r>
            <a:r>
              <a:rPr lang="nl-BE" sz="1300" b="1" err="1">
                <a:latin typeface="WT Kormelink"/>
                <a:ea typeface="+mn-lt"/>
                <a:cs typeface="+mn-lt"/>
              </a:rPr>
              <a:t>with</a:t>
            </a:r>
            <a:r>
              <a:rPr lang="nl-BE" sz="1300" b="1">
                <a:latin typeface="WT Kormelink"/>
                <a:ea typeface="+mn-lt"/>
                <a:cs typeface="+mn-lt"/>
              </a:rPr>
              <a:t> </a:t>
            </a:r>
            <a:r>
              <a:rPr lang="nl-BE" sz="1300" b="1" err="1">
                <a:latin typeface="WT Kormelink"/>
                <a:ea typeface="+mn-lt"/>
                <a:cs typeface="+mn-lt"/>
              </a:rPr>
              <a:t>unknown</a:t>
            </a:r>
            <a:r>
              <a:rPr lang="nl-BE" sz="1300" b="1">
                <a:latin typeface="WT Kormelink"/>
                <a:ea typeface="+mn-lt"/>
                <a:cs typeface="+mn-lt"/>
              </a:rPr>
              <a:t> or </a:t>
            </a:r>
            <a:r>
              <a:rPr lang="nl-BE" sz="1300" b="1" err="1">
                <a:latin typeface="WT Kormelink"/>
                <a:ea typeface="+mn-lt"/>
                <a:cs typeface="+mn-lt"/>
              </a:rPr>
              <a:t>very</a:t>
            </a:r>
            <a:r>
              <a:rPr lang="nl-BE" sz="1300" b="1">
                <a:latin typeface="WT Kormelink"/>
                <a:ea typeface="+mn-lt"/>
                <a:cs typeface="+mn-lt"/>
              </a:rPr>
              <a:t> different partners </a:t>
            </a:r>
            <a:r>
              <a:rPr lang="nl-BE" sz="1300" b="1" err="1">
                <a:latin typeface="WT Kormelink"/>
                <a:ea typeface="+mn-lt"/>
                <a:cs typeface="+mn-lt"/>
              </a:rPr>
              <a:t>challenging</a:t>
            </a:r>
            <a:r>
              <a:rPr lang="nl-BE" sz="1300" b="1">
                <a:latin typeface="WT Kormelink"/>
                <a:ea typeface="+mn-lt"/>
                <a:cs typeface="+mn-lt"/>
              </a:rPr>
              <a:t>? </a:t>
            </a:r>
            <a:endParaRPr lang="nl-BE" b="1">
              <a:latin typeface="WT Kormelink"/>
            </a:endParaRPr>
          </a:p>
          <a:p>
            <a:endParaRPr lang="nl-BE">
              <a:latin typeface="WT Kormelink"/>
            </a:endParaRPr>
          </a:p>
          <a:p>
            <a:r>
              <a:rPr lang="nl-BE" sz="1300" err="1">
                <a:latin typeface="WT Kormelink"/>
                <a:ea typeface="+mn-lt"/>
                <a:cs typeface="+mn-lt"/>
              </a:rPr>
              <a:t>There</a:t>
            </a:r>
            <a:r>
              <a:rPr lang="nl-BE" sz="1300">
                <a:latin typeface="WT Kormelink"/>
                <a:ea typeface="+mn-lt"/>
                <a:cs typeface="+mn-lt"/>
              </a:rPr>
              <a:t> is a </a:t>
            </a:r>
            <a:r>
              <a:rPr lang="nl-BE" sz="1300" err="1">
                <a:latin typeface="WT Kormelink"/>
                <a:ea typeface="+mn-lt"/>
                <a:cs typeface="+mn-lt"/>
              </a:rPr>
              <a:t>need</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infrastructure</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larger</a:t>
            </a:r>
            <a:r>
              <a:rPr lang="nl-BE" sz="1300">
                <a:latin typeface="WT Kormelink"/>
                <a:ea typeface="+mn-lt"/>
                <a:cs typeface="+mn-lt"/>
              </a:rPr>
              <a:t> meetings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rehearsals</a:t>
            </a:r>
            <a:r>
              <a:rPr lang="nl-BE" sz="1300">
                <a:latin typeface="WT Kormelink"/>
                <a:ea typeface="+mn-lt"/>
                <a:cs typeface="+mn-lt"/>
              </a:rPr>
              <a:t>, as well as extra energy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build</a:t>
            </a:r>
            <a:r>
              <a:rPr lang="nl-BE" sz="1300">
                <a:latin typeface="WT Kormelink"/>
                <a:ea typeface="+mn-lt"/>
                <a:cs typeface="+mn-lt"/>
              </a:rPr>
              <a:t> a </a:t>
            </a:r>
            <a:r>
              <a:rPr lang="nl-BE" sz="1300" err="1">
                <a:latin typeface="WT Kormelink"/>
                <a:ea typeface="+mn-lt"/>
                <a:cs typeface="+mn-lt"/>
              </a:rPr>
              <a:t>sustainable</a:t>
            </a:r>
            <a:r>
              <a:rPr lang="nl-BE" sz="1300">
                <a:latin typeface="WT Kormelink"/>
                <a:ea typeface="+mn-lt"/>
                <a:cs typeface="+mn-lt"/>
              </a:rPr>
              <a:t> bridge </a:t>
            </a:r>
            <a:r>
              <a:rPr lang="nl-BE" sz="1300" err="1">
                <a:latin typeface="WT Kormelink"/>
                <a:ea typeface="+mn-lt"/>
                <a:cs typeface="+mn-lt"/>
              </a:rPr>
              <a:t>to</a:t>
            </a:r>
            <a:r>
              <a:rPr lang="nl-BE" sz="1300">
                <a:latin typeface="WT Kormelink"/>
                <a:ea typeface="+mn-lt"/>
                <a:cs typeface="+mn-lt"/>
              </a:rPr>
              <a:t> 2030. </a:t>
            </a:r>
            <a:r>
              <a:rPr lang="nl-BE" sz="1300" err="1">
                <a:latin typeface="WT Kormelink"/>
                <a:ea typeface="+mn-lt"/>
                <a:cs typeface="+mn-lt"/>
              </a:rPr>
              <a:t>This</a:t>
            </a:r>
            <a:r>
              <a:rPr lang="nl-BE" sz="1300">
                <a:latin typeface="WT Kormelink"/>
                <a:ea typeface="+mn-lt"/>
                <a:cs typeface="+mn-lt"/>
              </a:rPr>
              <a:t> </a:t>
            </a:r>
            <a:r>
              <a:rPr lang="nl-BE" sz="1300" err="1">
                <a:latin typeface="WT Kormelink"/>
                <a:ea typeface="+mn-lt"/>
                <a:cs typeface="+mn-lt"/>
              </a:rPr>
              <a:t>requires</a:t>
            </a:r>
            <a:r>
              <a:rPr lang="nl-BE" sz="1300">
                <a:latin typeface="WT Kormelink"/>
                <a:ea typeface="+mn-lt"/>
                <a:cs typeface="+mn-lt"/>
              </a:rPr>
              <a:t> </a:t>
            </a:r>
            <a:r>
              <a:rPr lang="nl-BE" sz="1300" err="1">
                <a:latin typeface="WT Kormelink"/>
                <a:ea typeface="+mn-lt"/>
                <a:cs typeface="+mn-lt"/>
              </a:rPr>
              <a:t>continued</a:t>
            </a:r>
            <a:r>
              <a:rPr lang="nl-BE" sz="1300">
                <a:latin typeface="WT Kormelink"/>
                <a:ea typeface="+mn-lt"/>
                <a:cs typeface="+mn-lt"/>
              </a:rPr>
              <a:t> commitment </a:t>
            </a:r>
            <a:r>
              <a:rPr lang="nl-BE" sz="1300" err="1">
                <a:latin typeface="WT Kormelink"/>
                <a:ea typeface="+mn-lt"/>
                <a:cs typeface="+mn-lt"/>
              </a:rPr>
              <a:t>from</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initiators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requires</a:t>
            </a:r>
            <a:r>
              <a:rPr lang="nl-BE" sz="1300">
                <a:latin typeface="WT Kormelink"/>
                <a:ea typeface="+mn-lt"/>
                <a:cs typeface="+mn-lt"/>
              </a:rPr>
              <a:t> </a:t>
            </a:r>
            <a:r>
              <a:rPr lang="nl-BE" sz="1300" err="1">
                <a:latin typeface="WT Kormelink"/>
                <a:ea typeface="+mn-lt"/>
                <a:cs typeface="+mn-lt"/>
              </a:rPr>
              <a:t>some</a:t>
            </a:r>
            <a:r>
              <a:rPr lang="nl-BE" sz="1300">
                <a:latin typeface="WT Kormelink"/>
                <a:ea typeface="+mn-lt"/>
                <a:cs typeface="+mn-lt"/>
              </a:rPr>
              <a:t> form of maintenance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maintain</a:t>
            </a:r>
            <a:r>
              <a:rPr lang="nl-BE" sz="1300">
                <a:latin typeface="WT Kormelink"/>
                <a:ea typeface="+mn-lt"/>
                <a:cs typeface="+mn-lt"/>
              </a:rPr>
              <a:t> </a:t>
            </a:r>
            <a:r>
              <a:rPr lang="nl-BE" sz="1300" err="1">
                <a:latin typeface="WT Kormelink"/>
                <a:ea typeface="+mn-lt"/>
                <a:cs typeface="+mn-lt"/>
              </a:rPr>
              <a:t>that</a:t>
            </a:r>
            <a:r>
              <a:rPr lang="nl-BE" sz="1300">
                <a:latin typeface="WT Kormelink"/>
                <a:ea typeface="+mn-lt"/>
                <a:cs typeface="+mn-lt"/>
              </a:rPr>
              <a:t> energy. </a:t>
            </a:r>
            <a:r>
              <a:rPr lang="nl-BE" sz="1300" err="1">
                <a:latin typeface="WT Kormelink"/>
                <a:ea typeface="+mn-lt"/>
                <a:cs typeface="+mn-lt"/>
              </a:rPr>
              <a:t>Such</a:t>
            </a:r>
            <a:r>
              <a:rPr lang="nl-BE" sz="1300">
                <a:latin typeface="WT Kormelink"/>
                <a:ea typeface="+mn-lt"/>
                <a:cs typeface="+mn-lt"/>
              </a:rPr>
              <a:t> </a:t>
            </a:r>
            <a:r>
              <a:rPr lang="nl-BE" sz="1300" err="1">
                <a:latin typeface="WT Kormelink"/>
                <a:ea typeface="+mn-lt"/>
                <a:cs typeface="+mn-lt"/>
              </a:rPr>
              <a:t>collaborations</a:t>
            </a:r>
            <a:r>
              <a:rPr lang="nl-BE" sz="1300">
                <a:latin typeface="WT Kormelink"/>
                <a:ea typeface="+mn-lt"/>
                <a:cs typeface="+mn-lt"/>
              </a:rPr>
              <a:t> are on top of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normal</a:t>
            </a:r>
            <a:r>
              <a:rPr lang="nl-BE" sz="1300">
                <a:latin typeface="WT Kormelink"/>
                <a:ea typeface="+mn-lt"/>
                <a:cs typeface="+mn-lt"/>
              </a:rPr>
              <a:t> operations, </a:t>
            </a:r>
            <a:r>
              <a:rPr lang="nl-BE" sz="1300" err="1">
                <a:latin typeface="WT Kormelink"/>
                <a:ea typeface="+mn-lt"/>
                <a:cs typeface="+mn-lt"/>
              </a:rPr>
              <a:t>so</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outlines</a:t>
            </a:r>
            <a:r>
              <a:rPr lang="nl-BE" sz="1300">
                <a:latin typeface="WT Kormelink"/>
                <a:ea typeface="+mn-lt"/>
                <a:cs typeface="+mn-lt"/>
              </a:rPr>
              <a:t> of </a:t>
            </a:r>
            <a:r>
              <a:rPr lang="nl-BE" sz="1300" err="1">
                <a:latin typeface="WT Kormelink"/>
                <a:ea typeface="+mn-lt"/>
                <a:cs typeface="+mn-lt"/>
              </a:rPr>
              <a:t>such</a:t>
            </a:r>
            <a:r>
              <a:rPr lang="nl-BE" sz="1300">
                <a:latin typeface="WT Kormelink"/>
                <a:ea typeface="+mn-lt"/>
                <a:cs typeface="+mn-lt"/>
              </a:rPr>
              <a:t> a project must </a:t>
            </a:r>
            <a:r>
              <a:rPr lang="nl-BE" sz="1300" err="1">
                <a:latin typeface="WT Kormelink"/>
                <a:ea typeface="+mn-lt"/>
                <a:cs typeface="+mn-lt"/>
              </a:rPr>
              <a:t>also</a:t>
            </a:r>
            <a:r>
              <a:rPr lang="nl-BE" sz="1300">
                <a:latin typeface="WT Kormelink"/>
                <a:ea typeface="+mn-lt"/>
                <a:cs typeface="+mn-lt"/>
              </a:rPr>
              <a:t> </a:t>
            </a:r>
            <a:r>
              <a:rPr lang="nl-BE" sz="1300" err="1">
                <a:latin typeface="WT Kormelink"/>
                <a:ea typeface="+mn-lt"/>
                <a:cs typeface="+mn-lt"/>
              </a:rPr>
              <a:t>be</a:t>
            </a:r>
            <a:r>
              <a:rPr lang="nl-BE" sz="1300">
                <a:latin typeface="WT Kormelink"/>
                <a:ea typeface="+mn-lt"/>
                <a:cs typeface="+mn-lt"/>
              </a:rPr>
              <a:t> set </a:t>
            </a:r>
            <a:r>
              <a:rPr lang="nl-BE" sz="1300" err="1">
                <a:latin typeface="WT Kormelink"/>
                <a:ea typeface="+mn-lt"/>
                <a:cs typeface="+mn-lt"/>
              </a:rPr>
              <a:t>very</a:t>
            </a:r>
            <a:r>
              <a:rPr lang="nl-BE" sz="1300">
                <a:latin typeface="WT Kormelink"/>
                <a:ea typeface="+mn-lt"/>
                <a:cs typeface="+mn-lt"/>
              </a:rPr>
              <a:t> </a:t>
            </a:r>
            <a:r>
              <a:rPr lang="nl-BE" sz="1300" err="1">
                <a:latin typeface="WT Kormelink"/>
                <a:ea typeface="+mn-lt"/>
                <a:cs typeface="+mn-lt"/>
              </a:rPr>
              <a:t>clearly</a:t>
            </a:r>
            <a:r>
              <a:rPr lang="nl-BE" sz="1300">
                <a:latin typeface="WT Kormelink"/>
                <a:ea typeface="+mn-lt"/>
                <a:cs typeface="+mn-lt"/>
              </a:rPr>
              <a:t> in advance, </a:t>
            </a:r>
            <a:r>
              <a:rPr lang="nl-BE" sz="1300" err="1">
                <a:latin typeface="WT Kormelink"/>
                <a:ea typeface="+mn-lt"/>
                <a:cs typeface="+mn-lt"/>
              </a:rPr>
              <a:t>so</a:t>
            </a:r>
            <a:r>
              <a:rPr lang="nl-BE" sz="1300">
                <a:latin typeface="WT Kormelink"/>
                <a:ea typeface="+mn-lt"/>
                <a:cs typeface="+mn-lt"/>
              </a:rPr>
              <a:t>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each</a:t>
            </a:r>
            <a:r>
              <a:rPr lang="nl-BE" sz="1300">
                <a:latin typeface="WT Kormelink"/>
                <a:ea typeface="+mn-lt"/>
                <a:cs typeface="+mn-lt"/>
              </a:rPr>
              <a:t> </a:t>
            </a:r>
            <a:r>
              <a:rPr lang="nl-BE" sz="1300" err="1">
                <a:latin typeface="WT Kormelink"/>
                <a:ea typeface="+mn-lt"/>
                <a:cs typeface="+mn-lt"/>
              </a:rPr>
              <a:t>organization</a:t>
            </a:r>
            <a:r>
              <a:rPr lang="nl-BE" sz="1300">
                <a:latin typeface="WT Kormelink"/>
                <a:ea typeface="+mn-lt"/>
                <a:cs typeface="+mn-lt"/>
              </a:rPr>
              <a:t> or </a:t>
            </a:r>
            <a:r>
              <a:rPr lang="nl-BE" sz="1300" err="1">
                <a:latin typeface="WT Kormelink"/>
                <a:ea typeface="+mn-lt"/>
                <a:cs typeface="+mn-lt"/>
              </a:rPr>
              <a:t>association</a:t>
            </a:r>
            <a:r>
              <a:rPr lang="nl-BE" sz="1300">
                <a:latin typeface="WT Kormelink"/>
                <a:ea typeface="+mn-lt"/>
                <a:cs typeface="+mn-lt"/>
              </a:rPr>
              <a:t> </a:t>
            </a:r>
            <a:r>
              <a:rPr lang="nl-BE" sz="1300" err="1">
                <a:latin typeface="WT Kormelink"/>
                <a:ea typeface="+mn-lt"/>
                <a:cs typeface="+mn-lt"/>
              </a:rPr>
              <a:t>can</a:t>
            </a:r>
            <a:r>
              <a:rPr lang="nl-BE" sz="1300">
                <a:latin typeface="WT Kormelink"/>
                <a:ea typeface="+mn-lt"/>
                <a:cs typeface="+mn-lt"/>
              </a:rPr>
              <a:t> </a:t>
            </a:r>
            <a:r>
              <a:rPr lang="nl-BE" sz="1300" err="1">
                <a:latin typeface="WT Kormelink"/>
                <a:ea typeface="+mn-lt"/>
                <a:cs typeface="+mn-lt"/>
              </a:rPr>
              <a:t>then</a:t>
            </a:r>
            <a:r>
              <a:rPr lang="nl-BE" sz="1300">
                <a:latin typeface="WT Kormelink"/>
                <a:ea typeface="+mn-lt"/>
                <a:cs typeface="+mn-lt"/>
              </a:rPr>
              <a:t> </a:t>
            </a:r>
            <a:r>
              <a:rPr lang="nl-BE" sz="1300" err="1">
                <a:latin typeface="WT Kormelink"/>
                <a:ea typeface="+mn-lt"/>
                <a:cs typeface="+mn-lt"/>
              </a:rPr>
              <a:t>decide</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itself</a:t>
            </a:r>
            <a:r>
              <a:rPr lang="nl-BE" sz="1300">
                <a:latin typeface="WT Kormelink"/>
                <a:ea typeface="+mn-lt"/>
                <a:cs typeface="+mn-lt"/>
              </a:rPr>
              <a:t> </a:t>
            </a:r>
            <a:r>
              <a:rPr lang="nl-BE" sz="1300" err="1">
                <a:latin typeface="WT Kormelink"/>
                <a:ea typeface="+mn-lt"/>
                <a:cs typeface="+mn-lt"/>
              </a:rPr>
              <a:t>whether</a:t>
            </a:r>
            <a:r>
              <a:rPr lang="nl-BE" sz="1300">
                <a:latin typeface="WT Kormelink"/>
                <a:ea typeface="+mn-lt"/>
                <a:cs typeface="+mn-lt"/>
              </a:rPr>
              <a:t> </a:t>
            </a:r>
            <a:r>
              <a:rPr lang="nl-BE" sz="1300" err="1">
                <a:latin typeface="WT Kormelink"/>
                <a:ea typeface="+mn-lt"/>
                <a:cs typeface="+mn-lt"/>
              </a:rPr>
              <a:t>this</a:t>
            </a:r>
            <a:r>
              <a:rPr lang="nl-BE" sz="1300">
                <a:latin typeface="WT Kormelink"/>
                <a:ea typeface="+mn-lt"/>
                <a:cs typeface="+mn-lt"/>
              </a:rPr>
              <a:t> is a </a:t>
            </a:r>
            <a:r>
              <a:rPr lang="nl-BE" sz="1300" err="1">
                <a:latin typeface="WT Kormelink"/>
                <a:ea typeface="+mn-lt"/>
                <a:cs typeface="+mn-lt"/>
              </a:rPr>
              <a:t>possibility</a:t>
            </a:r>
            <a:r>
              <a:rPr lang="nl-BE" sz="1300">
                <a:latin typeface="WT Kormelink"/>
                <a:ea typeface="+mn-lt"/>
                <a:cs typeface="+mn-lt"/>
              </a:rPr>
              <a:t>. </a:t>
            </a:r>
            <a:r>
              <a:rPr lang="nl-BE" sz="1300" err="1">
                <a:latin typeface="WT Kormelink"/>
                <a:ea typeface="+mn-lt"/>
                <a:cs typeface="+mn-lt"/>
              </a:rPr>
              <a:t>Enough</a:t>
            </a:r>
            <a:r>
              <a:rPr lang="nl-BE" sz="1300">
                <a:latin typeface="WT Kormelink"/>
                <a:ea typeface="+mn-lt"/>
                <a:cs typeface="+mn-lt"/>
              </a:rPr>
              <a:t> time is </a:t>
            </a:r>
            <a:r>
              <a:rPr lang="nl-BE" sz="1300" err="1">
                <a:latin typeface="WT Kormelink"/>
                <a:ea typeface="+mn-lt"/>
                <a:cs typeface="+mn-lt"/>
              </a:rPr>
              <a:t>also</a:t>
            </a:r>
            <a:r>
              <a:rPr lang="nl-BE" sz="1300">
                <a:latin typeface="WT Kormelink"/>
                <a:ea typeface="+mn-lt"/>
                <a:cs typeface="+mn-lt"/>
              </a:rPr>
              <a:t> important, </a:t>
            </a:r>
            <a:r>
              <a:rPr lang="nl-BE" sz="1300" err="1">
                <a:latin typeface="WT Kormelink"/>
                <a:ea typeface="+mn-lt"/>
                <a:cs typeface="+mn-lt"/>
              </a:rPr>
              <a:t>it</a:t>
            </a:r>
            <a:r>
              <a:rPr lang="nl-BE" sz="1300">
                <a:latin typeface="WT Kormelink"/>
                <a:ea typeface="+mn-lt"/>
                <a:cs typeface="+mn-lt"/>
              </a:rPr>
              <a:t> </a:t>
            </a:r>
            <a:r>
              <a:rPr lang="nl-BE" sz="1300" err="1">
                <a:latin typeface="WT Kormelink"/>
                <a:ea typeface="+mn-lt"/>
                <a:cs typeface="+mn-lt"/>
              </a:rPr>
              <a:t>can</a:t>
            </a:r>
            <a:r>
              <a:rPr lang="nl-BE" sz="1300">
                <a:latin typeface="WT Kormelink"/>
                <a:ea typeface="+mn-lt"/>
                <a:cs typeface="+mn-lt"/>
              </a:rPr>
              <a:t> </a:t>
            </a:r>
            <a:r>
              <a:rPr lang="nl-BE" sz="1300" err="1">
                <a:latin typeface="WT Kormelink"/>
                <a:ea typeface="+mn-lt"/>
                <a:cs typeface="+mn-lt"/>
              </a:rPr>
              <a:t>sometimes</a:t>
            </a:r>
            <a:r>
              <a:rPr lang="nl-BE" sz="1300">
                <a:latin typeface="WT Kormelink"/>
                <a:ea typeface="+mn-lt"/>
                <a:cs typeface="+mn-lt"/>
              </a:rPr>
              <a:t> </a:t>
            </a:r>
            <a:r>
              <a:rPr lang="nl-BE" sz="1300" err="1">
                <a:latin typeface="WT Kormelink"/>
                <a:ea typeface="+mn-lt"/>
                <a:cs typeface="+mn-lt"/>
              </a:rPr>
              <a:t>be</a:t>
            </a:r>
            <a:r>
              <a:rPr lang="nl-BE" sz="1300">
                <a:latin typeface="WT Kormelink"/>
                <a:ea typeface="+mn-lt"/>
                <a:cs typeface="+mn-lt"/>
              </a:rPr>
              <a:t> time-</a:t>
            </a:r>
            <a:r>
              <a:rPr lang="nl-BE" sz="1300" err="1">
                <a:latin typeface="WT Kormelink"/>
                <a:ea typeface="+mn-lt"/>
                <a:cs typeface="+mn-lt"/>
              </a:rPr>
              <a:t>consuming</a:t>
            </a:r>
            <a:r>
              <a:rPr lang="nl-BE" sz="1300">
                <a:latin typeface="WT Kormelink"/>
                <a:ea typeface="+mn-lt"/>
                <a:cs typeface="+mn-lt"/>
              </a:rPr>
              <a:t> </a:t>
            </a:r>
            <a:r>
              <a:rPr lang="nl-BE" sz="1300" err="1">
                <a:latin typeface="WT Kormelink"/>
                <a:ea typeface="+mn-lt"/>
                <a:cs typeface="+mn-lt"/>
              </a:rPr>
              <a:t>to</a:t>
            </a:r>
            <a:r>
              <a:rPr lang="nl-BE" sz="1300">
                <a:latin typeface="WT Kormelink"/>
                <a:ea typeface="+mn-lt"/>
                <a:cs typeface="+mn-lt"/>
              </a:rPr>
              <a:t> set up new </a:t>
            </a:r>
            <a:r>
              <a:rPr lang="nl-BE" sz="1300" err="1">
                <a:latin typeface="WT Kormelink"/>
                <a:ea typeface="+mn-lt"/>
                <a:cs typeface="+mn-lt"/>
              </a:rPr>
              <a:t>collaborations</a:t>
            </a:r>
            <a:r>
              <a:rPr lang="nl-BE" sz="1300">
                <a:latin typeface="WT Kormelink"/>
                <a:ea typeface="+mn-lt"/>
                <a:cs typeface="+mn-lt"/>
              </a:rPr>
              <a:t>, get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know</a:t>
            </a:r>
            <a:r>
              <a:rPr lang="nl-BE" sz="1300">
                <a:latin typeface="WT Kormelink"/>
                <a:ea typeface="+mn-lt"/>
                <a:cs typeface="+mn-lt"/>
              </a:rPr>
              <a:t> </a:t>
            </a:r>
            <a:r>
              <a:rPr lang="nl-BE" sz="1300" err="1">
                <a:latin typeface="WT Kormelink"/>
                <a:ea typeface="+mn-lt"/>
                <a:cs typeface="+mn-lt"/>
              </a:rPr>
              <a:t>each</a:t>
            </a:r>
            <a:r>
              <a:rPr lang="nl-BE" sz="1300">
                <a:latin typeface="WT Kormelink"/>
                <a:ea typeface="+mn-lt"/>
                <a:cs typeface="+mn-lt"/>
              </a:rPr>
              <a:t> </a:t>
            </a:r>
            <a:r>
              <a:rPr lang="nl-BE" sz="1300" err="1">
                <a:latin typeface="WT Kormelink"/>
                <a:ea typeface="+mn-lt"/>
                <a:cs typeface="+mn-lt"/>
              </a:rPr>
              <a:t>other's</a:t>
            </a:r>
            <a:r>
              <a:rPr lang="nl-BE" sz="1300">
                <a:latin typeface="WT Kormelink"/>
                <a:ea typeface="+mn-lt"/>
                <a:cs typeface="+mn-lt"/>
              </a:rPr>
              <a:t> meeting </a:t>
            </a:r>
            <a:r>
              <a:rPr lang="nl-BE" sz="1300" err="1">
                <a:latin typeface="WT Kormelink"/>
                <a:ea typeface="+mn-lt"/>
                <a:cs typeface="+mn-lt"/>
              </a:rPr>
              <a:t>style</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organizational</a:t>
            </a:r>
            <a:r>
              <a:rPr lang="nl-BE" sz="1300">
                <a:latin typeface="WT Kormelink"/>
                <a:ea typeface="+mn-lt"/>
                <a:cs typeface="+mn-lt"/>
              </a:rPr>
              <a:t> </a:t>
            </a:r>
            <a:r>
              <a:rPr lang="nl-BE" sz="1300" err="1">
                <a:latin typeface="WT Kormelink"/>
                <a:ea typeface="+mn-lt"/>
                <a:cs typeface="+mn-lt"/>
              </a:rPr>
              <a:t>style</a:t>
            </a:r>
            <a:r>
              <a:rPr lang="nl-BE" sz="1300">
                <a:latin typeface="WT Kormelink"/>
                <a:ea typeface="+mn-lt"/>
                <a:cs typeface="+mn-lt"/>
              </a:rPr>
              <a:t>, ...</a:t>
            </a:r>
            <a:endParaRPr lang="nl-BE">
              <a:latin typeface="WT Kormelink"/>
            </a:endParaRPr>
          </a:p>
          <a:p>
            <a:endParaRPr lang="nl-BE">
              <a:latin typeface="WT Kormelink"/>
            </a:endParaRPr>
          </a:p>
          <a:p>
            <a:r>
              <a:rPr lang="nl-BE" sz="1300" b="1" err="1">
                <a:latin typeface="WT Kormelink"/>
                <a:ea typeface="+mn-lt"/>
                <a:cs typeface="+mn-lt"/>
              </a:rPr>
              <a:t>What</a:t>
            </a:r>
            <a:r>
              <a:rPr lang="nl-BE" sz="1300" b="1">
                <a:latin typeface="WT Kormelink"/>
                <a:ea typeface="+mn-lt"/>
                <a:cs typeface="+mn-lt"/>
              </a:rPr>
              <a:t> do </a:t>
            </a:r>
            <a:r>
              <a:rPr lang="nl-BE" sz="1300" b="1" err="1">
                <a:latin typeface="WT Kormelink"/>
                <a:ea typeface="+mn-lt"/>
                <a:cs typeface="+mn-lt"/>
              </a:rPr>
              <a:t>you</a:t>
            </a:r>
            <a:r>
              <a:rPr lang="nl-BE" sz="1300" b="1">
                <a:latin typeface="WT Kormelink"/>
                <a:ea typeface="+mn-lt"/>
                <a:cs typeface="+mn-lt"/>
              </a:rPr>
              <a:t> </a:t>
            </a:r>
            <a:r>
              <a:rPr lang="nl-BE" sz="1300" b="1" err="1">
                <a:latin typeface="WT Kormelink"/>
                <a:ea typeface="+mn-lt"/>
                <a:cs typeface="+mn-lt"/>
              </a:rPr>
              <a:t>need</a:t>
            </a:r>
            <a:r>
              <a:rPr lang="nl-BE" sz="1300" b="1">
                <a:latin typeface="WT Kormelink"/>
                <a:ea typeface="+mn-lt"/>
                <a:cs typeface="+mn-lt"/>
              </a:rPr>
              <a:t> </a:t>
            </a:r>
            <a:r>
              <a:rPr lang="nl-BE" sz="1300" b="1" err="1">
                <a:latin typeface="WT Kormelink"/>
                <a:ea typeface="+mn-lt"/>
                <a:cs typeface="+mn-lt"/>
              </a:rPr>
              <a:t>to</a:t>
            </a:r>
            <a:r>
              <a:rPr lang="nl-BE" sz="1300" b="1">
                <a:latin typeface="WT Kormelink"/>
                <a:ea typeface="+mn-lt"/>
                <a:cs typeface="+mn-lt"/>
              </a:rPr>
              <a:t> feel </a:t>
            </a:r>
            <a:r>
              <a:rPr lang="nl-BE" sz="1300" b="1" err="1">
                <a:latin typeface="WT Kormelink"/>
                <a:ea typeface="+mn-lt"/>
                <a:cs typeface="+mn-lt"/>
              </a:rPr>
              <a:t>comfortable</a:t>
            </a:r>
            <a:r>
              <a:rPr lang="nl-BE" sz="1300" b="1">
                <a:latin typeface="WT Kormelink"/>
                <a:ea typeface="+mn-lt"/>
                <a:cs typeface="+mn-lt"/>
              </a:rPr>
              <a:t> in a new </a:t>
            </a:r>
            <a:r>
              <a:rPr lang="nl-BE" sz="1300" b="1" err="1">
                <a:latin typeface="WT Kormelink"/>
                <a:ea typeface="+mn-lt"/>
                <a:cs typeface="+mn-lt"/>
              </a:rPr>
              <a:t>collaboration</a:t>
            </a:r>
            <a:r>
              <a:rPr lang="nl-BE" sz="1300" b="1">
                <a:latin typeface="WT Kormelink"/>
                <a:ea typeface="+mn-lt"/>
                <a:cs typeface="+mn-lt"/>
              </a:rPr>
              <a:t> project?</a:t>
            </a:r>
            <a:endParaRPr lang="nl-BE" b="1">
              <a:latin typeface="WT Kormelink"/>
              <a:ea typeface="+mn-lt"/>
              <a:cs typeface="+mn-lt"/>
            </a:endParaRPr>
          </a:p>
          <a:p>
            <a:endParaRPr lang="nl-BE">
              <a:latin typeface="WT Kormelink"/>
            </a:endParaRPr>
          </a:p>
          <a:p>
            <a:r>
              <a:rPr lang="nl-BE" sz="1300" err="1">
                <a:latin typeface="WT Kormelink"/>
                <a:ea typeface="+mn-lt"/>
                <a:cs typeface="+mn-lt"/>
              </a:rPr>
              <a:t>Facilitation</a:t>
            </a:r>
            <a:r>
              <a:rPr lang="nl-BE" sz="1300">
                <a:latin typeface="WT Kormelink"/>
                <a:ea typeface="+mn-lt"/>
                <a:cs typeface="+mn-lt"/>
              </a:rPr>
              <a:t>: formats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enable</a:t>
            </a:r>
            <a:r>
              <a:rPr lang="nl-BE" sz="1300">
                <a:latin typeface="WT Kormelink"/>
                <a:ea typeface="+mn-lt"/>
                <a:cs typeface="+mn-lt"/>
              </a:rPr>
              <a:t> new contact, </a:t>
            </a:r>
            <a:r>
              <a:rPr lang="nl-BE" sz="1300" err="1">
                <a:latin typeface="WT Kormelink"/>
                <a:ea typeface="+mn-lt"/>
                <a:cs typeface="+mn-lt"/>
              </a:rPr>
              <a:t>facilitate</a:t>
            </a:r>
            <a:r>
              <a:rPr lang="nl-BE" sz="1300">
                <a:latin typeface="WT Kormelink"/>
                <a:ea typeface="+mn-lt"/>
                <a:cs typeface="+mn-lt"/>
              </a:rPr>
              <a:t> contact </a:t>
            </a:r>
            <a:r>
              <a:rPr lang="nl-BE" sz="1300" err="1">
                <a:latin typeface="WT Kormelink"/>
                <a:ea typeface="+mn-lt"/>
                <a:cs typeface="+mn-lt"/>
              </a:rPr>
              <a:t>between</a:t>
            </a:r>
            <a:r>
              <a:rPr lang="nl-BE" sz="1300">
                <a:latin typeface="WT Kormelink"/>
                <a:ea typeface="+mn-lt"/>
                <a:cs typeface="+mn-lt"/>
              </a:rPr>
              <a:t> amateurs/professionals (</a:t>
            </a:r>
            <a:r>
              <a:rPr lang="nl-BE" sz="1300" err="1">
                <a:latin typeface="WT Kormelink"/>
                <a:ea typeface="+mn-lt"/>
                <a:cs typeface="+mn-lt"/>
              </a:rPr>
              <a:t>not</a:t>
            </a:r>
            <a:r>
              <a:rPr lang="nl-BE" sz="1300">
                <a:latin typeface="WT Kormelink"/>
                <a:ea typeface="+mn-lt"/>
                <a:cs typeface="+mn-lt"/>
              </a:rPr>
              <a:t> </a:t>
            </a:r>
            <a:r>
              <a:rPr lang="nl-BE" sz="1300" err="1">
                <a:latin typeface="WT Kormelink"/>
                <a:ea typeface="+mn-lt"/>
                <a:cs typeface="+mn-lt"/>
              </a:rPr>
              <a:t>only</a:t>
            </a:r>
            <a:r>
              <a:rPr lang="nl-BE" sz="1300">
                <a:latin typeface="WT Kormelink"/>
                <a:ea typeface="+mn-lt"/>
                <a:cs typeface="+mn-lt"/>
              </a:rPr>
              <a:t> in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artistic</a:t>
            </a:r>
            <a:r>
              <a:rPr lang="nl-BE" sz="1300">
                <a:latin typeface="WT Kormelink"/>
                <a:ea typeface="+mn-lt"/>
                <a:cs typeface="+mn-lt"/>
              </a:rPr>
              <a:t> field but </a:t>
            </a:r>
            <a:r>
              <a:rPr lang="nl-BE" sz="1300" err="1">
                <a:latin typeface="WT Kormelink"/>
                <a:ea typeface="+mn-lt"/>
                <a:cs typeface="+mn-lt"/>
              </a:rPr>
              <a:t>other</a:t>
            </a:r>
            <a:r>
              <a:rPr lang="nl-BE" sz="1300">
                <a:latin typeface="WT Kormelink"/>
                <a:ea typeface="+mn-lt"/>
                <a:cs typeface="+mn-lt"/>
              </a:rPr>
              <a:t> </a:t>
            </a:r>
            <a:r>
              <a:rPr lang="nl-BE" sz="1300" err="1">
                <a:latin typeface="WT Kormelink"/>
                <a:ea typeface="+mn-lt"/>
                <a:cs typeface="+mn-lt"/>
              </a:rPr>
              <a:t>organizational</a:t>
            </a:r>
            <a:r>
              <a:rPr lang="nl-BE" sz="1300">
                <a:latin typeface="WT Kormelink"/>
                <a:ea typeface="+mn-lt"/>
                <a:cs typeface="+mn-lt"/>
              </a:rPr>
              <a:t> </a:t>
            </a:r>
            <a:r>
              <a:rPr lang="nl-BE" sz="1300" err="1">
                <a:latin typeface="WT Kormelink"/>
                <a:ea typeface="+mn-lt"/>
                <a:cs typeface="+mn-lt"/>
              </a:rPr>
              <a:t>areas</a:t>
            </a:r>
            <a:r>
              <a:rPr lang="nl-BE" sz="1300">
                <a:latin typeface="WT Kormelink"/>
                <a:ea typeface="+mn-lt"/>
                <a:cs typeface="+mn-lt"/>
              </a:rPr>
              <a:t>), make </a:t>
            </a:r>
            <a:r>
              <a:rPr lang="nl-BE" sz="1300" err="1">
                <a:latin typeface="WT Kormelink"/>
                <a:ea typeface="+mn-lt"/>
                <a:cs typeface="+mn-lt"/>
              </a:rPr>
              <a:t>it</a:t>
            </a:r>
            <a:r>
              <a:rPr lang="nl-BE" sz="1300">
                <a:latin typeface="WT Kormelink"/>
                <a:ea typeface="+mn-lt"/>
                <a:cs typeface="+mn-lt"/>
              </a:rPr>
              <a:t> concrete </a:t>
            </a:r>
            <a:r>
              <a:rPr lang="nl-BE" sz="1300" err="1">
                <a:latin typeface="WT Kormelink"/>
                <a:ea typeface="+mn-lt"/>
                <a:cs typeface="+mn-lt"/>
              </a:rPr>
              <a:t>once</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title</a:t>
            </a:r>
            <a:r>
              <a:rPr lang="nl-BE" sz="1300">
                <a:latin typeface="WT Kormelink"/>
                <a:ea typeface="+mn-lt"/>
                <a:cs typeface="+mn-lt"/>
              </a:rPr>
              <a:t> is in, in </a:t>
            </a:r>
            <a:r>
              <a:rPr lang="nl-BE" sz="1300" err="1">
                <a:latin typeface="WT Kormelink"/>
                <a:ea typeface="+mn-lt"/>
                <a:cs typeface="+mn-lt"/>
              </a:rPr>
              <a:t>addition</a:t>
            </a:r>
            <a:r>
              <a:rPr lang="nl-BE" sz="1300">
                <a:latin typeface="WT Kormelink"/>
                <a:ea typeface="+mn-lt"/>
                <a:cs typeface="+mn-lt"/>
              </a:rPr>
              <a:t> </a:t>
            </a:r>
            <a:r>
              <a:rPr lang="nl-BE" sz="1300" err="1">
                <a:latin typeface="WT Kormelink"/>
                <a:ea typeface="+mn-lt"/>
                <a:cs typeface="+mn-lt"/>
              </a:rPr>
              <a:t>to</a:t>
            </a:r>
            <a:r>
              <a:rPr lang="nl-BE" sz="1300">
                <a:latin typeface="WT Kormelink"/>
                <a:ea typeface="+mn-lt"/>
                <a:cs typeface="+mn-lt"/>
              </a:rPr>
              <a:t> making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idea</a:t>
            </a:r>
            <a:r>
              <a:rPr lang="nl-BE" sz="1300">
                <a:latin typeface="WT Kormelink"/>
                <a:ea typeface="+mn-lt"/>
                <a:cs typeface="+mn-lt"/>
              </a:rPr>
              <a:t>/feeling </a:t>
            </a:r>
            <a:r>
              <a:rPr lang="nl-BE" sz="1300" err="1">
                <a:latin typeface="WT Kormelink"/>
                <a:ea typeface="+mn-lt"/>
                <a:cs typeface="+mn-lt"/>
              </a:rPr>
              <a:t>come</a:t>
            </a:r>
            <a:r>
              <a:rPr lang="nl-BE" sz="1300">
                <a:latin typeface="WT Kormelink"/>
                <a:ea typeface="+mn-lt"/>
                <a:cs typeface="+mn-lt"/>
              </a:rPr>
              <a:t> </a:t>
            </a:r>
            <a:r>
              <a:rPr lang="nl-BE" sz="1300" err="1">
                <a:latin typeface="WT Kormelink"/>
                <a:ea typeface="+mn-lt"/>
                <a:cs typeface="+mn-lt"/>
              </a:rPr>
              <a:t>alive</a:t>
            </a:r>
            <a:r>
              <a:rPr lang="nl-BE" sz="1300">
                <a:latin typeface="WT Kormelink"/>
                <a:ea typeface="+mn-lt"/>
                <a:cs typeface="+mn-lt"/>
              </a:rPr>
              <a:t> </a:t>
            </a:r>
            <a:r>
              <a:rPr lang="nl-BE" sz="1300" err="1">
                <a:latin typeface="WT Kormelink"/>
                <a:ea typeface="+mn-lt"/>
                <a:cs typeface="+mn-lt"/>
              </a:rPr>
              <a:t>among</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associations</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artists</a:t>
            </a:r>
            <a:r>
              <a:rPr lang="nl-BE" sz="1300">
                <a:latin typeface="WT Kormelink"/>
                <a:ea typeface="+mn-lt"/>
                <a:cs typeface="+mn-lt"/>
              </a:rPr>
              <a:t>.</a:t>
            </a:r>
            <a:endParaRPr lang="nl-BE">
              <a:latin typeface="WT Kormelink"/>
              <a:ea typeface="+mn-lt"/>
              <a:cs typeface="+mn-lt"/>
            </a:endParaRPr>
          </a:p>
          <a:p>
            <a:endParaRPr lang="nl-BE" sz="1800">
              <a:latin typeface="WT Kormelink"/>
            </a:endParaRPr>
          </a:p>
        </p:txBody>
      </p:sp>
    </p:spTree>
    <p:extLst>
      <p:ext uri="{BB962C8B-B14F-4D97-AF65-F5344CB8AC3E}">
        <p14:creationId xmlns:p14="http://schemas.microsoft.com/office/powerpoint/2010/main" val="3701606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C756B-4B2D-5F71-5CD0-C6C8F9F670FC}"/>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A194F118-749F-3D66-0C12-838A8ED0575F}"/>
              </a:ext>
            </a:extLst>
          </p:cNvPr>
          <p:cNvSpPr txBox="1"/>
          <p:nvPr/>
        </p:nvSpPr>
        <p:spPr>
          <a:xfrm>
            <a:off x="540755" y="939800"/>
            <a:ext cx="10901669" cy="4370427"/>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1: LOV </a:t>
            </a:r>
            <a:r>
              <a:rPr lang="nl-BE" sz="2400" b="1" err="1">
                <a:solidFill>
                  <a:srgbClr val="000000"/>
                </a:solidFill>
                <a:latin typeface="WT Kormelink"/>
                <a:ea typeface="+mn-lt"/>
                <a:cs typeface="Arial"/>
              </a:rPr>
              <a:t>collaborations</a:t>
            </a:r>
            <a:endParaRPr lang="nl-BE" sz="2400">
              <a:latin typeface="WT Kormelink"/>
            </a:endParaRPr>
          </a:p>
          <a:p>
            <a:r>
              <a:rPr lang="nl-BE" err="1">
                <a:solidFill>
                  <a:srgbClr val="000000"/>
                </a:solidFill>
                <a:latin typeface="WT Kormelink"/>
                <a:ea typeface="+mn-lt"/>
                <a:cs typeface="Arial"/>
              </a:rPr>
              <a:t>Objective</a:t>
            </a:r>
            <a:r>
              <a:rPr lang="nl-BE">
                <a:solidFill>
                  <a:srgbClr val="000000"/>
                </a:solidFill>
                <a:latin typeface="WT Kormelink"/>
                <a:ea typeface="+mn-lt"/>
                <a:cs typeface="Arial"/>
              </a:rPr>
              <a:t>: </a:t>
            </a:r>
            <a:r>
              <a:rPr lang="nl-BE" err="1">
                <a:solidFill>
                  <a:srgbClr val="000000"/>
                </a:solidFill>
                <a:latin typeface="WT Kormelink"/>
                <a:ea typeface="+mn-lt"/>
                <a:cs typeface="Arial"/>
              </a:rPr>
              <a:t>To</a:t>
            </a:r>
            <a:r>
              <a:rPr lang="nl-BE">
                <a:solidFill>
                  <a:srgbClr val="000000"/>
                </a:solidFill>
                <a:latin typeface="WT Kormelink"/>
                <a:ea typeface="+mn-lt"/>
                <a:cs typeface="Arial"/>
              </a:rPr>
              <a:t> </a:t>
            </a:r>
            <a:r>
              <a:rPr lang="nl-BE" err="1">
                <a:solidFill>
                  <a:srgbClr val="000000"/>
                </a:solidFill>
                <a:latin typeface="WT Kormelink"/>
                <a:ea typeface="+mn-lt"/>
                <a:cs typeface="Arial"/>
              </a:rPr>
              <a:t>consider</a:t>
            </a:r>
            <a:r>
              <a:rPr lang="nl-BE">
                <a:solidFill>
                  <a:srgbClr val="000000"/>
                </a:solidFill>
                <a:latin typeface="WT Kormelink"/>
                <a:ea typeface="+mn-lt"/>
                <a:cs typeface="Arial"/>
              </a:rPr>
              <a:t> </a:t>
            </a:r>
            <a:r>
              <a:rPr lang="nl-BE" err="1">
                <a:solidFill>
                  <a:srgbClr val="000000"/>
                </a:solidFill>
                <a:latin typeface="WT Kormelink"/>
                <a:ea typeface="+mn-lt"/>
                <a:cs typeface="Arial"/>
              </a:rPr>
              <a:t>how</a:t>
            </a:r>
            <a:r>
              <a:rPr lang="nl-BE">
                <a:solidFill>
                  <a:srgbClr val="000000"/>
                </a:solidFill>
                <a:latin typeface="WT Kormelink"/>
                <a:ea typeface="+mn-lt"/>
                <a:cs typeface="Arial"/>
              </a:rPr>
              <a:t> </a:t>
            </a:r>
            <a:r>
              <a:rPr lang="nl-BE" err="1">
                <a:solidFill>
                  <a:srgbClr val="000000"/>
                </a:solidFill>
                <a:latin typeface="WT Kormelink"/>
                <a:ea typeface="+mn-lt"/>
                <a:cs typeface="Arial"/>
              </a:rPr>
              <a:t>unexpected</a:t>
            </a:r>
            <a:r>
              <a:rPr lang="nl-BE">
                <a:solidFill>
                  <a:srgbClr val="000000"/>
                </a:solidFill>
                <a:latin typeface="WT Kormelink"/>
                <a:ea typeface="+mn-lt"/>
                <a:cs typeface="Arial"/>
              </a:rPr>
              <a:t>, new </a:t>
            </a:r>
            <a:r>
              <a:rPr lang="nl-BE" err="1">
                <a:solidFill>
                  <a:srgbClr val="000000"/>
                </a:solidFill>
                <a:latin typeface="WT Kormelink"/>
                <a:ea typeface="+mn-lt"/>
                <a:cs typeface="Arial"/>
              </a:rPr>
              <a:t>collaborations</a:t>
            </a:r>
            <a:r>
              <a:rPr lang="nl-BE">
                <a:solidFill>
                  <a:srgbClr val="000000"/>
                </a:solidFill>
                <a:latin typeface="WT Kormelink"/>
                <a:ea typeface="+mn-lt"/>
                <a:cs typeface="Arial"/>
              </a:rPr>
              <a:t> </a:t>
            </a:r>
            <a:r>
              <a:rPr lang="nl-BE" err="1">
                <a:solidFill>
                  <a:srgbClr val="000000"/>
                </a:solidFill>
                <a:latin typeface="WT Kormelink"/>
                <a:ea typeface="+mn-lt"/>
                <a:cs typeface="Arial"/>
              </a:rPr>
              <a:t>can</a:t>
            </a:r>
            <a:r>
              <a:rPr lang="nl-BE">
                <a:solidFill>
                  <a:srgbClr val="000000"/>
                </a:solidFill>
                <a:latin typeface="WT Kormelink"/>
                <a:ea typeface="+mn-lt"/>
                <a:cs typeface="Arial"/>
              </a:rPr>
              <a:t> </a:t>
            </a:r>
            <a:r>
              <a:rPr lang="nl-BE" err="1">
                <a:solidFill>
                  <a:srgbClr val="000000"/>
                </a:solidFill>
                <a:latin typeface="WT Kormelink"/>
                <a:ea typeface="+mn-lt"/>
                <a:cs typeface="Arial"/>
              </a:rPr>
              <a:t>arise</a:t>
            </a:r>
            <a:r>
              <a:rPr lang="nl-BE">
                <a:solidFill>
                  <a:srgbClr val="000000"/>
                </a:solidFill>
                <a:latin typeface="WT Kormelink"/>
                <a:ea typeface="+mn-lt"/>
                <a:cs typeface="Arial"/>
              </a:rPr>
              <a:t> </a:t>
            </a:r>
            <a:r>
              <a:rPr lang="nl-BE" err="1">
                <a:solidFill>
                  <a:srgbClr val="000000"/>
                </a:solidFill>
                <a:latin typeface="WT Kormelink"/>
                <a:ea typeface="+mn-lt"/>
                <a:cs typeface="Arial"/>
              </a:rPr>
              <a:t>and</a:t>
            </a:r>
            <a:r>
              <a:rPr lang="nl-BE">
                <a:solidFill>
                  <a:srgbClr val="000000"/>
                </a:solidFill>
                <a:latin typeface="WT Kormelink"/>
                <a:ea typeface="+mn-lt"/>
                <a:cs typeface="Arial"/>
              </a:rPr>
              <a:t> </a:t>
            </a:r>
            <a:r>
              <a:rPr lang="nl-BE" err="1">
                <a:solidFill>
                  <a:srgbClr val="000000"/>
                </a:solidFill>
                <a:latin typeface="WT Kormelink"/>
                <a:ea typeface="+mn-lt"/>
                <a:cs typeface="Arial"/>
              </a:rPr>
              <a:t>be</a:t>
            </a:r>
            <a:r>
              <a:rPr lang="nl-BE">
                <a:solidFill>
                  <a:srgbClr val="000000"/>
                </a:solidFill>
                <a:latin typeface="WT Kormelink"/>
                <a:ea typeface="+mn-lt"/>
                <a:cs typeface="Arial"/>
              </a:rPr>
              <a:t> </a:t>
            </a:r>
            <a:r>
              <a:rPr lang="nl-BE" err="1">
                <a:solidFill>
                  <a:srgbClr val="000000"/>
                </a:solidFill>
                <a:latin typeface="WT Kormelink"/>
                <a:ea typeface="+mn-lt"/>
                <a:cs typeface="Arial"/>
              </a:rPr>
              <a:t>supported</a:t>
            </a:r>
            <a:r>
              <a:rPr lang="nl-BE">
                <a:solidFill>
                  <a:srgbClr val="000000"/>
                </a:solidFill>
                <a:latin typeface="WT Kormelink"/>
                <a:ea typeface="+mn-lt"/>
                <a:cs typeface="Arial"/>
              </a:rPr>
              <a:t> </a:t>
            </a:r>
            <a:r>
              <a:rPr lang="nl-BE" err="1">
                <a:solidFill>
                  <a:srgbClr val="000000"/>
                </a:solidFill>
                <a:latin typeface="WT Kormelink"/>
                <a:ea typeface="+mn-lt"/>
                <a:cs typeface="Arial"/>
              </a:rPr>
              <a:t>within</a:t>
            </a:r>
            <a:r>
              <a:rPr lang="nl-BE">
                <a:solidFill>
                  <a:srgbClr val="000000"/>
                </a:solidFill>
                <a:latin typeface="WT Kormelink"/>
                <a:ea typeface="+mn-lt"/>
                <a:cs typeface="Arial"/>
              </a:rPr>
              <a:t> LOV2030.</a:t>
            </a:r>
            <a:br>
              <a:rPr lang="nl-BE">
                <a:latin typeface="WT Kormelink"/>
                <a:ea typeface="+mn-lt"/>
                <a:cs typeface="Arial"/>
              </a:rPr>
            </a:br>
            <a:endParaRPr lang="nl-BE">
              <a:latin typeface="WT Kormelink"/>
              <a:ea typeface="+mn-lt"/>
              <a:cs typeface="+mn-lt"/>
            </a:endParaRPr>
          </a:p>
          <a:p>
            <a:r>
              <a:rPr lang="nl-BE" sz="1300" err="1">
                <a:latin typeface="WT Kormelink"/>
                <a:ea typeface="+mn-lt"/>
                <a:cs typeface="Arial"/>
              </a:rPr>
              <a:t>Questions</a:t>
            </a:r>
            <a:r>
              <a:rPr lang="nl-BE" sz="1300">
                <a:latin typeface="WT Kormelink"/>
                <a:ea typeface="+mn-lt"/>
                <a:cs typeface="Arial"/>
              </a:rPr>
              <a:t>: </a:t>
            </a:r>
          </a:p>
          <a:p>
            <a:pPr marL="285750" indent="-285750">
              <a:buFont typeface="Arial"/>
              <a:buChar char="•"/>
            </a:pPr>
            <a:endParaRPr lang="nl-BE" sz="1300" b="1">
              <a:latin typeface="WT Kormelink"/>
              <a:cs typeface="Arial"/>
            </a:endParaRPr>
          </a:p>
          <a:p>
            <a:r>
              <a:rPr lang="nl-BE" sz="1300" b="1">
                <a:latin typeface="WT Kormelink"/>
                <a:ea typeface="+mn-lt"/>
                <a:cs typeface="+mn-lt"/>
              </a:rPr>
              <a:t>How do we </a:t>
            </a:r>
            <a:r>
              <a:rPr lang="nl-BE" sz="1300" b="1" err="1">
                <a:latin typeface="WT Kormelink"/>
                <a:ea typeface="+mn-lt"/>
                <a:cs typeface="+mn-lt"/>
              </a:rPr>
              <a:t>ensure</a:t>
            </a:r>
            <a:r>
              <a:rPr lang="nl-BE" sz="1300" b="1">
                <a:latin typeface="WT Kormelink"/>
                <a:ea typeface="+mn-lt"/>
                <a:cs typeface="+mn-lt"/>
              </a:rPr>
              <a:t> </a:t>
            </a:r>
            <a:r>
              <a:rPr lang="nl-BE" sz="1300" b="1" err="1">
                <a:latin typeface="WT Kormelink"/>
                <a:ea typeface="+mn-lt"/>
                <a:cs typeface="+mn-lt"/>
              </a:rPr>
              <a:t>that</a:t>
            </a:r>
            <a:r>
              <a:rPr lang="nl-BE" sz="1300" b="1">
                <a:latin typeface="WT Kormelink"/>
                <a:ea typeface="+mn-lt"/>
                <a:cs typeface="+mn-lt"/>
              </a:rPr>
              <a:t> </a:t>
            </a:r>
            <a:r>
              <a:rPr lang="nl-BE" sz="1300" b="1" err="1">
                <a:latin typeface="WT Kormelink"/>
                <a:ea typeface="+mn-lt"/>
                <a:cs typeface="+mn-lt"/>
              </a:rPr>
              <a:t>the</a:t>
            </a:r>
            <a:r>
              <a:rPr lang="nl-BE" sz="1300" b="1">
                <a:latin typeface="WT Kormelink"/>
                <a:ea typeface="+mn-lt"/>
                <a:cs typeface="+mn-lt"/>
              </a:rPr>
              <a:t> fund does </a:t>
            </a:r>
            <a:r>
              <a:rPr lang="nl-BE" sz="1300" b="1" err="1">
                <a:latin typeface="WT Kormelink"/>
                <a:ea typeface="+mn-lt"/>
                <a:cs typeface="+mn-lt"/>
              </a:rPr>
              <a:t>not</a:t>
            </a:r>
            <a:r>
              <a:rPr lang="nl-BE" sz="1300" b="1">
                <a:latin typeface="WT Kormelink"/>
                <a:ea typeface="+mn-lt"/>
                <a:cs typeface="+mn-lt"/>
              </a:rPr>
              <a:t> </a:t>
            </a:r>
            <a:r>
              <a:rPr lang="nl-BE" sz="1300" b="1" err="1">
                <a:latin typeface="WT Kormelink"/>
                <a:ea typeface="+mn-lt"/>
                <a:cs typeface="+mn-lt"/>
              </a:rPr>
              <a:t>only</a:t>
            </a:r>
            <a:r>
              <a:rPr lang="nl-BE" sz="1300" b="1">
                <a:latin typeface="WT Kormelink"/>
                <a:ea typeface="+mn-lt"/>
                <a:cs typeface="+mn-lt"/>
              </a:rPr>
              <a:t> </a:t>
            </a:r>
            <a:r>
              <a:rPr lang="nl-BE" sz="1300" b="1" err="1">
                <a:latin typeface="WT Kormelink"/>
                <a:ea typeface="+mn-lt"/>
                <a:cs typeface="+mn-lt"/>
              </a:rPr>
              <a:t>reach</a:t>
            </a:r>
            <a:r>
              <a:rPr lang="nl-BE" sz="1300" b="1">
                <a:latin typeface="WT Kormelink"/>
                <a:ea typeface="+mn-lt"/>
                <a:cs typeface="+mn-lt"/>
              </a:rPr>
              <a:t> “</a:t>
            </a:r>
            <a:r>
              <a:rPr lang="nl-BE" sz="1300" b="1" err="1">
                <a:latin typeface="WT Kormelink"/>
                <a:ea typeface="+mn-lt"/>
                <a:cs typeface="+mn-lt"/>
              </a:rPr>
              <a:t>the</a:t>
            </a:r>
            <a:r>
              <a:rPr lang="nl-BE" sz="1300" b="1">
                <a:latin typeface="WT Kormelink"/>
                <a:ea typeface="+mn-lt"/>
                <a:cs typeface="+mn-lt"/>
              </a:rPr>
              <a:t> </a:t>
            </a:r>
            <a:r>
              <a:rPr lang="nl-BE" sz="1300" b="1" err="1">
                <a:latin typeface="WT Kormelink"/>
                <a:ea typeface="+mn-lt"/>
                <a:cs typeface="+mn-lt"/>
              </a:rPr>
              <a:t>usual</a:t>
            </a:r>
            <a:r>
              <a:rPr lang="nl-BE" sz="1300" b="1">
                <a:latin typeface="WT Kormelink"/>
                <a:ea typeface="+mn-lt"/>
                <a:cs typeface="+mn-lt"/>
              </a:rPr>
              <a:t> suspects”? </a:t>
            </a:r>
            <a:endParaRPr lang="nl-BE" sz="1300" b="1">
              <a:latin typeface="WT Kormelink"/>
              <a:ea typeface="+mn-lt"/>
              <a:cs typeface="Arial"/>
            </a:endParaRPr>
          </a:p>
          <a:p>
            <a:pPr>
              <a:buFont typeface="Arial"/>
              <a:buChar char="•"/>
            </a:pPr>
            <a:endParaRPr lang="nl-BE">
              <a:latin typeface="WT Kormelink"/>
            </a:endParaRPr>
          </a:p>
          <a:p>
            <a:r>
              <a:rPr lang="nl-BE" sz="1300" err="1">
                <a:latin typeface="WT Kormelink"/>
                <a:ea typeface="+mn-lt"/>
                <a:cs typeface="+mn-lt"/>
              </a:rPr>
              <a:t>Bringing</a:t>
            </a:r>
            <a:r>
              <a:rPr lang="nl-BE" sz="1300">
                <a:latin typeface="WT Kormelink"/>
                <a:ea typeface="+mn-lt"/>
                <a:cs typeface="+mn-lt"/>
              </a:rPr>
              <a:t> </a:t>
            </a:r>
            <a:r>
              <a:rPr lang="nl-BE" sz="1300" err="1">
                <a:latin typeface="WT Kormelink"/>
                <a:ea typeface="+mn-lt"/>
                <a:cs typeface="+mn-lt"/>
              </a:rPr>
              <a:t>together</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broad</a:t>
            </a:r>
            <a:r>
              <a:rPr lang="nl-BE" sz="1300">
                <a:latin typeface="WT Kormelink"/>
                <a:ea typeface="+mn-lt"/>
                <a:cs typeface="+mn-lt"/>
              </a:rPr>
              <a:t> sector at </a:t>
            </a:r>
            <a:r>
              <a:rPr lang="nl-BE" sz="1300" err="1">
                <a:latin typeface="WT Kormelink"/>
                <a:ea typeface="+mn-lt"/>
                <a:cs typeface="+mn-lt"/>
              </a:rPr>
              <a:t>introductory</a:t>
            </a:r>
            <a:r>
              <a:rPr lang="nl-BE" sz="1300">
                <a:latin typeface="WT Kormelink"/>
                <a:ea typeface="+mn-lt"/>
                <a:cs typeface="+mn-lt"/>
              </a:rPr>
              <a:t> </a:t>
            </a:r>
            <a:r>
              <a:rPr lang="nl-BE" sz="1300" err="1">
                <a:latin typeface="WT Kormelink"/>
                <a:ea typeface="+mn-lt"/>
                <a:cs typeface="+mn-lt"/>
              </a:rPr>
              <a:t>moments</a:t>
            </a:r>
            <a:r>
              <a:rPr lang="nl-BE" sz="1300">
                <a:latin typeface="WT Kormelink"/>
                <a:ea typeface="+mn-lt"/>
                <a:cs typeface="+mn-lt"/>
              </a:rPr>
              <a:t> (we </a:t>
            </a:r>
            <a:r>
              <a:rPr lang="nl-BE" sz="1300" err="1">
                <a:latin typeface="WT Kormelink"/>
                <a:ea typeface="+mn-lt"/>
                <a:cs typeface="+mn-lt"/>
              </a:rPr>
              <a:t>can</a:t>
            </a:r>
            <a:r>
              <a:rPr lang="nl-BE" sz="1300">
                <a:latin typeface="WT Kormelink"/>
                <a:ea typeface="+mn-lt"/>
                <a:cs typeface="+mn-lt"/>
              </a:rPr>
              <a:t> </a:t>
            </a:r>
            <a:r>
              <a:rPr lang="nl-BE" sz="1300" err="1">
                <a:latin typeface="WT Kormelink"/>
                <a:ea typeface="+mn-lt"/>
                <a:cs typeface="+mn-lt"/>
              </a:rPr>
              <a:t>build</a:t>
            </a:r>
            <a:r>
              <a:rPr lang="nl-BE" sz="1300">
                <a:latin typeface="WT Kormelink"/>
                <a:ea typeface="+mn-lt"/>
                <a:cs typeface="+mn-lt"/>
              </a:rPr>
              <a:t> on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work</a:t>
            </a:r>
            <a:r>
              <a:rPr lang="nl-BE" sz="1300">
                <a:latin typeface="WT Kormelink"/>
                <a:ea typeface="+mn-lt"/>
                <a:cs typeface="+mn-lt"/>
              </a:rPr>
              <a:t> of </a:t>
            </a:r>
            <a:r>
              <a:rPr lang="nl-BE" sz="1300" err="1">
                <a:latin typeface="WT Kormelink"/>
                <a:ea typeface="+mn-lt"/>
                <a:cs typeface="+mn-lt"/>
              </a:rPr>
              <a:t>CNoL</a:t>
            </a:r>
            <a:r>
              <a:rPr lang="nl-BE" sz="1300">
                <a:latin typeface="WT Kormelink"/>
                <a:ea typeface="+mn-lt"/>
                <a:cs typeface="+mn-lt"/>
              </a:rPr>
              <a:t>), </a:t>
            </a:r>
            <a:r>
              <a:rPr lang="nl-BE" sz="1300" err="1">
                <a:latin typeface="WT Kormelink"/>
                <a:ea typeface="+mn-lt"/>
                <a:cs typeface="+mn-lt"/>
              </a:rPr>
              <a:t>involving</a:t>
            </a:r>
            <a:r>
              <a:rPr lang="nl-BE" sz="1300">
                <a:latin typeface="WT Kormelink"/>
                <a:ea typeface="+mn-lt"/>
                <a:cs typeface="+mn-lt"/>
              </a:rPr>
              <a:t> schools, </a:t>
            </a:r>
            <a:r>
              <a:rPr lang="nl-BE" sz="1300" err="1">
                <a:latin typeface="WT Kormelink"/>
                <a:ea typeface="+mn-lt"/>
                <a:cs typeface="+mn-lt"/>
              </a:rPr>
              <a:t>organising</a:t>
            </a:r>
            <a:r>
              <a:rPr lang="nl-BE" sz="1300">
                <a:latin typeface="WT Kormelink"/>
                <a:ea typeface="+mn-lt"/>
                <a:cs typeface="+mn-lt"/>
              </a:rPr>
              <a:t> </a:t>
            </a:r>
            <a:r>
              <a:rPr lang="nl-BE" sz="1300" err="1">
                <a:latin typeface="WT Kormelink"/>
                <a:ea typeface="+mn-lt"/>
                <a:cs typeface="+mn-lt"/>
              </a:rPr>
              <a:t>thematic</a:t>
            </a:r>
            <a:r>
              <a:rPr lang="nl-BE" sz="1300">
                <a:latin typeface="WT Kormelink"/>
                <a:ea typeface="+mn-lt"/>
                <a:cs typeface="+mn-lt"/>
              </a:rPr>
              <a:t> </a:t>
            </a:r>
            <a:r>
              <a:rPr lang="nl-BE" sz="1300" err="1">
                <a:latin typeface="WT Kormelink"/>
                <a:ea typeface="+mn-lt"/>
                <a:cs typeface="+mn-lt"/>
              </a:rPr>
              <a:t>days</a:t>
            </a:r>
            <a:r>
              <a:rPr lang="nl-BE" sz="1300">
                <a:latin typeface="WT Kormelink"/>
                <a:ea typeface="+mn-lt"/>
                <a:cs typeface="+mn-lt"/>
              </a:rPr>
              <a:t> at </a:t>
            </a:r>
            <a:r>
              <a:rPr lang="nl-BE" sz="1300" err="1">
                <a:latin typeface="WT Kormelink"/>
                <a:ea typeface="+mn-lt"/>
                <a:cs typeface="+mn-lt"/>
              </a:rPr>
              <a:t>the</a:t>
            </a:r>
            <a:r>
              <a:rPr lang="nl-BE" sz="1300">
                <a:latin typeface="WT Kormelink"/>
                <a:ea typeface="+mn-lt"/>
                <a:cs typeface="+mn-lt"/>
              </a:rPr>
              <a:t> meetings </a:t>
            </a:r>
            <a:r>
              <a:rPr lang="nl-BE" sz="1300" err="1">
                <a:latin typeface="WT Kormelink"/>
                <a:ea typeface="+mn-lt"/>
                <a:cs typeface="+mn-lt"/>
              </a:rPr>
              <a:t>so</a:t>
            </a:r>
            <a:r>
              <a:rPr lang="nl-BE" sz="1300">
                <a:latin typeface="WT Kormelink"/>
                <a:ea typeface="+mn-lt"/>
                <a:cs typeface="+mn-lt"/>
              </a:rPr>
              <a:t>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people</a:t>
            </a:r>
            <a:r>
              <a:rPr lang="nl-BE" sz="1300">
                <a:latin typeface="WT Kormelink"/>
                <a:ea typeface="+mn-lt"/>
                <a:cs typeface="+mn-lt"/>
              </a:rPr>
              <a:t> </a:t>
            </a:r>
            <a:r>
              <a:rPr lang="nl-BE" sz="1300" err="1">
                <a:latin typeface="WT Kormelink"/>
                <a:ea typeface="+mn-lt"/>
                <a:cs typeface="+mn-lt"/>
              </a:rPr>
              <a:t>already</a:t>
            </a:r>
            <a:r>
              <a:rPr lang="nl-BE" sz="1300">
                <a:latin typeface="WT Kormelink"/>
                <a:ea typeface="+mn-lt"/>
                <a:cs typeface="+mn-lt"/>
              </a:rPr>
              <a:t> match in </a:t>
            </a:r>
            <a:r>
              <a:rPr lang="nl-BE" sz="1300" err="1">
                <a:latin typeface="WT Kormelink"/>
                <a:ea typeface="+mn-lt"/>
                <a:cs typeface="+mn-lt"/>
              </a:rPr>
              <a:t>certain</a:t>
            </a:r>
            <a:r>
              <a:rPr lang="nl-BE" sz="1300">
                <a:latin typeface="WT Kormelink"/>
                <a:ea typeface="+mn-lt"/>
                <a:cs typeface="+mn-lt"/>
              </a:rPr>
              <a:t> </a:t>
            </a:r>
            <a:r>
              <a:rPr lang="nl-BE" sz="1300" err="1">
                <a:latin typeface="WT Kormelink"/>
                <a:ea typeface="+mn-lt"/>
                <a:cs typeface="+mn-lt"/>
              </a:rPr>
              <a:t>areas</a:t>
            </a:r>
            <a:r>
              <a:rPr lang="nl-BE" sz="1300">
                <a:latin typeface="WT Kormelink"/>
                <a:ea typeface="+mn-lt"/>
                <a:cs typeface="+mn-lt"/>
              </a:rPr>
              <a:t> or </a:t>
            </a:r>
            <a:r>
              <a:rPr lang="nl-BE" sz="1300" err="1">
                <a:latin typeface="WT Kormelink"/>
                <a:ea typeface="+mn-lt"/>
                <a:cs typeface="+mn-lt"/>
              </a:rPr>
              <a:t>interests</a:t>
            </a:r>
            <a:r>
              <a:rPr lang="nl-BE" sz="1300">
                <a:latin typeface="WT Kormelink"/>
                <a:ea typeface="+mn-lt"/>
                <a:cs typeface="+mn-lt"/>
              </a:rPr>
              <a:t>, </a:t>
            </a:r>
            <a:r>
              <a:rPr lang="nl-BE" sz="1300" err="1">
                <a:latin typeface="WT Kormelink"/>
                <a:ea typeface="+mn-lt"/>
                <a:cs typeface="+mn-lt"/>
              </a:rPr>
              <a:t>daring</a:t>
            </a:r>
            <a:r>
              <a:rPr lang="nl-BE" sz="1300">
                <a:latin typeface="WT Kormelink"/>
                <a:ea typeface="+mn-lt"/>
                <a:cs typeface="+mn-lt"/>
              </a:rPr>
              <a:t> </a:t>
            </a:r>
            <a:r>
              <a:rPr lang="nl-BE" sz="1300" err="1">
                <a:latin typeface="WT Kormelink"/>
                <a:ea typeface="+mn-lt"/>
                <a:cs typeface="+mn-lt"/>
              </a:rPr>
              <a:t>to</a:t>
            </a:r>
            <a:r>
              <a:rPr lang="nl-BE" sz="1300">
                <a:latin typeface="WT Kormelink"/>
                <a:ea typeface="+mn-lt"/>
                <a:cs typeface="+mn-lt"/>
              </a:rPr>
              <a:t> look </a:t>
            </a:r>
            <a:r>
              <a:rPr lang="nl-BE" sz="1300" err="1">
                <a:latin typeface="WT Kormelink"/>
                <a:ea typeface="+mn-lt"/>
                <a:cs typeface="+mn-lt"/>
              </a:rPr>
              <a:t>beyond</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boundaries</a:t>
            </a:r>
            <a:r>
              <a:rPr lang="nl-BE" sz="1300">
                <a:latin typeface="WT Kormelink"/>
                <a:ea typeface="+mn-lt"/>
                <a:cs typeface="+mn-lt"/>
              </a:rPr>
              <a:t> of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municipality</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collaborations</a:t>
            </a:r>
            <a:r>
              <a:rPr lang="nl-BE" sz="1300">
                <a:latin typeface="WT Kormelink"/>
                <a:ea typeface="+mn-lt"/>
                <a:cs typeface="+mn-lt"/>
              </a:rPr>
              <a:t> (</a:t>
            </a:r>
            <a:r>
              <a:rPr lang="nl-BE" sz="1300" err="1">
                <a:latin typeface="WT Kormelink"/>
                <a:ea typeface="+mn-lt"/>
                <a:cs typeface="+mn-lt"/>
              </a:rPr>
              <a:t>it</a:t>
            </a:r>
            <a:r>
              <a:rPr lang="nl-BE" sz="1300">
                <a:latin typeface="WT Kormelink"/>
                <a:ea typeface="+mn-lt"/>
                <a:cs typeface="+mn-lt"/>
              </a:rPr>
              <a:t> does </a:t>
            </a:r>
            <a:r>
              <a:rPr lang="nl-BE" sz="1300" err="1">
                <a:latin typeface="WT Kormelink"/>
                <a:ea typeface="+mn-lt"/>
                <a:cs typeface="+mn-lt"/>
              </a:rPr>
              <a:t>not</a:t>
            </a:r>
            <a:r>
              <a:rPr lang="nl-BE" sz="1300">
                <a:latin typeface="WT Kormelink"/>
                <a:ea typeface="+mn-lt"/>
                <a:cs typeface="+mn-lt"/>
              </a:rPr>
              <a:t> </a:t>
            </a:r>
            <a:r>
              <a:rPr lang="nl-BE" sz="1300" err="1">
                <a:latin typeface="WT Kormelink"/>
                <a:ea typeface="+mn-lt"/>
                <a:cs typeface="+mn-lt"/>
              </a:rPr>
              <a:t>necessarily</a:t>
            </a:r>
            <a:r>
              <a:rPr lang="nl-BE" sz="1300">
                <a:latin typeface="WT Kormelink"/>
                <a:ea typeface="+mn-lt"/>
                <a:cs typeface="+mn-lt"/>
              </a:rPr>
              <a:t> have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be</a:t>
            </a:r>
            <a:r>
              <a:rPr lang="nl-BE" sz="1300">
                <a:latin typeface="WT Kormelink"/>
                <a:ea typeface="+mn-lt"/>
                <a:cs typeface="+mn-lt"/>
              </a:rPr>
              <a:t> a </a:t>
            </a:r>
            <a:r>
              <a:rPr lang="nl-BE" sz="1300" err="1">
                <a:latin typeface="WT Kormelink"/>
                <a:ea typeface="+mn-lt"/>
                <a:cs typeface="+mn-lt"/>
              </a:rPr>
              <a:t>collaboration</a:t>
            </a:r>
            <a:r>
              <a:rPr lang="nl-BE" sz="1300">
                <a:latin typeface="WT Kormelink"/>
                <a:ea typeface="+mn-lt"/>
                <a:cs typeface="+mn-lt"/>
              </a:rPr>
              <a:t> </a:t>
            </a:r>
            <a:r>
              <a:rPr lang="nl-BE" sz="1300" err="1">
                <a:latin typeface="WT Kormelink"/>
                <a:ea typeface="+mn-lt"/>
                <a:cs typeface="+mn-lt"/>
              </a:rPr>
              <a:t>with</a:t>
            </a:r>
            <a:r>
              <a:rPr lang="nl-BE" sz="1300">
                <a:latin typeface="WT Kormelink"/>
                <a:ea typeface="+mn-lt"/>
                <a:cs typeface="+mn-lt"/>
              </a:rPr>
              <a:t> </a:t>
            </a:r>
            <a:r>
              <a:rPr lang="nl-BE" sz="1300" err="1">
                <a:latin typeface="WT Kormelink"/>
                <a:ea typeface="+mn-lt"/>
                <a:cs typeface="+mn-lt"/>
              </a:rPr>
              <a:t>another</a:t>
            </a:r>
            <a:r>
              <a:rPr lang="nl-BE" sz="1300">
                <a:latin typeface="WT Kormelink"/>
                <a:ea typeface="+mn-lt"/>
                <a:cs typeface="+mn-lt"/>
              </a:rPr>
              <a:t> discipline or sector, </a:t>
            </a:r>
            <a:r>
              <a:rPr lang="nl-BE" sz="1300" err="1">
                <a:latin typeface="WT Kormelink"/>
                <a:ea typeface="+mn-lt"/>
                <a:cs typeface="+mn-lt"/>
              </a:rPr>
              <a:t>what</a:t>
            </a:r>
            <a:r>
              <a:rPr lang="nl-BE" sz="1300">
                <a:latin typeface="WT Kormelink"/>
                <a:ea typeface="+mn-lt"/>
                <a:cs typeface="+mn-lt"/>
              </a:rPr>
              <a:t> </a:t>
            </a:r>
            <a:r>
              <a:rPr lang="nl-BE" sz="1300" err="1">
                <a:latin typeface="WT Kormelink"/>
                <a:ea typeface="+mn-lt"/>
                <a:cs typeface="+mn-lt"/>
              </a:rPr>
              <a:t>if</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example</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same</a:t>
            </a:r>
            <a:r>
              <a:rPr lang="nl-BE" sz="1300">
                <a:latin typeface="WT Kormelink"/>
                <a:ea typeface="+mn-lt"/>
                <a:cs typeface="+mn-lt"/>
              </a:rPr>
              <a:t> </a:t>
            </a:r>
            <a:r>
              <a:rPr lang="nl-BE" sz="1300" err="1">
                <a:latin typeface="WT Kormelink"/>
                <a:ea typeface="+mn-lt"/>
                <a:cs typeface="+mn-lt"/>
              </a:rPr>
              <a:t>associations</a:t>
            </a:r>
            <a:r>
              <a:rPr lang="nl-BE" sz="1300">
                <a:latin typeface="WT Kormelink"/>
                <a:ea typeface="+mn-lt"/>
                <a:cs typeface="+mn-lt"/>
              </a:rPr>
              <a:t> </a:t>
            </a:r>
            <a:r>
              <a:rPr lang="nl-BE" sz="1300" err="1">
                <a:latin typeface="WT Kormelink"/>
                <a:ea typeface="+mn-lt"/>
                <a:cs typeface="+mn-lt"/>
              </a:rPr>
              <a:t>collaborate</a:t>
            </a:r>
            <a:r>
              <a:rPr lang="nl-BE" sz="1300">
                <a:latin typeface="WT Kormelink"/>
                <a:ea typeface="+mn-lt"/>
                <a:cs typeface="+mn-lt"/>
              </a:rPr>
              <a:t> </a:t>
            </a:r>
            <a:r>
              <a:rPr lang="nl-BE" sz="1300" err="1">
                <a:latin typeface="WT Kormelink"/>
                <a:ea typeface="+mn-lt"/>
                <a:cs typeface="+mn-lt"/>
              </a:rPr>
              <a:t>across</a:t>
            </a:r>
            <a:r>
              <a:rPr lang="nl-BE" sz="1300">
                <a:latin typeface="WT Kormelink"/>
                <a:ea typeface="+mn-lt"/>
                <a:cs typeface="+mn-lt"/>
              </a:rPr>
              <a:t> </a:t>
            </a:r>
            <a:r>
              <a:rPr lang="nl-BE" sz="1300" err="1">
                <a:latin typeface="WT Kormelink"/>
                <a:ea typeface="+mn-lt"/>
                <a:cs typeface="+mn-lt"/>
              </a:rPr>
              <a:t>municipal</a:t>
            </a:r>
            <a:r>
              <a:rPr lang="nl-BE" sz="1300">
                <a:latin typeface="WT Kormelink"/>
                <a:ea typeface="+mn-lt"/>
                <a:cs typeface="+mn-lt"/>
              </a:rPr>
              <a:t> </a:t>
            </a:r>
            <a:r>
              <a:rPr lang="nl-BE" sz="1300" err="1">
                <a:latin typeface="WT Kormelink"/>
                <a:ea typeface="+mn-lt"/>
                <a:cs typeface="+mn-lt"/>
              </a:rPr>
              <a:t>boundaries</a:t>
            </a:r>
            <a:r>
              <a:rPr lang="nl-BE" sz="1300">
                <a:latin typeface="WT Kormelink"/>
                <a:ea typeface="+mn-lt"/>
                <a:cs typeface="+mn-lt"/>
              </a:rPr>
              <a:t>?). </a:t>
            </a:r>
            <a:endParaRPr lang="nl-BE">
              <a:latin typeface="WT Kormelink"/>
              <a:ea typeface="+mn-lt"/>
              <a:cs typeface="+mn-lt"/>
            </a:endParaRPr>
          </a:p>
          <a:p>
            <a:pPr>
              <a:buFont typeface="Arial"/>
              <a:buChar char="•"/>
            </a:pPr>
            <a:endParaRPr lang="nl-BE">
              <a:latin typeface="WT Kormelink"/>
            </a:endParaRPr>
          </a:p>
          <a:p>
            <a:r>
              <a:rPr lang="nl-BE" sz="1300" b="1">
                <a:latin typeface="WT Kormelink"/>
                <a:ea typeface="+mn-lt"/>
                <a:cs typeface="+mn-lt"/>
              </a:rPr>
              <a:t>Do </a:t>
            </a:r>
            <a:r>
              <a:rPr lang="nl-BE" sz="1300" b="1" err="1">
                <a:latin typeface="WT Kormelink"/>
                <a:ea typeface="+mn-lt"/>
                <a:cs typeface="+mn-lt"/>
              </a:rPr>
              <a:t>you</a:t>
            </a:r>
            <a:r>
              <a:rPr lang="nl-BE" sz="1300" b="1">
                <a:latin typeface="WT Kormelink"/>
                <a:ea typeface="+mn-lt"/>
                <a:cs typeface="+mn-lt"/>
              </a:rPr>
              <a:t> have </a:t>
            </a:r>
            <a:r>
              <a:rPr lang="nl-BE" sz="1300" b="1" err="1">
                <a:latin typeface="WT Kormelink"/>
                <a:ea typeface="+mn-lt"/>
                <a:cs typeface="+mn-lt"/>
              </a:rPr>
              <a:t>other</a:t>
            </a:r>
            <a:r>
              <a:rPr lang="nl-BE" sz="1300" b="1">
                <a:latin typeface="WT Kormelink"/>
                <a:ea typeface="+mn-lt"/>
                <a:cs typeface="+mn-lt"/>
              </a:rPr>
              <a:t> </a:t>
            </a:r>
            <a:r>
              <a:rPr lang="nl-BE" sz="1300" b="1" err="1">
                <a:latin typeface="WT Kormelink"/>
                <a:ea typeface="+mn-lt"/>
                <a:cs typeface="+mn-lt"/>
              </a:rPr>
              <a:t>ideas</a:t>
            </a:r>
            <a:r>
              <a:rPr lang="nl-BE" sz="1300" b="1">
                <a:latin typeface="WT Kormelink"/>
                <a:ea typeface="+mn-lt"/>
                <a:cs typeface="+mn-lt"/>
              </a:rPr>
              <a:t> </a:t>
            </a:r>
            <a:r>
              <a:rPr lang="nl-BE" sz="1300" b="1" err="1">
                <a:latin typeface="WT Kormelink"/>
                <a:ea typeface="+mn-lt"/>
                <a:cs typeface="+mn-lt"/>
              </a:rPr>
              <a:t>about</a:t>
            </a:r>
            <a:r>
              <a:rPr lang="nl-BE" sz="1300" b="1">
                <a:latin typeface="WT Kormelink"/>
                <a:ea typeface="+mn-lt"/>
                <a:cs typeface="+mn-lt"/>
              </a:rPr>
              <a:t> concrete </a:t>
            </a:r>
            <a:r>
              <a:rPr lang="nl-BE" sz="1300" b="1" err="1">
                <a:latin typeface="WT Kormelink"/>
                <a:ea typeface="+mn-lt"/>
                <a:cs typeface="+mn-lt"/>
              </a:rPr>
              <a:t>possibilities</a:t>
            </a:r>
            <a:r>
              <a:rPr lang="nl-BE" sz="1300" b="1">
                <a:latin typeface="WT Kormelink"/>
                <a:ea typeface="+mn-lt"/>
                <a:cs typeface="+mn-lt"/>
              </a:rPr>
              <a:t> </a:t>
            </a:r>
            <a:r>
              <a:rPr lang="nl-BE" sz="1300" b="1" err="1">
                <a:latin typeface="WT Kormelink"/>
                <a:ea typeface="+mn-lt"/>
                <a:cs typeface="+mn-lt"/>
              </a:rPr>
              <a:t>during</a:t>
            </a:r>
            <a:r>
              <a:rPr lang="nl-BE" sz="1300" b="1">
                <a:latin typeface="WT Kormelink"/>
                <a:ea typeface="+mn-lt"/>
                <a:cs typeface="+mn-lt"/>
              </a:rPr>
              <a:t> </a:t>
            </a:r>
            <a:r>
              <a:rPr lang="nl-BE" sz="1300" b="1" err="1">
                <a:latin typeface="WT Kormelink"/>
                <a:ea typeface="+mn-lt"/>
                <a:cs typeface="+mn-lt"/>
              </a:rPr>
              <a:t>such</a:t>
            </a:r>
            <a:r>
              <a:rPr lang="nl-BE" sz="1300" b="1">
                <a:latin typeface="WT Kormelink"/>
                <a:ea typeface="+mn-lt"/>
                <a:cs typeface="+mn-lt"/>
              </a:rPr>
              <a:t> a </a:t>
            </a:r>
            <a:r>
              <a:rPr lang="nl-BE" sz="1300" b="1" err="1">
                <a:latin typeface="WT Kormelink"/>
                <a:ea typeface="+mn-lt"/>
                <a:cs typeface="+mn-lt"/>
              </a:rPr>
              <a:t>title</a:t>
            </a:r>
            <a:r>
              <a:rPr lang="nl-BE" sz="1300" b="1">
                <a:latin typeface="WT Kormelink"/>
                <a:ea typeface="+mn-lt"/>
                <a:cs typeface="+mn-lt"/>
              </a:rPr>
              <a:t> </a:t>
            </a:r>
            <a:r>
              <a:rPr lang="nl-BE" sz="1300" b="1" err="1">
                <a:latin typeface="WT Kormelink"/>
                <a:ea typeface="+mn-lt"/>
                <a:cs typeface="+mn-lt"/>
              </a:rPr>
              <a:t>year</a:t>
            </a:r>
            <a:r>
              <a:rPr lang="nl-BE" sz="1300" b="1">
                <a:latin typeface="WT Kormelink"/>
                <a:ea typeface="+mn-lt"/>
                <a:cs typeface="+mn-lt"/>
              </a:rPr>
              <a:t>? </a:t>
            </a:r>
            <a:endParaRPr lang="nl-BE" b="1">
              <a:latin typeface="WT Kormelink"/>
            </a:endParaRPr>
          </a:p>
          <a:p>
            <a:pPr>
              <a:buFont typeface="Arial"/>
              <a:buChar char="•"/>
            </a:pPr>
            <a:endParaRPr lang="nl-BE">
              <a:latin typeface="WT Kormelink"/>
            </a:endParaRPr>
          </a:p>
          <a:p>
            <a:r>
              <a:rPr lang="nl-BE" sz="1300" err="1">
                <a:latin typeface="WT Kormelink"/>
                <a:ea typeface="+mn-lt"/>
                <a:cs typeface="+mn-lt"/>
              </a:rPr>
              <a:t>Individual</a:t>
            </a:r>
            <a:r>
              <a:rPr lang="nl-BE" sz="1300">
                <a:latin typeface="WT Kormelink"/>
                <a:ea typeface="+mn-lt"/>
                <a:cs typeface="+mn-lt"/>
              </a:rPr>
              <a:t> </a:t>
            </a:r>
            <a:r>
              <a:rPr lang="nl-BE" sz="1300" err="1">
                <a:latin typeface="WT Kormelink"/>
                <a:ea typeface="+mn-lt"/>
                <a:cs typeface="+mn-lt"/>
              </a:rPr>
              <a:t>ideas</a:t>
            </a:r>
            <a:r>
              <a:rPr lang="nl-BE" sz="1300">
                <a:latin typeface="WT Kormelink"/>
                <a:ea typeface="+mn-lt"/>
                <a:cs typeface="+mn-lt"/>
              </a:rPr>
              <a:t>: a LOV stamp in </a:t>
            </a:r>
            <a:r>
              <a:rPr lang="nl-BE" sz="1300" err="1">
                <a:latin typeface="WT Kormelink"/>
                <a:ea typeface="+mn-lt"/>
                <a:cs typeface="+mn-lt"/>
              </a:rPr>
              <a:t>collaboration</a:t>
            </a:r>
            <a:r>
              <a:rPr lang="nl-BE" sz="1300">
                <a:latin typeface="WT Kormelink"/>
                <a:ea typeface="+mn-lt"/>
                <a:cs typeface="+mn-lt"/>
              </a:rPr>
              <a:t> </a:t>
            </a:r>
            <a:r>
              <a:rPr lang="nl-BE" sz="1300" err="1">
                <a:latin typeface="WT Kormelink"/>
                <a:ea typeface="+mn-lt"/>
                <a:cs typeface="+mn-lt"/>
              </a:rPr>
              <a:t>with</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stamp club, letter </a:t>
            </a:r>
            <a:r>
              <a:rPr lang="nl-BE" sz="1300" err="1">
                <a:latin typeface="WT Kormelink"/>
                <a:ea typeface="+mn-lt"/>
                <a:cs typeface="+mn-lt"/>
              </a:rPr>
              <a:t>writing</a:t>
            </a:r>
            <a:r>
              <a:rPr lang="nl-BE" sz="1300">
                <a:latin typeface="WT Kormelink"/>
                <a:ea typeface="+mn-lt"/>
                <a:cs typeface="+mn-lt"/>
              </a:rPr>
              <a:t> </a:t>
            </a:r>
            <a:r>
              <a:rPr lang="nl-BE" sz="1300" err="1">
                <a:latin typeface="WT Kormelink"/>
                <a:ea typeface="+mn-lt"/>
                <a:cs typeface="+mn-lt"/>
              </a:rPr>
              <a:t>campaigns</a:t>
            </a:r>
            <a:r>
              <a:rPr lang="nl-BE" sz="1300">
                <a:latin typeface="WT Kormelink"/>
                <a:ea typeface="+mn-lt"/>
                <a:cs typeface="+mn-lt"/>
              </a:rPr>
              <a:t> (</a:t>
            </a:r>
            <a:r>
              <a:rPr lang="nl-BE" sz="1300" err="1">
                <a:latin typeface="WT Kormelink"/>
                <a:ea typeface="+mn-lt"/>
                <a:cs typeface="+mn-lt"/>
              </a:rPr>
              <a:t>having</a:t>
            </a:r>
            <a:r>
              <a:rPr lang="nl-BE" sz="1300">
                <a:latin typeface="WT Kormelink"/>
                <a:ea typeface="+mn-lt"/>
                <a:cs typeface="+mn-lt"/>
              </a:rPr>
              <a:t> </a:t>
            </a:r>
            <a:r>
              <a:rPr lang="nl-BE" sz="1300" err="1">
                <a:latin typeface="WT Kormelink"/>
                <a:ea typeface="+mn-lt"/>
                <a:cs typeface="+mn-lt"/>
              </a:rPr>
              <a:t>young</a:t>
            </a:r>
            <a:r>
              <a:rPr lang="nl-BE" sz="1300">
                <a:latin typeface="WT Kormelink"/>
                <a:ea typeface="+mn-lt"/>
                <a:cs typeface="+mn-lt"/>
              </a:rPr>
              <a:t> </a:t>
            </a:r>
            <a:r>
              <a:rPr lang="nl-BE" sz="1300" err="1">
                <a:latin typeface="WT Kormelink"/>
                <a:ea typeface="+mn-lt"/>
                <a:cs typeface="+mn-lt"/>
              </a:rPr>
              <a:t>people</a:t>
            </a:r>
            <a:r>
              <a:rPr lang="nl-BE" sz="1300">
                <a:latin typeface="WT Kormelink"/>
                <a:ea typeface="+mn-lt"/>
                <a:cs typeface="+mn-lt"/>
              </a:rPr>
              <a:t> </a:t>
            </a:r>
            <a:r>
              <a:rPr lang="nl-BE" sz="1300" err="1">
                <a:latin typeface="WT Kormelink"/>
                <a:ea typeface="+mn-lt"/>
                <a:cs typeface="+mn-lt"/>
              </a:rPr>
              <a:t>write</a:t>
            </a:r>
            <a:r>
              <a:rPr lang="nl-BE" sz="1300">
                <a:latin typeface="WT Kormelink"/>
                <a:ea typeface="+mn-lt"/>
                <a:cs typeface="+mn-lt"/>
              </a:rPr>
              <a:t> letters </a:t>
            </a:r>
            <a:r>
              <a:rPr lang="nl-BE" sz="1300" err="1">
                <a:latin typeface="WT Kormelink"/>
                <a:ea typeface="+mn-lt"/>
                <a:cs typeface="+mn-lt"/>
              </a:rPr>
              <a:t>again</a:t>
            </a:r>
            <a:r>
              <a:rPr lang="nl-BE" sz="1300">
                <a:latin typeface="WT Kormelink"/>
                <a:ea typeface="+mn-lt"/>
                <a:cs typeface="+mn-lt"/>
              </a:rPr>
              <a:t>), dancing in public </a:t>
            </a:r>
            <a:r>
              <a:rPr lang="nl-BE" sz="1300" err="1">
                <a:latin typeface="WT Kormelink"/>
                <a:ea typeface="+mn-lt"/>
                <a:cs typeface="+mn-lt"/>
              </a:rPr>
              <a:t>spaces</a:t>
            </a:r>
            <a:r>
              <a:rPr lang="nl-BE" sz="1300">
                <a:latin typeface="WT Kormelink"/>
                <a:ea typeface="+mn-lt"/>
                <a:cs typeface="+mn-lt"/>
              </a:rPr>
              <a:t>, </a:t>
            </a:r>
            <a:r>
              <a:rPr lang="nl-BE" sz="1300" err="1">
                <a:latin typeface="WT Kormelink"/>
                <a:ea typeface="+mn-lt"/>
                <a:cs typeface="+mn-lt"/>
              </a:rPr>
              <a:t>bringing</a:t>
            </a:r>
            <a:r>
              <a:rPr lang="nl-BE" sz="1300">
                <a:latin typeface="WT Kormelink"/>
                <a:ea typeface="+mn-lt"/>
                <a:cs typeface="+mn-lt"/>
              </a:rPr>
              <a:t> </a:t>
            </a:r>
            <a:r>
              <a:rPr lang="nl-BE" sz="1300" err="1">
                <a:latin typeface="WT Kormelink"/>
                <a:ea typeface="+mn-lt"/>
                <a:cs typeface="+mn-lt"/>
              </a:rPr>
              <a:t>together</a:t>
            </a:r>
            <a:r>
              <a:rPr lang="nl-BE" sz="1300">
                <a:latin typeface="WT Kormelink"/>
                <a:ea typeface="+mn-lt"/>
                <a:cs typeface="+mn-lt"/>
              </a:rPr>
              <a:t> guides </a:t>
            </a:r>
            <a:r>
              <a:rPr lang="nl-BE" sz="1300" err="1">
                <a:latin typeface="WT Kormelink"/>
                <a:ea typeface="+mn-lt"/>
                <a:cs typeface="+mn-lt"/>
              </a:rPr>
              <a:t>and</a:t>
            </a:r>
            <a:r>
              <a:rPr lang="nl-BE" sz="1300">
                <a:latin typeface="WT Kormelink"/>
                <a:ea typeface="+mn-lt"/>
                <a:cs typeface="+mn-lt"/>
              </a:rPr>
              <a:t> actors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productions</a:t>
            </a:r>
            <a:r>
              <a:rPr lang="nl-BE" sz="1300">
                <a:latin typeface="WT Kormelink"/>
                <a:ea typeface="+mn-lt"/>
                <a:cs typeface="+mn-lt"/>
              </a:rPr>
              <a:t>. </a:t>
            </a:r>
            <a:endParaRPr lang="nl-BE">
              <a:latin typeface="WT Kormelink"/>
            </a:endParaRPr>
          </a:p>
          <a:p>
            <a:pPr>
              <a:buFont typeface="Arial"/>
              <a:buChar char="•"/>
            </a:pPr>
            <a:endParaRPr lang="nl-BE">
              <a:latin typeface="WT Kormelink"/>
            </a:endParaRPr>
          </a:p>
          <a:p>
            <a:r>
              <a:rPr lang="nl-BE" sz="1300" b="1">
                <a:latin typeface="WT Kormelink"/>
                <a:ea typeface="+mn-lt"/>
                <a:cs typeface="+mn-lt"/>
              </a:rPr>
              <a:t>How </a:t>
            </a:r>
            <a:r>
              <a:rPr lang="nl-BE" sz="1300" b="1" err="1">
                <a:latin typeface="WT Kormelink"/>
                <a:ea typeface="+mn-lt"/>
                <a:cs typeface="+mn-lt"/>
              </a:rPr>
              <a:t>can</a:t>
            </a:r>
            <a:r>
              <a:rPr lang="nl-BE" sz="1300" b="1">
                <a:latin typeface="WT Kormelink"/>
                <a:ea typeface="+mn-lt"/>
                <a:cs typeface="+mn-lt"/>
              </a:rPr>
              <a:t> we approach matchmaking in a smart </a:t>
            </a:r>
            <a:r>
              <a:rPr lang="nl-BE" sz="1300" b="1" err="1">
                <a:latin typeface="WT Kormelink"/>
                <a:ea typeface="+mn-lt"/>
                <a:cs typeface="+mn-lt"/>
              </a:rPr>
              <a:t>and</a:t>
            </a:r>
            <a:r>
              <a:rPr lang="nl-BE" sz="1300" b="1">
                <a:latin typeface="WT Kormelink"/>
                <a:ea typeface="+mn-lt"/>
                <a:cs typeface="+mn-lt"/>
              </a:rPr>
              <a:t> </a:t>
            </a:r>
            <a:r>
              <a:rPr lang="nl-BE" sz="1300" b="1" err="1">
                <a:latin typeface="WT Kormelink"/>
                <a:ea typeface="+mn-lt"/>
                <a:cs typeface="+mn-lt"/>
              </a:rPr>
              <a:t>creative</a:t>
            </a:r>
            <a:r>
              <a:rPr lang="nl-BE" sz="1300" b="1">
                <a:latin typeface="WT Kormelink"/>
                <a:ea typeface="+mn-lt"/>
                <a:cs typeface="+mn-lt"/>
              </a:rPr>
              <a:t> way? (e.g. via speed dates, project </a:t>
            </a:r>
            <a:r>
              <a:rPr lang="nl-BE" sz="1300" b="1" err="1">
                <a:latin typeface="WT Kormelink"/>
                <a:ea typeface="+mn-lt"/>
                <a:cs typeface="+mn-lt"/>
              </a:rPr>
              <a:t>markets</a:t>
            </a:r>
            <a:r>
              <a:rPr lang="nl-BE" sz="1300" b="1">
                <a:latin typeface="WT Kormelink"/>
                <a:ea typeface="+mn-lt"/>
                <a:cs typeface="+mn-lt"/>
              </a:rPr>
              <a:t>, </a:t>
            </a:r>
            <a:r>
              <a:rPr lang="nl-BE" sz="1300" b="1" err="1">
                <a:latin typeface="WT Kormelink"/>
                <a:ea typeface="+mn-lt"/>
                <a:cs typeface="+mn-lt"/>
              </a:rPr>
              <a:t>artistic</a:t>
            </a:r>
            <a:r>
              <a:rPr lang="nl-BE" sz="1300" b="1">
                <a:latin typeface="WT Kormelink"/>
                <a:ea typeface="+mn-lt"/>
                <a:cs typeface="+mn-lt"/>
              </a:rPr>
              <a:t> experiment, etc.) </a:t>
            </a:r>
            <a:endParaRPr lang="nl-BE" b="1">
              <a:latin typeface="WT Kormelink"/>
            </a:endParaRPr>
          </a:p>
          <a:p>
            <a:br>
              <a:rPr lang="nl-BE" sz="1300">
                <a:latin typeface="WT Kormelink"/>
                <a:ea typeface="+mn-lt"/>
                <a:cs typeface="+mn-lt"/>
              </a:rPr>
            </a:br>
            <a:r>
              <a:rPr lang="nl-BE" sz="1300">
                <a:latin typeface="WT Kormelink"/>
                <a:ea typeface="+mn-lt"/>
                <a:cs typeface="+mn-lt"/>
              </a:rPr>
              <a:t>The set-up of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networking</a:t>
            </a:r>
            <a:r>
              <a:rPr lang="nl-BE" sz="1300">
                <a:latin typeface="WT Kormelink"/>
                <a:ea typeface="+mn-lt"/>
                <a:cs typeface="+mn-lt"/>
              </a:rPr>
              <a:t> moment of 24 April </a:t>
            </a:r>
            <a:r>
              <a:rPr lang="nl-BE" sz="1300" err="1">
                <a:latin typeface="WT Kormelink"/>
                <a:ea typeface="+mn-lt"/>
                <a:cs typeface="+mn-lt"/>
              </a:rPr>
              <a:t>worked</a:t>
            </a:r>
            <a:r>
              <a:rPr lang="nl-BE" sz="1300">
                <a:latin typeface="WT Kormelink"/>
                <a:ea typeface="+mn-lt"/>
                <a:cs typeface="+mn-lt"/>
              </a:rPr>
              <a:t> well, </a:t>
            </a:r>
            <a:r>
              <a:rPr lang="nl-BE" sz="1300" err="1">
                <a:latin typeface="WT Kormelink"/>
                <a:ea typeface="+mn-lt"/>
                <a:cs typeface="+mn-lt"/>
              </a:rPr>
              <a:t>by</a:t>
            </a:r>
            <a:r>
              <a:rPr lang="nl-BE" sz="1300">
                <a:latin typeface="WT Kormelink"/>
                <a:ea typeface="+mn-lt"/>
                <a:cs typeface="+mn-lt"/>
              </a:rPr>
              <a:t> </a:t>
            </a:r>
            <a:r>
              <a:rPr lang="nl-BE" sz="1300" err="1">
                <a:latin typeface="WT Kormelink"/>
                <a:ea typeface="+mn-lt"/>
                <a:cs typeface="+mn-lt"/>
              </a:rPr>
              <a:t>doing</a:t>
            </a:r>
            <a:r>
              <a:rPr lang="nl-BE" sz="1300">
                <a:latin typeface="WT Kormelink"/>
                <a:ea typeface="+mn-lt"/>
                <a:cs typeface="+mn-lt"/>
              </a:rPr>
              <a:t> a speed date </a:t>
            </a:r>
            <a:r>
              <a:rPr lang="nl-BE" sz="1300" err="1">
                <a:latin typeface="WT Kormelink"/>
                <a:ea typeface="+mn-lt"/>
                <a:cs typeface="+mn-lt"/>
              </a:rPr>
              <a:t>based</a:t>
            </a:r>
            <a:r>
              <a:rPr lang="nl-BE" sz="1300">
                <a:latin typeface="WT Kormelink"/>
                <a:ea typeface="+mn-lt"/>
                <a:cs typeface="+mn-lt"/>
              </a:rPr>
              <a:t> on a </a:t>
            </a:r>
            <a:r>
              <a:rPr lang="nl-BE" sz="1300" err="1">
                <a:latin typeface="WT Kormelink"/>
                <a:ea typeface="+mn-lt"/>
                <a:cs typeface="+mn-lt"/>
              </a:rPr>
              <a:t>number</a:t>
            </a:r>
            <a:r>
              <a:rPr lang="nl-BE" sz="1300">
                <a:latin typeface="WT Kormelink"/>
                <a:ea typeface="+mn-lt"/>
                <a:cs typeface="+mn-lt"/>
              </a:rPr>
              <a:t> of </a:t>
            </a:r>
            <a:r>
              <a:rPr lang="nl-BE" sz="1300" err="1">
                <a:latin typeface="WT Kormelink"/>
                <a:ea typeface="+mn-lt"/>
                <a:cs typeface="+mn-lt"/>
              </a:rPr>
              <a:t>questions</a:t>
            </a:r>
            <a:r>
              <a:rPr lang="nl-BE" sz="1300">
                <a:latin typeface="WT Kormelink"/>
                <a:ea typeface="+mn-lt"/>
                <a:cs typeface="+mn-lt"/>
              </a:rPr>
              <a:t>. Contact details have </a:t>
            </a:r>
            <a:r>
              <a:rPr lang="nl-BE" sz="1300" err="1">
                <a:latin typeface="WT Kormelink"/>
                <a:ea typeface="+mn-lt"/>
                <a:cs typeface="+mn-lt"/>
              </a:rPr>
              <a:t>already</a:t>
            </a:r>
            <a:r>
              <a:rPr lang="nl-BE" sz="1300">
                <a:latin typeface="WT Kormelink"/>
                <a:ea typeface="+mn-lt"/>
                <a:cs typeface="+mn-lt"/>
              </a:rPr>
              <a:t> been </a:t>
            </a:r>
            <a:r>
              <a:rPr lang="nl-BE" sz="1300" err="1">
                <a:latin typeface="WT Kormelink"/>
                <a:ea typeface="+mn-lt"/>
                <a:cs typeface="+mn-lt"/>
              </a:rPr>
              <a:t>exchanged</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new </a:t>
            </a:r>
            <a:r>
              <a:rPr lang="nl-BE" sz="1300" err="1">
                <a:latin typeface="WT Kormelink"/>
                <a:ea typeface="+mn-lt"/>
                <a:cs typeface="+mn-lt"/>
              </a:rPr>
              <a:t>connections</a:t>
            </a:r>
            <a:r>
              <a:rPr lang="nl-BE" sz="1300">
                <a:latin typeface="WT Kormelink"/>
                <a:ea typeface="+mn-lt"/>
                <a:cs typeface="+mn-lt"/>
              </a:rPr>
              <a:t> have been made. </a:t>
            </a:r>
            <a:r>
              <a:rPr lang="nl-BE" sz="1300" err="1">
                <a:latin typeface="WT Kormelink"/>
                <a:ea typeface="+mn-lt"/>
                <a:cs typeface="+mn-lt"/>
              </a:rPr>
              <a:t>Sometimes</a:t>
            </a:r>
            <a:r>
              <a:rPr lang="nl-BE" sz="1300">
                <a:latin typeface="WT Kormelink"/>
                <a:ea typeface="+mn-lt"/>
                <a:cs typeface="+mn-lt"/>
              </a:rPr>
              <a:t> </a:t>
            </a:r>
            <a:r>
              <a:rPr lang="nl-BE" sz="1300" err="1">
                <a:latin typeface="WT Kormelink"/>
                <a:ea typeface="+mn-lt"/>
                <a:cs typeface="+mn-lt"/>
              </a:rPr>
              <a:t>it</a:t>
            </a:r>
            <a:r>
              <a:rPr lang="nl-BE" sz="1300">
                <a:latin typeface="WT Kormelink"/>
                <a:ea typeface="+mn-lt"/>
                <a:cs typeface="+mn-lt"/>
              </a:rPr>
              <a:t> is </a:t>
            </a:r>
            <a:r>
              <a:rPr lang="nl-BE" sz="1300" err="1">
                <a:latin typeface="WT Kormelink"/>
                <a:ea typeface="+mn-lt"/>
                <a:cs typeface="+mn-lt"/>
              </a:rPr>
              <a:t>about</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moment, </a:t>
            </a:r>
            <a:r>
              <a:rPr lang="nl-BE" sz="1300" err="1">
                <a:latin typeface="WT Kormelink"/>
                <a:ea typeface="+mn-lt"/>
                <a:cs typeface="+mn-lt"/>
              </a:rPr>
              <a:t>the</a:t>
            </a:r>
            <a:r>
              <a:rPr lang="nl-BE" sz="1300">
                <a:latin typeface="WT Kormelink"/>
                <a:ea typeface="+mn-lt"/>
                <a:cs typeface="+mn-lt"/>
              </a:rPr>
              <a:t> time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space</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it. The question here is </a:t>
            </a:r>
            <a:r>
              <a:rPr lang="nl-BE" sz="1300" err="1">
                <a:latin typeface="WT Kormelink"/>
                <a:ea typeface="+mn-lt"/>
                <a:cs typeface="+mn-lt"/>
              </a:rPr>
              <a:t>who</a:t>
            </a:r>
            <a:r>
              <a:rPr lang="nl-BE" sz="1300">
                <a:latin typeface="WT Kormelink"/>
                <a:ea typeface="+mn-lt"/>
                <a:cs typeface="+mn-lt"/>
              </a:rPr>
              <a:t> </a:t>
            </a:r>
            <a:r>
              <a:rPr lang="nl-BE" sz="1300" err="1">
                <a:latin typeface="WT Kormelink"/>
                <a:ea typeface="+mn-lt"/>
                <a:cs typeface="+mn-lt"/>
              </a:rPr>
              <a:t>you</a:t>
            </a:r>
            <a:r>
              <a:rPr lang="nl-BE" sz="1300">
                <a:latin typeface="WT Kormelink"/>
                <a:ea typeface="+mn-lt"/>
                <a:cs typeface="+mn-lt"/>
              </a:rPr>
              <a:t> are </a:t>
            </a:r>
            <a:r>
              <a:rPr lang="nl-BE" sz="1300" err="1">
                <a:latin typeface="WT Kormelink"/>
                <a:ea typeface="+mn-lt"/>
                <a:cs typeface="+mn-lt"/>
              </a:rPr>
              <a:t>targeting</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members or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organizers</a:t>
            </a:r>
            <a:r>
              <a:rPr lang="nl-BE" sz="1300">
                <a:latin typeface="WT Kormelink"/>
                <a:ea typeface="+mn-lt"/>
                <a:cs typeface="+mn-lt"/>
              </a:rPr>
              <a:t>? </a:t>
            </a:r>
            <a:r>
              <a:rPr lang="nl-BE" sz="1300" err="1">
                <a:latin typeface="WT Kormelink"/>
                <a:ea typeface="+mn-lt"/>
                <a:cs typeface="+mn-lt"/>
              </a:rPr>
              <a:t>Should</a:t>
            </a:r>
            <a:r>
              <a:rPr lang="nl-BE" sz="1300">
                <a:latin typeface="WT Kormelink"/>
                <a:ea typeface="+mn-lt"/>
                <a:cs typeface="+mn-lt"/>
              </a:rPr>
              <a:t> these </a:t>
            </a:r>
            <a:r>
              <a:rPr lang="nl-BE" sz="1300" err="1">
                <a:latin typeface="WT Kormelink"/>
                <a:ea typeface="+mn-lt"/>
                <a:cs typeface="+mn-lt"/>
              </a:rPr>
              <a:t>be</a:t>
            </a:r>
            <a:r>
              <a:rPr lang="nl-BE" sz="1300">
                <a:latin typeface="WT Kormelink"/>
                <a:ea typeface="+mn-lt"/>
                <a:cs typeface="+mn-lt"/>
              </a:rPr>
              <a:t> separate </a:t>
            </a:r>
            <a:r>
              <a:rPr lang="nl-BE" sz="1300" err="1">
                <a:latin typeface="WT Kormelink"/>
                <a:ea typeface="+mn-lt"/>
                <a:cs typeface="+mn-lt"/>
              </a:rPr>
              <a:t>days</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example</a:t>
            </a:r>
            <a:r>
              <a:rPr lang="nl-BE" sz="1300">
                <a:latin typeface="WT Kormelink"/>
                <a:ea typeface="+mn-lt"/>
                <a:cs typeface="+mn-lt"/>
              </a:rPr>
              <a:t>? A </a:t>
            </a:r>
            <a:r>
              <a:rPr lang="nl-BE" sz="1300" err="1">
                <a:latin typeface="WT Kormelink"/>
                <a:ea typeface="+mn-lt"/>
                <a:cs typeface="+mn-lt"/>
              </a:rPr>
              <a:t>suggestion</a:t>
            </a:r>
            <a:r>
              <a:rPr lang="nl-BE" sz="1300">
                <a:latin typeface="WT Kormelink"/>
                <a:ea typeface="+mn-lt"/>
                <a:cs typeface="+mn-lt"/>
              </a:rPr>
              <a:t> box in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region</a:t>
            </a:r>
            <a:r>
              <a:rPr lang="nl-BE" sz="1300">
                <a:latin typeface="WT Kormelink"/>
                <a:ea typeface="+mn-lt"/>
                <a:cs typeface="+mn-lt"/>
              </a:rPr>
              <a:t> </a:t>
            </a:r>
            <a:r>
              <a:rPr lang="nl-BE" sz="1300" err="1">
                <a:latin typeface="WT Kormelink"/>
                <a:ea typeface="+mn-lt"/>
                <a:cs typeface="+mn-lt"/>
              </a:rPr>
              <a:t>could</a:t>
            </a:r>
            <a:r>
              <a:rPr lang="nl-BE" sz="1300">
                <a:latin typeface="WT Kormelink"/>
                <a:ea typeface="+mn-lt"/>
                <a:cs typeface="+mn-lt"/>
              </a:rPr>
              <a:t> </a:t>
            </a:r>
            <a:r>
              <a:rPr lang="nl-BE" sz="1300" err="1">
                <a:latin typeface="WT Kormelink"/>
                <a:ea typeface="+mn-lt"/>
                <a:cs typeface="+mn-lt"/>
              </a:rPr>
              <a:t>also</a:t>
            </a:r>
            <a:r>
              <a:rPr lang="nl-BE" sz="1300">
                <a:latin typeface="WT Kormelink"/>
                <a:ea typeface="+mn-lt"/>
                <a:cs typeface="+mn-lt"/>
              </a:rPr>
              <a:t> </a:t>
            </a:r>
            <a:r>
              <a:rPr lang="nl-BE" sz="1300" err="1">
                <a:latin typeface="WT Kormelink"/>
                <a:ea typeface="+mn-lt"/>
                <a:cs typeface="+mn-lt"/>
              </a:rPr>
              <a:t>be</a:t>
            </a:r>
            <a:r>
              <a:rPr lang="nl-BE" sz="1300">
                <a:latin typeface="WT Kormelink"/>
                <a:ea typeface="+mn-lt"/>
                <a:cs typeface="+mn-lt"/>
              </a:rPr>
              <a:t> </a:t>
            </a:r>
            <a:r>
              <a:rPr lang="nl-BE" sz="1300" err="1">
                <a:latin typeface="WT Kormelink"/>
                <a:ea typeface="+mn-lt"/>
                <a:cs typeface="+mn-lt"/>
              </a:rPr>
              <a:t>possible</a:t>
            </a:r>
            <a:r>
              <a:rPr lang="nl-BE" sz="1300">
                <a:latin typeface="WT Kormelink"/>
                <a:ea typeface="+mn-lt"/>
                <a:cs typeface="+mn-lt"/>
              </a:rPr>
              <a:t>... </a:t>
            </a:r>
            <a:endParaRPr lang="nl-BE">
              <a:latin typeface="WT Kormelink"/>
              <a:ea typeface="+mn-lt"/>
              <a:cs typeface="+mn-lt"/>
            </a:endParaRPr>
          </a:p>
        </p:txBody>
      </p:sp>
    </p:spTree>
    <p:extLst>
      <p:ext uri="{BB962C8B-B14F-4D97-AF65-F5344CB8AC3E}">
        <p14:creationId xmlns:p14="http://schemas.microsoft.com/office/powerpoint/2010/main" val="1929661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45B-712D-00A6-402A-BA6AC7BF3984}"/>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F722CA3F-490A-6D19-86DA-2119886FF672}"/>
              </a:ext>
            </a:extLst>
          </p:cNvPr>
          <p:cNvSpPr txBox="1"/>
          <p:nvPr/>
        </p:nvSpPr>
        <p:spPr>
          <a:xfrm>
            <a:off x="540755" y="939800"/>
            <a:ext cx="11507597" cy="5262979"/>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2: How do we make LOV2030 </a:t>
            </a:r>
            <a:r>
              <a:rPr lang="nl-BE" sz="2400" b="1" err="1">
                <a:latin typeface="WT Kormelink"/>
              </a:rPr>
              <a:t>for</a:t>
            </a:r>
            <a:r>
              <a:rPr lang="nl-BE" sz="2400" b="1">
                <a:latin typeface="WT Kormelink"/>
              </a:rPr>
              <a:t> </a:t>
            </a:r>
            <a:r>
              <a:rPr lang="nl-BE" sz="2400" b="1" err="1">
                <a:latin typeface="WT Kormelink"/>
              </a:rPr>
              <a:t>everyone</a:t>
            </a:r>
            <a:r>
              <a:rPr lang="nl-BE" sz="2400" b="1">
                <a:latin typeface="WT Kormelink"/>
              </a:rPr>
              <a:t>?</a:t>
            </a:r>
            <a:br>
              <a:rPr lang="nl-BE" b="1">
                <a:latin typeface="WT Kormelink"/>
                <a:ea typeface="+mn-lt"/>
                <a:cs typeface="+mn-lt"/>
              </a:rPr>
            </a:br>
            <a:r>
              <a:rPr lang="nl-BE" err="1">
                <a:ea typeface="+mn-lt"/>
                <a:cs typeface="+mn-lt"/>
              </a:rPr>
              <a:t>Objective</a:t>
            </a:r>
            <a:r>
              <a:rPr lang="nl-BE">
                <a:ea typeface="+mn-lt"/>
                <a:cs typeface="+mn-lt"/>
              </a:rPr>
              <a:t>: </a:t>
            </a:r>
            <a:r>
              <a:rPr lang="nl-BE" err="1">
                <a:ea typeface="+mn-lt"/>
                <a:cs typeface="+mn-lt"/>
              </a:rPr>
              <a:t>Investigate</a:t>
            </a:r>
            <a:r>
              <a:rPr lang="nl-BE">
                <a:ea typeface="+mn-lt"/>
                <a:cs typeface="+mn-lt"/>
              </a:rPr>
              <a:t> </a:t>
            </a:r>
            <a:r>
              <a:rPr lang="nl-BE" err="1">
                <a:ea typeface="+mn-lt"/>
                <a:cs typeface="+mn-lt"/>
              </a:rPr>
              <a:t>how</a:t>
            </a:r>
            <a:r>
              <a:rPr lang="nl-BE">
                <a:ea typeface="+mn-lt"/>
                <a:cs typeface="+mn-lt"/>
              </a:rPr>
              <a:t> we </a:t>
            </a:r>
            <a:r>
              <a:rPr lang="nl-BE" err="1">
                <a:ea typeface="+mn-lt"/>
                <a:cs typeface="+mn-lt"/>
              </a:rPr>
              <a:t>ensure</a:t>
            </a:r>
            <a:r>
              <a:rPr lang="nl-BE">
                <a:ea typeface="+mn-lt"/>
                <a:cs typeface="+mn-lt"/>
              </a:rPr>
              <a:t> </a:t>
            </a:r>
            <a:r>
              <a:rPr lang="nl-BE" err="1">
                <a:ea typeface="+mn-lt"/>
                <a:cs typeface="+mn-lt"/>
              </a:rPr>
              <a:t>that</a:t>
            </a:r>
            <a:r>
              <a:rPr lang="nl-BE">
                <a:ea typeface="+mn-lt"/>
                <a:cs typeface="+mn-lt"/>
              </a:rPr>
              <a:t> </a:t>
            </a:r>
            <a:r>
              <a:rPr lang="nl-BE" err="1">
                <a:ea typeface="+mn-lt"/>
                <a:cs typeface="+mn-lt"/>
              </a:rPr>
              <a:t>the</a:t>
            </a:r>
            <a:r>
              <a:rPr lang="nl-BE">
                <a:ea typeface="+mn-lt"/>
                <a:cs typeface="+mn-lt"/>
              </a:rPr>
              <a:t> </a:t>
            </a:r>
            <a:r>
              <a:rPr lang="nl-BE" err="1">
                <a:ea typeface="+mn-lt"/>
                <a:cs typeface="+mn-lt"/>
              </a:rPr>
              <a:t>title</a:t>
            </a:r>
            <a:r>
              <a:rPr lang="nl-BE">
                <a:ea typeface="+mn-lt"/>
                <a:cs typeface="+mn-lt"/>
              </a:rPr>
              <a:t> </a:t>
            </a:r>
            <a:r>
              <a:rPr lang="nl-BE" err="1">
                <a:ea typeface="+mn-lt"/>
                <a:cs typeface="+mn-lt"/>
              </a:rPr>
              <a:t>year</a:t>
            </a:r>
            <a:r>
              <a:rPr lang="nl-BE">
                <a:ea typeface="+mn-lt"/>
                <a:cs typeface="+mn-lt"/>
              </a:rPr>
              <a:t> is </a:t>
            </a:r>
            <a:r>
              <a:rPr lang="nl-BE" err="1">
                <a:ea typeface="+mn-lt"/>
                <a:cs typeface="+mn-lt"/>
              </a:rPr>
              <a:t>truly</a:t>
            </a:r>
            <a:r>
              <a:rPr lang="nl-BE">
                <a:ea typeface="+mn-lt"/>
                <a:cs typeface="+mn-lt"/>
              </a:rPr>
              <a:t> </a:t>
            </a:r>
            <a:r>
              <a:rPr lang="nl-BE" err="1">
                <a:ea typeface="+mn-lt"/>
                <a:cs typeface="+mn-lt"/>
              </a:rPr>
              <a:t>supported</a:t>
            </a:r>
            <a:r>
              <a:rPr lang="nl-BE">
                <a:ea typeface="+mn-lt"/>
                <a:cs typeface="+mn-lt"/>
              </a:rPr>
              <a:t> </a:t>
            </a:r>
            <a:r>
              <a:rPr lang="nl-BE" err="1">
                <a:ea typeface="+mn-lt"/>
                <a:cs typeface="+mn-lt"/>
              </a:rPr>
              <a:t>by</a:t>
            </a:r>
            <a:r>
              <a:rPr lang="nl-BE">
                <a:ea typeface="+mn-lt"/>
                <a:cs typeface="+mn-lt"/>
              </a:rPr>
              <a:t> </a:t>
            </a:r>
            <a:r>
              <a:rPr lang="nl-BE" err="1">
                <a:ea typeface="+mn-lt"/>
                <a:cs typeface="+mn-lt"/>
              </a:rPr>
              <a:t>the</a:t>
            </a:r>
            <a:r>
              <a:rPr lang="nl-BE">
                <a:ea typeface="+mn-lt"/>
                <a:cs typeface="+mn-lt"/>
              </a:rPr>
              <a:t> </a:t>
            </a:r>
            <a:r>
              <a:rPr lang="nl-BE" err="1">
                <a:ea typeface="+mn-lt"/>
                <a:cs typeface="+mn-lt"/>
              </a:rPr>
              <a:t>entire</a:t>
            </a:r>
            <a:r>
              <a:rPr lang="nl-BE">
                <a:ea typeface="+mn-lt"/>
                <a:cs typeface="+mn-lt"/>
              </a:rPr>
              <a:t> </a:t>
            </a:r>
            <a:r>
              <a:rPr lang="nl-BE" err="1">
                <a:ea typeface="+mn-lt"/>
                <a:cs typeface="+mn-lt"/>
              </a:rPr>
              <a:t>cultural</a:t>
            </a:r>
            <a:r>
              <a:rPr lang="nl-BE">
                <a:ea typeface="+mn-lt"/>
                <a:cs typeface="+mn-lt"/>
              </a:rPr>
              <a:t> field of Leuven, in </a:t>
            </a:r>
            <a:r>
              <a:rPr lang="nl-BE" err="1">
                <a:ea typeface="+mn-lt"/>
                <a:cs typeface="+mn-lt"/>
              </a:rPr>
              <a:t>all</a:t>
            </a:r>
            <a:r>
              <a:rPr lang="nl-BE">
                <a:ea typeface="+mn-lt"/>
                <a:cs typeface="+mn-lt"/>
              </a:rPr>
              <a:t> </a:t>
            </a:r>
            <a:r>
              <a:rPr lang="nl-BE" err="1">
                <a:ea typeface="+mn-lt"/>
                <a:cs typeface="+mn-lt"/>
              </a:rPr>
              <a:t>its</a:t>
            </a:r>
            <a:r>
              <a:rPr lang="nl-BE">
                <a:ea typeface="+mn-lt"/>
                <a:cs typeface="+mn-lt"/>
              </a:rPr>
              <a:t> </a:t>
            </a:r>
            <a:r>
              <a:rPr lang="nl-BE" err="1">
                <a:ea typeface="+mn-lt"/>
                <a:cs typeface="+mn-lt"/>
              </a:rPr>
              <a:t>diversity</a:t>
            </a:r>
            <a:r>
              <a:rPr lang="nl-BE">
                <a:ea typeface="+mn-lt"/>
                <a:cs typeface="+mn-lt"/>
              </a:rPr>
              <a:t> - </a:t>
            </a:r>
            <a:r>
              <a:rPr lang="nl-BE" err="1">
                <a:ea typeface="+mn-lt"/>
                <a:cs typeface="+mn-lt"/>
              </a:rPr>
              <a:t>and</a:t>
            </a:r>
            <a:r>
              <a:rPr lang="nl-BE">
                <a:ea typeface="+mn-lt"/>
                <a:cs typeface="+mn-lt"/>
              </a:rPr>
              <a:t> </a:t>
            </a:r>
            <a:r>
              <a:rPr lang="nl-BE" err="1">
                <a:ea typeface="+mn-lt"/>
                <a:cs typeface="+mn-lt"/>
              </a:rPr>
              <a:t>how</a:t>
            </a:r>
            <a:r>
              <a:rPr lang="nl-BE">
                <a:ea typeface="+mn-lt"/>
                <a:cs typeface="+mn-lt"/>
              </a:rPr>
              <a:t> LOV2030 </a:t>
            </a:r>
            <a:r>
              <a:rPr lang="nl-BE" err="1">
                <a:ea typeface="+mn-lt"/>
                <a:cs typeface="+mn-lt"/>
              </a:rPr>
              <a:t>actually</a:t>
            </a:r>
            <a:r>
              <a:rPr lang="nl-BE">
                <a:ea typeface="+mn-lt"/>
                <a:cs typeface="+mn-lt"/>
              </a:rPr>
              <a:t> </a:t>
            </a:r>
            <a:r>
              <a:rPr lang="nl-BE" err="1">
                <a:ea typeface="+mn-lt"/>
                <a:cs typeface="+mn-lt"/>
              </a:rPr>
              <a:t>comes</a:t>
            </a:r>
            <a:r>
              <a:rPr lang="nl-BE">
                <a:ea typeface="+mn-lt"/>
                <a:cs typeface="+mn-lt"/>
              </a:rPr>
              <a:t> </a:t>
            </a:r>
            <a:r>
              <a:rPr lang="nl-BE" err="1">
                <a:ea typeface="+mn-lt"/>
                <a:cs typeface="+mn-lt"/>
              </a:rPr>
              <a:t>across</a:t>
            </a:r>
            <a:r>
              <a:rPr lang="nl-BE">
                <a:ea typeface="+mn-lt"/>
                <a:cs typeface="+mn-lt"/>
              </a:rPr>
              <a:t> </a:t>
            </a:r>
            <a:r>
              <a:rPr lang="nl-BE" err="1">
                <a:ea typeface="+mn-lt"/>
                <a:cs typeface="+mn-lt"/>
              </a:rPr>
              <a:t>to</a:t>
            </a:r>
            <a:r>
              <a:rPr lang="nl-BE">
                <a:ea typeface="+mn-lt"/>
                <a:cs typeface="+mn-lt"/>
              </a:rPr>
              <a:t> </a:t>
            </a:r>
            <a:r>
              <a:rPr lang="nl-BE" err="1">
                <a:ea typeface="+mn-lt"/>
                <a:cs typeface="+mn-lt"/>
              </a:rPr>
              <a:t>that</a:t>
            </a:r>
            <a:r>
              <a:rPr lang="nl-BE">
                <a:ea typeface="+mn-lt"/>
                <a:cs typeface="+mn-lt"/>
              </a:rPr>
              <a:t> field. </a:t>
            </a:r>
            <a:endParaRPr lang="nl-BE">
              <a:solidFill>
                <a:srgbClr val="000000"/>
              </a:solidFill>
              <a:latin typeface="WT Kormelink"/>
              <a:ea typeface="+mn-lt"/>
              <a:cs typeface="Arial"/>
            </a:endParaRPr>
          </a:p>
          <a:p>
            <a:endParaRPr lang="nl-BE"/>
          </a:p>
          <a:p>
            <a:r>
              <a:rPr lang="nl-BE" err="1">
                <a:ea typeface="+mn-lt"/>
                <a:cs typeface="+mn-lt"/>
              </a:rPr>
              <a:t>Questions</a:t>
            </a:r>
            <a:r>
              <a:rPr lang="nl-BE">
                <a:ea typeface="+mn-lt"/>
                <a:cs typeface="+mn-lt"/>
              </a:rPr>
              <a:t>: </a:t>
            </a:r>
            <a:endParaRPr lang="nl-BE"/>
          </a:p>
          <a:p>
            <a:endParaRPr lang="nl-BE"/>
          </a:p>
          <a:p>
            <a:r>
              <a:rPr lang="nl-BE" b="1">
                <a:ea typeface="+mn-lt"/>
                <a:cs typeface="+mn-lt"/>
              </a:rPr>
              <a:t>How does LOV2030 feel </a:t>
            </a:r>
            <a:r>
              <a:rPr lang="nl-BE" b="1" err="1">
                <a:ea typeface="+mn-lt"/>
                <a:cs typeface="+mn-lt"/>
              </a:rPr>
              <a:t>to</a:t>
            </a:r>
            <a:r>
              <a:rPr lang="nl-BE" b="1">
                <a:ea typeface="+mn-lt"/>
                <a:cs typeface="+mn-lt"/>
              </a:rPr>
              <a:t> </a:t>
            </a:r>
            <a:r>
              <a:rPr lang="nl-BE" b="1" err="1">
                <a:ea typeface="+mn-lt"/>
                <a:cs typeface="+mn-lt"/>
              </a:rPr>
              <a:t>you</a:t>
            </a:r>
            <a:r>
              <a:rPr lang="nl-BE" b="1">
                <a:ea typeface="+mn-lt"/>
                <a:cs typeface="+mn-lt"/>
              </a:rPr>
              <a:t> or </a:t>
            </a:r>
            <a:r>
              <a:rPr lang="nl-BE" b="1" err="1">
                <a:ea typeface="+mn-lt"/>
                <a:cs typeface="+mn-lt"/>
              </a:rPr>
              <a:t>your</a:t>
            </a:r>
            <a:r>
              <a:rPr lang="nl-BE" b="1">
                <a:ea typeface="+mn-lt"/>
                <a:cs typeface="+mn-lt"/>
              </a:rPr>
              <a:t> </a:t>
            </a:r>
            <a:r>
              <a:rPr lang="nl-BE" b="1" err="1">
                <a:ea typeface="+mn-lt"/>
                <a:cs typeface="+mn-lt"/>
              </a:rPr>
              <a:t>organization</a:t>
            </a:r>
            <a:r>
              <a:rPr lang="nl-BE" b="1">
                <a:ea typeface="+mn-lt"/>
                <a:cs typeface="+mn-lt"/>
              </a:rPr>
              <a:t> </a:t>
            </a:r>
            <a:r>
              <a:rPr lang="nl-BE" b="1" err="1">
                <a:ea typeface="+mn-lt"/>
                <a:cs typeface="+mn-lt"/>
              </a:rPr>
              <a:t>today</a:t>
            </a:r>
            <a:r>
              <a:rPr lang="nl-BE" b="1">
                <a:ea typeface="+mn-lt"/>
                <a:cs typeface="+mn-lt"/>
              </a:rPr>
              <a:t>? As </a:t>
            </a:r>
            <a:r>
              <a:rPr lang="nl-BE" b="1" err="1">
                <a:ea typeface="+mn-lt"/>
                <a:cs typeface="+mn-lt"/>
              </a:rPr>
              <a:t>something</a:t>
            </a:r>
            <a:r>
              <a:rPr lang="nl-BE" b="1">
                <a:ea typeface="+mn-lt"/>
                <a:cs typeface="+mn-lt"/>
              </a:rPr>
              <a:t> of '</a:t>
            </a:r>
            <a:r>
              <a:rPr lang="nl-BE" b="1" err="1">
                <a:ea typeface="+mn-lt"/>
                <a:cs typeface="+mn-lt"/>
              </a:rPr>
              <a:t>the</a:t>
            </a:r>
            <a:r>
              <a:rPr lang="nl-BE" b="1">
                <a:ea typeface="+mn-lt"/>
                <a:cs typeface="+mn-lt"/>
              </a:rPr>
              <a:t> </a:t>
            </a:r>
            <a:r>
              <a:rPr lang="nl-BE" b="1" err="1">
                <a:ea typeface="+mn-lt"/>
                <a:cs typeface="+mn-lt"/>
              </a:rPr>
              <a:t>city</a:t>
            </a:r>
            <a:r>
              <a:rPr lang="nl-BE" b="1">
                <a:ea typeface="+mn-lt"/>
                <a:cs typeface="+mn-lt"/>
              </a:rPr>
              <a:t>'? Of '</a:t>
            </a:r>
            <a:r>
              <a:rPr lang="nl-BE" b="1" err="1">
                <a:ea typeface="+mn-lt"/>
                <a:cs typeface="+mn-lt"/>
              </a:rPr>
              <a:t>others</a:t>
            </a:r>
            <a:r>
              <a:rPr lang="nl-BE" b="1">
                <a:ea typeface="+mn-lt"/>
                <a:cs typeface="+mn-lt"/>
              </a:rPr>
              <a:t>'? Or </a:t>
            </a:r>
            <a:r>
              <a:rPr lang="nl-BE" b="1" err="1">
                <a:ea typeface="+mn-lt"/>
                <a:cs typeface="+mn-lt"/>
              </a:rPr>
              <a:t>also</a:t>
            </a:r>
            <a:r>
              <a:rPr lang="nl-BE" b="1">
                <a:ea typeface="+mn-lt"/>
                <a:cs typeface="+mn-lt"/>
              </a:rPr>
              <a:t> a </a:t>
            </a:r>
            <a:r>
              <a:rPr lang="nl-BE" b="1" err="1">
                <a:ea typeface="+mn-lt"/>
                <a:cs typeface="+mn-lt"/>
              </a:rPr>
              <a:t>little</a:t>
            </a:r>
            <a:r>
              <a:rPr lang="nl-BE" b="1">
                <a:ea typeface="+mn-lt"/>
                <a:cs typeface="+mn-lt"/>
              </a:rPr>
              <a:t> bit of </a:t>
            </a:r>
            <a:r>
              <a:rPr lang="nl-BE" b="1" err="1">
                <a:ea typeface="+mn-lt"/>
                <a:cs typeface="+mn-lt"/>
              </a:rPr>
              <a:t>you</a:t>
            </a:r>
            <a:r>
              <a:rPr lang="nl-BE" b="1">
                <a:ea typeface="+mn-lt"/>
                <a:cs typeface="+mn-lt"/>
              </a:rPr>
              <a:t>? </a:t>
            </a:r>
            <a:endParaRPr lang="nl-BE"/>
          </a:p>
          <a:p>
            <a:endParaRPr lang="nl-BE"/>
          </a:p>
          <a:p>
            <a:r>
              <a:rPr lang="nl-BE" err="1">
                <a:ea typeface="+mn-lt"/>
                <a:cs typeface="+mn-lt"/>
              </a:rPr>
              <a:t>Still</a:t>
            </a:r>
            <a:r>
              <a:rPr lang="nl-BE">
                <a:ea typeface="+mn-lt"/>
                <a:cs typeface="+mn-lt"/>
              </a:rPr>
              <a:t> a bit </a:t>
            </a:r>
            <a:r>
              <a:rPr lang="nl-BE" err="1">
                <a:ea typeface="+mn-lt"/>
                <a:cs typeface="+mn-lt"/>
              </a:rPr>
              <a:t>too</a:t>
            </a:r>
            <a:r>
              <a:rPr lang="nl-BE">
                <a:ea typeface="+mn-lt"/>
                <a:cs typeface="+mn-lt"/>
              </a:rPr>
              <a:t> </a:t>
            </a:r>
            <a:r>
              <a:rPr lang="nl-BE" err="1">
                <a:ea typeface="+mn-lt"/>
                <a:cs typeface="+mn-lt"/>
              </a:rPr>
              <a:t>much</a:t>
            </a:r>
            <a:r>
              <a:rPr lang="nl-BE">
                <a:ea typeface="+mn-lt"/>
                <a:cs typeface="+mn-lt"/>
              </a:rPr>
              <a:t> of </a:t>
            </a:r>
            <a:r>
              <a:rPr lang="nl-BE" err="1">
                <a:ea typeface="+mn-lt"/>
                <a:cs typeface="+mn-lt"/>
              </a:rPr>
              <a:t>the</a:t>
            </a:r>
            <a:r>
              <a:rPr lang="nl-BE">
                <a:ea typeface="+mn-lt"/>
                <a:cs typeface="+mn-lt"/>
              </a:rPr>
              <a:t> </a:t>
            </a:r>
            <a:r>
              <a:rPr lang="nl-BE" err="1">
                <a:ea typeface="+mn-lt"/>
                <a:cs typeface="+mn-lt"/>
              </a:rPr>
              <a:t>city</a:t>
            </a:r>
            <a:r>
              <a:rPr lang="nl-BE">
                <a:ea typeface="+mn-lt"/>
                <a:cs typeface="+mn-lt"/>
              </a:rPr>
              <a:t> </a:t>
            </a:r>
            <a:r>
              <a:rPr lang="nl-BE" err="1">
                <a:ea typeface="+mn-lt"/>
                <a:cs typeface="+mn-lt"/>
              </a:rPr>
              <a:t>and</a:t>
            </a:r>
            <a:r>
              <a:rPr lang="nl-BE">
                <a:ea typeface="+mn-lt"/>
                <a:cs typeface="+mn-lt"/>
              </a:rPr>
              <a:t> a select </a:t>
            </a:r>
            <a:r>
              <a:rPr lang="nl-BE" err="1">
                <a:ea typeface="+mn-lt"/>
                <a:cs typeface="+mn-lt"/>
              </a:rPr>
              <a:t>group</a:t>
            </a:r>
            <a:r>
              <a:rPr lang="nl-BE">
                <a:ea typeface="+mn-lt"/>
                <a:cs typeface="+mn-lt"/>
              </a:rPr>
              <a:t> of </a:t>
            </a:r>
            <a:r>
              <a:rPr lang="nl-BE" err="1">
                <a:ea typeface="+mn-lt"/>
                <a:cs typeface="+mn-lt"/>
              </a:rPr>
              <a:t>organizations</a:t>
            </a:r>
            <a:r>
              <a:rPr lang="nl-BE">
                <a:ea typeface="+mn-lt"/>
                <a:cs typeface="+mn-lt"/>
              </a:rPr>
              <a:t>. </a:t>
            </a:r>
            <a:r>
              <a:rPr lang="nl-BE" err="1">
                <a:ea typeface="+mn-lt"/>
                <a:cs typeface="+mn-lt"/>
              </a:rPr>
              <a:t>There</a:t>
            </a:r>
            <a:r>
              <a:rPr lang="nl-BE">
                <a:ea typeface="+mn-lt"/>
                <a:cs typeface="+mn-lt"/>
              </a:rPr>
              <a:t> is </a:t>
            </a:r>
            <a:r>
              <a:rPr lang="nl-BE" err="1">
                <a:ea typeface="+mn-lt"/>
                <a:cs typeface="+mn-lt"/>
              </a:rPr>
              <a:t>not</a:t>
            </a:r>
            <a:r>
              <a:rPr lang="nl-BE">
                <a:ea typeface="+mn-lt"/>
                <a:cs typeface="+mn-lt"/>
              </a:rPr>
              <a:t> </a:t>
            </a:r>
            <a:r>
              <a:rPr lang="nl-BE" err="1">
                <a:ea typeface="+mn-lt"/>
                <a:cs typeface="+mn-lt"/>
              </a:rPr>
              <a:t>really</a:t>
            </a:r>
            <a:r>
              <a:rPr lang="nl-BE">
                <a:ea typeface="+mn-lt"/>
                <a:cs typeface="+mn-lt"/>
              </a:rPr>
              <a:t> a way in </a:t>
            </a:r>
            <a:r>
              <a:rPr lang="nl-BE" err="1">
                <a:ea typeface="+mn-lt"/>
                <a:cs typeface="+mn-lt"/>
              </a:rPr>
              <a:t>yet</a:t>
            </a:r>
            <a:r>
              <a:rPr lang="nl-BE">
                <a:ea typeface="+mn-lt"/>
                <a:cs typeface="+mn-lt"/>
              </a:rPr>
              <a:t>. It </a:t>
            </a:r>
            <a:r>
              <a:rPr lang="nl-BE" err="1">
                <a:ea typeface="+mn-lt"/>
                <a:cs typeface="+mn-lt"/>
              </a:rPr>
              <a:t>also</a:t>
            </a:r>
            <a:r>
              <a:rPr lang="nl-BE">
                <a:ea typeface="+mn-lt"/>
                <a:cs typeface="+mn-lt"/>
              </a:rPr>
              <a:t> </a:t>
            </a:r>
            <a:r>
              <a:rPr lang="nl-BE" err="1">
                <a:ea typeface="+mn-lt"/>
                <a:cs typeface="+mn-lt"/>
              </a:rPr>
              <a:t>feels</a:t>
            </a:r>
            <a:r>
              <a:rPr lang="nl-BE">
                <a:ea typeface="+mn-lt"/>
                <a:cs typeface="+mn-lt"/>
              </a:rPr>
              <a:t> like </a:t>
            </a:r>
            <a:r>
              <a:rPr lang="nl-BE" err="1">
                <a:ea typeface="+mn-lt"/>
                <a:cs typeface="+mn-lt"/>
              </a:rPr>
              <a:t>something</a:t>
            </a:r>
            <a:r>
              <a:rPr lang="nl-BE">
                <a:ea typeface="+mn-lt"/>
                <a:cs typeface="+mn-lt"/>
              </a:rPr>
              <a:t> '</a:t>
            </a:r>
            <a:r>
              <a:rPr lang="nl-BE" err="1">
                <a:ea typeface="+mn-lt"/>
                <a:cs typeface="+mn-lt"/>
              </a:rPr>
              <a:t>that</a:t>
            </a:r>
            <a:r>
              <a:rPr lang="nl-BE">
                <a:ea typeface="+mn-lt"/>
                <a:cs typeface="+mn-lt"/>
              </a:rPr>
              <a:t> </a:t>
            </a:r>
            <a:r>
              <a:rPr lang="nl-BE" err="1">
                <a:ea typeface="+mn-lt"/>
                <a:cs typeface="+mn-lt"/>
              </a:rPr>
              <a:t>they</a:t>
            </a:r>
            <a:r>
              <a:rPr lang="nl-BE">
                <a:ea typeface="+mn-lt"/>
                <a:cs typeface="+mn-lt"/>
              </a:rPr>
              <a:t> </a:t>
            </a:r>
            <a:r>
              <a:rPr lang="nl-BE" err="1">
                <a:ea typeface="+mn-lt"/>
                <a:cs typeface="+mn-lt"/>
              </a:rPr>
              <a:t>will</a:t>
            </a:r>
            <a:r>
              <a:rPr lang="nl-BE">
                <a:ea typeface="+mn-lt"/>
                <a:cs typeface="+mn-lt"/>
              </a:rPr>
              <a:t> </a:t>
            </a:r>
            <a:r>
              <a:rPr lang="nl-BE" err="1">
                <a:ea typeface="+mn-lt"/>
                <a:cs typeface="+mn-lt"/>
              </a:rPr>
              <a:t>solve</a:t>
            </a:r>
            <a:r>
              <a:rPr lang="nl-BE">
                <a:ea typeface="+mn-lt"/>
                <a:cs typeface="+mn-lt"/>
              </a:rPr>
              <a:t>'. </a:t>
            </a:r>
          </a:p>
          <a:p>
            <a:endParaRPr lang="nl-BE"/>
          </a:p>
          <a:p>
            <a:r>
              <a:rPr lang="nl-BE" b="1" err="1">
                <a:ea typeface="+mn-lt"/>
                <a:cs typeface="+mn-lt"/>
              </a:rPr>
              <a:t>What</a:t>
            </a:r>
            <a:r>
              <a:rPr lang="nl-BE" b="1">
                <a:ea typeface="+mn-lt"/>
                <a:cs typeface="+mn-lt"/>
              </a:rPr>
              <a:t> </a:t>
            </a:r>
            <a:r>
              <a:rPr lang="nl-BE" b="1" err="1">
                <a:ea typeface="+mn-lt"/>
                <a:cs typeface="+mn-lt"/>
              </a:rPr>
              <a:t>barriers</a:t>
            </a:r>
            <a:r>
              <a:rPr lang="nl-BE" b="1">
                <a:ea typeface="+mn-lt"/>
                <a:cs typeface="+mn-lt"/>
              </a:rPr>
              <a:t> do </a:t>
            </a:r>
            <a:r>
              <a:rPr lang="nl-BE" b="1" err="1">
                <a:ea typeface="+mn-lt"/>
                <a:cs typeface="+mn-lt"/>
              </a:rPr>
              <a:t>you</a:t>
            </a:r>
            <a:r>
              <a:rPr lang="nl-BE" b="1">
                <a:ea typeface="+mn-lt"/>
                <a:cs typeface="+mn-lt"/>
              </a:rPr>
              <a:t> </a:t>
            </a:r>
            <a:r>
              <a:rPr lang="nl-BE" b="1" err="1">
                <a:ea typeface="+mn-lt"/>
                <a:cs typeface="+mn-lt"/>
              </a:rPr>
              <a:t>experience</a:t>
            </a:r>
            <a:r>
              <a:rPr lang="nl-BE" b="1">
                <a:ea typeface="+mn-lt"/>
                <a:cs typeface="+mn-lt"/>
              </a:rPr>
              <a:t> </a:t>
            </a:r>
            <a:r>
              <a:rPr lang="nl-BE" b="1" err="1">
                <a:ea typeface="+mn-lt"/>
                <a:cs typeface="+mn-lt"/>
              </a:rPr>
              <a:t>that</a:t>
            </a:r>
            <a:r>
              <a:rPr lang="nl-BE" b="1">
                <a:ea typeface="+mn-lt"/>
                <a:cs typeface="+mn-lt"/>
              </a:rPr>
              <a:t> </a:t>
            </a:r>
            <a:r>
              <a:rPr lang="nl-BE" b="1" err="1">
                <a:ea typeface="+mn-lt"/>
                <a:cs typeface="+mn-lt"/>
              </a:rPr>
              <a:t>prevent</a:t>
            </a:r>
            <a:r>
              <a:rPr lang="nl-BE" b="1">
                <a:ea typeface="+mn-lt"/>
                <a:cs typeface="+mn-lt"/>
              </a:rPr>
              <a:t> </a:t>
            </a:r>
            <a:r>
              <a:rPr lang="nl-BE" b="1" err="1">
                <a:ea typeface="+mn-lt"/>
                <a:cs typeface="+mn-lt"/>
              </a:rPr>
              <a:t>you</a:t>
            </a:r>
            <a:r>
              <a:rPr lang="nl-BE" b="1">
                <a:ea typeface="+mn-lt"/>
                <a:cs typeface="+mn-lt"/>
              </a:rPr>
              <a:t> </a:t>
            </a:r>
            <a:r>
              <a:rPr lang="nl-BE" b="1" err="1">
                <a:ea typeface="+mn-lt"/>
                <a:cs typeface="+mn-lt"/>
              </a:rPr>
              <a:t>from</a:t>
            </a:r>
            <a:r>
              <a:rPr lang="nl-BE" b="1">
                <a:ea typeface="+mn-lt"/>
                <a:cs typeface="+mn-lt"/>
              </a:rPr>
              <a:t> feeling </a:t>
            </a:r>
            <a:r>
              <a:rPr lang="nl-BE" b="1" err="1">
                <a:ea typeface="+mn-lt"/>
                <a:cs typeface="+mn-lt"/>
              </a:rPr>
              <a:t>addressed</a:t>
            </a:r>
            <a:r>
              <a:rPr lang="nl-BE" b="1">
                <a:ea typeface="+mn-lt"/>
                <a:cs typeface="+mn-lt"/>
              </a:rPr>
              <a:t> (</a:t>
            </a:r>
            <a:r>
              <a:rPr lang="nl-BE" b="1" err="1">
                <a:ea typeface="+mn-lt"/>
                <a:cs typeface="+mn-lt"/>
              </a:rPr>
              <a:t>yet</a:t>
            </a:r>
            <a:r>
              <a:rPr lang="nl-BE" b="1">
                <a:ea typeface="+mn-lt"/>
                <a:cs typeface="+mn-lt"/>
              </a:rPr>
              <a:t>)? </a:t>
            </a:r>
            <a:endParaRPr lang="nl-BE" b="1"/>
          </a:p>
          <a:p>
            <a:endParaRPr lang="nl-BE"/>
          </a:p>
          <a:p>
            <a:r>
              <a:rPr lang="nl-BE" err="1">
                <a:ea typeface="+mn-lt"/>
                <a:cs typeface="+mn-lt"/>
              </a:rPr>
              <a:t>LOV's</a:t>
            </a:r>
            <a:r>
              <a:rPr lang="nl-BE">
                <a:ea typeface="+mn-lt"/>
                <a:cs typeface="+mn-lt"/>
              </a:rPr>
              <a:t> name </a:t>
            </a:r>
            <a:r>
              <a:rPr lang="nl-BE" err="1">
                <a:ea typeface="+mn-lt"/>
                <a:cs typeface="+mn-lt"/>
              </a:rPr>
              <a:t>recognition</a:t>
            </a:r>
            <a:r>
              <a:rPr lang="nl-BE">
                <a:ea typeface="+mn-lt"/>
                <a:cs typeface="+mn-lt"/>
              </a:rPr>
              <a:t> is </a:t>
            </a:r>
            <a:r>
              <a:rPr lang="nl-BE" err="1">
                <a:ea typeface="+mn-lt"/>
                <a:cs typeface="+mn-lt"/>
              </a:rPr>
              <a:t>currently</a:t>
            </a:r>
            <a:r>
              <a:rPr lang="nl-BE">
                <a:ea typeface="+mn-lt"/>
                <a:cs typeface="+mn-lt"/>
              </a:rPr>
              <a:t> </a:t>
            </a:r>
            <a:r>
              <a:rPr lang="nl-BE" err="1">
                <a:ea typeface="+mn-lt"/>
                <a:cs typeface="+mn-lt"/>
              </a:rPr>
              <a:t>still</a:t>
            </a:r>
            <a:r>
              <a:rPr lang="nl-BE">
                <a:ea typeface="+mn-lt"/>
                <a:cs typeface="+mn-lt"/>
              </a:rPr>
              <a:t> </a:t>
            </a:r>
            <a:r>
              <a:rPr lang="nl-BE" err="1">
                <a:ea typeface="+mn-lt"/>
                <a:cs typeface="+mn-lt"/>
              </a:rPr>
              <a:t>limited</a:t>
            </a:r>
            <a:r>
              <a:rPr lang="nl-BE">
                <a:ea typeface="+mn-lt"/>
                <a:cs typeface="+mn-lt"/>
              </a:rPr>
              <a:t>. The </a:t>
            </a:r>
            <a:r>
              <a:rPr lang="nl-BE" err="1">
                <a:ea typeface="+mn-lt"/>
                <a:cs typeface="+mn-lt"/>
              </a:rPr>
              <a:t>bidbook</a:t>
            </a:r>
            <a:r>
              <a:rPr lang="nl-BE">
                <a:ea typeface="+mn-lt"/>
                <a:cs typeface="+mn-lt"/>
              </a:rPr>
              <a:t> </a:t>
            </a:r>
            <a:r>
              <a:rPr lang="nl-BE" err="1">
                <a:ea typeface="+mn-lt"/>
                <a:cs typeface="+mn-lt"/>
              </a:rPr>
              <a:t>and</a:t>
            </a:r>
            <a:r>
              <a:rPr lang="nl-BE">
                <a:ea typeface="+mn-lt"/>
                <a:cs typeface="+mn-lt"/>
              </a:rPr>
              <a:t> </a:t>
            </a:r>
            <a:r>
              <a:rPr lang="nl-BE" err="1">
                <a:ea typeface="+mn-lt"/>
                <a:cs typeface="+mn-lt"/>
              </a:rPr>
              <a:t>the</a:t>
            </a:r>
            <a:r>
              <a:rPr lang="nl-BE">
                <a:ea typeface="+mn-lt"/>
                <a:cs typeface="+mn-lt"/>
              </a:rPr>
              <a:t> </a:t>
            </a:r>
            <a:r>
              <a:rPr lang="nl-BE" err="1">
                <a:ea typeface="+mn-lt"/>
                <a:cs typeface="+mn-lt"/>
              </a:rPr>
              <a:t>accompanying</a:t>
            </a:r>
            <a:r>
              <a:rPr lang="nl-BE">
                <a:ea typeface="+mn-lt"/>
                <a:cs typeface="+mn-lt"/>
              </a:rPr>
              <a:t> step are </a:t>
            </a:r>
            <a:r>
              <a:rPr lang="nl-BE" err="1">
                <a:ea typeface="+mn-lt"/>
                <a:cs typeface="+mn-lt"/>
              </a:rPr>
              <a:t>experienced</a:t>
            </a:r>
            <a:r>
              <a:rPr lang="nl-BE">
                <a:ea typeface="+mn-lt"/>
                <a:cs typeface="+mn-lt"/>
              </a:rPr>
              <a:t> as a high </a:t>
            </a:r>
            <a:r>
              <a:rPr lang="nl-BE" err="1">
                <a:ea typeface="+mn-lt"/>
                <a:cs typeface="+mn-lt"/>
              </a:rPr>
              <a:t>threshold</a:t>
            </a:r>
            <a:r>
              <a:rPr lang="nl-BE">
                <a:ea typeface="+mn-lt"/>
                <a:cs typeface="+mn-lt"/>
              </a:rPr>
              <a:t> </a:t>
            </a:r>
            <a:r>
              <a:rPr lang="nl-BE" err="1">
                <a:ea typeface="+mn-lt"/>
                <a:cs typeface="+mn-lt"/>
              </a:rPr>
              <a:t>and</a:t>
            </a:r>
            <a:r>
              <a:rPr lang="nl-BE">
                <a:ea typeface="+mn-lt"/>
                <a:cs typeface="+mn-lt"/>
              </a:rPr>
              <a:t> </a:t>
            </a:r>
            <a:r>
              <a:rPr lang="nl-BE" err="1">
                <a:ea typeface="+mn-lt"/>
                <a:cs typeface="+mn-lt"/>
              </a:rPr>
              <a:t>come</a:t>
            </a:r>
            <a:r>
              <a:rPr lang="nl-BE">
                <a:ea typeface="+mn-lt"/>
                <a:cs typeface="+mn-lt"/>
              </a:rPr>
              <a:t> </a:t>
            </a:r>
            <a:r>
              <a:rPr lang="nl-BE" err="1">
                <a:ea typeface="+mn-lt"/>
                <a:cs typeface="+mn-lt"/>
              </a:rPr>
              <a:t>across</a:t>
            </a:r>
            <a:r>
              <a:rPr lang="nl-BE">
                <a:ea typeface="+mn-lt"/>
                <a:cs typeface="+mn-lt"/>
              </a:rPr>
              <a:t> as 'high-level', </a:t>
            </a:r>
            <a:r>
              <a:rPr lang="nl-BE" err="1">
                <a:ea typeface="+mn-lt"/>
                <a:cs typeface="+mn-lt"/>
              </a:rPr>
              <a:t>which</a:t>
            </a:r>
            <a:r>
              <a:rPr lang="nl-BE">
                <a:ea typeface="+mn-lt"/>
                <a:cs typeface="+mn-lt"/>
              </a:rPr>
              <a:t> </a:t>
            </a:r>
            <a:r>
              <a:rPr lang="nl-BE" err="1">
                <a:ea typeface="+mn-lt"/>
                <a:cs typeface="+mn-lt"/>
              </a:rPr>
              <a:t>makes</a:t>
            </a:r>
            <a:r>
              <a:rPr lang="nl-BE">
                <a:ea typeface="+mn-lt"/>
                <a:cs typeface="+mn-lt"/>
              </a:rPr>
              <a:t> </a:t>
            </a:r>
            <a:r>
              <a:rPr lang="nl-BE" err="1">
                <a:ea typeface="+mn-lt"/>
                <a:cs typeface="+mn-lt"/>
              </a:rPr>
              <a:t>it</a:t>
            </a:r>
            <a:r>
              <a:rPr lang="nl-BE">
                <a:ea typeface="+mn-lt"/>
                <a:cs typeface="+mn-lt"/>
              </a:rPr>
              <a:t> </a:t>
            </a:r>
            <a:r>
              <a:rPr lang="nl-BE" err="1">
                <a:ea typeface="+mn-lt"/>
                <a:cs typeface="+mn-lt"/>
              </a:rPr>
              <a:t>less</a:t>
            </a:r>
            <a:r>
              <a:rPr lang="nl-BE">
                <a:ea typeface="+mn-lt"/>
                <a:cs typeface="+mn-lt"/>
              </a:rPr>
              <a:t> </a:t>
            </a:r>
            <a:r>
              <a:rPr lang="nl-BE" err="1">
                <a:ea typeface="+mn-lt"/>
                <a:cs typeface="+mn-lt"/>
              </a:rPr>
              <a:t>accessible</a:t>
            </a:r>
            <a:r>
              <a:rPr lang="nl-BE">
                <a:ea typeface="+mn-lt"/>
                <a:cs typeface="+mn-lt"/>
              </a:rPr>
              <a:t> - </a:t>
            </a:r>
            <a:r>
              <a:rPr lang="nl-BE" err="1">
                <a:ea typeface="+mn-lt"/>
                <a:cs typeface="+mn-lt"/>
              </a:rPr>
              <a:t>certainly</a:t>
            </a:r>
            <a:r>
              <a:rPr lang="nl-BE">
                <a:ea typeface="+mn-lt"/>
                <a:cs typeface="+mn-lt"/>
              </a:rPr>
              <a:t> </a:t>
            </a:r>
            <a:r>
              <a:rPr lang="nl-BE" err="1">
                <a:ea typeface="+mn-lt"/>
                <a:cs typeface="+mn-lt"/>
              </a:rPr>
              <a:t>for</a:t>
            </a:r>
            <a:r>
              <a:rPr lang="nl-BE">
                <a:ea typeface="+mn-lt"/>
                <a:cs typeface="+mn-lt"/>
              </a:rPr>
              <a:t> non-native speakers, </a:t>
            </a:r>
            <a:r>
              <a:rPr lang="nl-BE" err="1">
                <a:ea typeface="+mn-lt"/>
                <a:cs typeface="+mn-lt"/>
              </a:rPr>
              <a:t>people</a:t>
            </a:r>
            <a:r>
              <a:rPr lang="nl-BE">
                <a:ea typeface="+mn-lt"/>
                <a:cs typeface="+mn-lt"/>
              </a:rPr>
              <a:t> </a:t>
            </a:r>
            <a:r>
              <a:rPr lang="nl-BE" err="1">
                <a:ea typeface="+mn-lt"/>
                <a:cs typeface="+mn-lt"/>
              </a:rPr>
              <a:t>with</a:t>
            </a:r>
            <a:r>
              <a:rPr lang="nl-BE">
                <a:ea typeface="+mn-lt"/>
                <a:cs typeface="+mn-lt"/>
              </a:rPr>
              <a:t> </a:t>
            </a:r>
            <a:r>
              <a:rPr lang="nl-BE" err="1">
                <a:ea typeface="+mn-lt"/>
                <a:cs typeface="+mn-lt"/>
              </a:rPr>
              <a:t>disabilities</a:t>
            </a:r>
            <a:r>
              <a:rPr lang="nl-BE">
                <a:ea typeface="+mn-lt"/>
                <a:cs typeface="+mn-lt"/>
              </a:rPr>
              <a:t> </a:t>
            </a:r>
            <a:r>
              <a:rPr lang="nl-BE" err="1">
                <a:ea typeface="+mn-lt"/>
                <a:cs typeface="+mn-lt"/>
              </a:rPr>
              <a:t>and</a:t>
            </a:r>
            <a:r>
              <a:rPr lang="nl-BE">
                <a:ea typeface="+mn-lt"/>
                <a:cs typeface="+mn-lt"/>
              </a:rPr>
              <a:t> </a:t>
            </a:r>
            <a:r>
              <a:rPr lang="nl-BE" err="1">
                <a:ea typeface="+mn-lt"/>
                <a:cs typeface="+mn-lt"/>
              </a:rPr>
              <a:t>people</a:t>
            </a:r>
            <a:r>
              <a:rPr lang="nl-BE">
                <a:ea typeface="+mn-lt"/>
                <a:cs typeface="+mn-lt"/>
              </a:rPr>
              <a:t> </a:t>
            </a:r>
            <a:r>
              <a:rPr lang="nl-BE" err="1">
                <a:ea typeface="+mn-lt"/>
                <a:cs typeface="+mn-lt"/>
              </a:rPr>
              <a:t>from</a:t>
            </a:r>
            <a:r>
              <a:rPr lang="nl-BE">
                <a:ea typeface="+mn-lt"/>
                <a:cs typeface="+mn-lt"/>
              </a:rPr>
              <a:t> </a:t>
            </a:r>
            <a:r>
              <a:rPr lang="nl-BE" err="1">
                <a:ea typeface="+mn-lt"/>
                <a:cs typeface="+mn-lt"/>
              </a:rPr>
              <a:t>other</a:t>
            </a:r>
            <a:r>
              <a:rPr lang="nl-BE">
                <a:ea typeface="+mn-lt"/>
                <a:cs typeface="+mn-lt"/>
              </a:rPr>
              <a:t> cultures. The concept </a:t>
            </a:r>
            <a:r>
              <a:rPr lang="nl-BE" err="1">
                <a:ea typeface="+mn-lt"/>
                <a:cs typeface="+mn-lt"/>
              </a:rPr>
              <a:t>feels</a:t>
            </a:r>
            <a:r>
              <a:rPr lang="nl-BE">
                <a:ea typeface="+mn-lt"/>
                <a:cs typeface="+mn-lt"/>
              </a:rPr>
              <a:t> complex. </a:t>
            </a:r>
            <a:r>
              <a:rPr lang="nl-BE" err="1">
                <a:ea typeface="+mn-lt"/>
                <a:cs typeface="+mn-lt"/>
              </a:rPr>
              <a:t>There</a:t>
            </a:r>
            <a:r>
              <a:rPr lang="nl-BE">
                <a:ea typeface="+mn-lt"/>
                <a:cs typeface="+mn-lt"/>
              </a:rPr>
              <a:t> is a </a:t>
            </a:r>
            <a:r>
              <a:rPr lang="nl-BE" err="1">
                <a:ea typeface="+mn-lt"/>
                <a:cs typeface="+mn-lt"/>
              </a:rPr>
              <a:t>need</a:t>
            </a:r>
            <a:r>
              <a:rPr lang="nl-BE">
                <a:ea typeface="+mn-lt"/>
                <a:cs typeface="+mn-lt"/>
              </a:rPr>
              <a:t> </a:t>
            </a:r>
            <a:r>
              <a:rPr lang="nl-BE" err="1">
                <a:ea typeface="+mn-lt"/>
                <a:cs typeface="+mn-lt"/>
              </a:rPr>
              <a:t>for</a:t>
            </a:r>
            <a:r>
              <a:rPr lang="nl-BE">
                <a:ea typeface="+mn-lt"/>
                <a:cs typeface="+mn-lt"/>
              </a:rPr>
              <a:t> more </a:t>
            </a:r>
            <a:r>
              <a:rPr lang="nl-BE" err="1">
                <a:ea typeface="+mn-lt"/>
                <a:cs typeface="+mn-lt"/>
              </a:rPr>
              <a:t>participation</a:t>
            </a:r>
            <a:r>
              <a:rPr lang="nl-BE">
                <a:ea typeface="+mn-lt"/>
                <a:cs typeface="+mn-lt"/>
              </a:rPr>
              <a:t> </a:t>
            </a:r>
            <a:r>
              <a:rPr lang="nl-BE" err="1">
                <a:ea typeface="+mn-lt"/>
                <a:cs typeface="+mn-lt"/>
              </a:rPr>
              <a:t>from</a:t>
            </a:r>
            <a:r>
              <a:rPr lang="nl-BE">
                <a:ea typeface="+mn-lt"/>
                <a:cs typeface="+mn-lt"/>
              </a:rPr>
              <a:t> </a:t>
            </a:r>
            <a:r>
              <a:rPr lang="nl-BE" err="1">
                <a:ea typeface="+mn-lt"/>
                <a:cs typeface="+mn-lt"/>
              </a:rPr>
              <a:t>now</a:t>
            </a:r>
            <a:r>
              <a:rPr lang="nl-BE">
                <a:ea typeface="+mn-lt"/>
                <a:cs typeface="+mn-lt"/>
              </a:rPr>
              <a:t> on, </a:t>
            </a:r>
            <a:r>
              <a:rPr lang="nl-BE" err="1">
                <a:ea typeface="+mn-lt"/>
                <a:cs typeface="+mn-lt"/>
              </a:rPr>
              <a:t>and</a:t>
            </a:r>
            <a:r>
              <a:rPr lang="nl-BE">
                <a:ea typeface="+mn-lt"/>
                <a:cs typeface="+mn-lt"/>
              </a:rPr>
              <a:t> </a:t>
            </a:r>
            <a:r>
              <a:rPr lang="nl-BE" err="1">
                <a:ea typeface="+mn-lt"/>
                <a:cs typeface="+mn-lt"/>
              </a:rPr>
              <a:t>for</a:t>
            </a:r>
            <a:r>
              <a:rPr lang="nl-BE">
                <a:ea typeface="+mn-lt"/>
                <a:cs typeface="+mn-lt"/>
              </a:rPr>
              <a:t> </a:t>
            </a:r>
            <a:r>
              <a:rPr lang="nl-BE" err="1">
                <a:ea typeface="+mn-lt"/>
                <a:cs typeface="+mn-lt"/>
              </a:rPr>
              <a:t>visual</a:t>
            </a:r>
            <a:r>
              <a:rPr lang="nl-BE">
                <a:ea typeface="+mn-lt"/>
                <a:cs typeface="+mn-lt"/>
              </a:rPr>
              <a:t> </a:t>
            </a:r>
            <a:r>
              <a:rPr lang="nl-BE" err="1">
                <a:ea typeface="+mn-lt"/>
                <a:cs typeface="+mn-lt"/>
              </a:rPr>
              <a:t>and</a:t>
            </a:r>
            <a:r>
              <a:rPr lang="nl-BE">
                <a:ea typeface="+mn-lt"/>
                <a:cs typeface="+mn-lt"/>
              </a:rPr>
              <a:t> </a:t>
            </a:r>
            <a:r>
              <a:rPr lang="nl-BE" err="1">
                <a:ea typeface="+mn-lt"/>
                <a:cs typeface="+mn-lt"/>
              </a:rPr>
              <a:t>accessible</a:t>
            </a:r>
            <a:r>
              <a:rPr lang="nl-BE">
                <a:ea typeface="+mn-lt"/>
                <a:cs typeface="+mn-lt"/>
              </a:rPr>
              <a:t> </a:t>
            </a:r>
            <a:r>
              <a:rPr lang="nl-BE" err="1">
                <a:ea typeface="+mn-lt"/>
                <a:cs typeface="+mn-lt"/>
              </a:rPr>
              <a:t>communication</a:t>
            </a:r>
            <a:r>
              <a:rPr lang="nl-BE">
                <a:ea typeface="+mn-lt"/>
                <a:cs typeface="+mn-lt"/>
              </a:rPr>
              <a:t> </a:t>
            </a:r>
            <a:r>
              <a:rPr lang="nl-BE" err="1">
                <a:ea typeface="+mn-lt"/>
                <a:cs typeface="+mn-lt"/>
              </a:rPr>
              <a:t>around</a:t>
            </a:r>
            <a:r>
              <a:rPr lang="nl-BE">
                <a:ea typeface="+mn-lt"/>
                <a:cs typeface="+mn-lt"/>
              </a:rPr>
              <a:t> </a:t>
            </a:r>
            <a:r>
              <a:rPr lang="nl-BE" err="1">
                <a:ea typeface="+mn-lt"/>
                <a:cs typeface="+mn-lt"/>
              </a:rPr>
              <a:t>the</a:t>
            </a:r>
            <a:r>
              <a:rPr lang="nl-BE">
                <a:ea typeface="+mn-lt"/>
                <a:cs typeface="+mn-lt"/>
              </a:rPr>
              <a:t> project. </a:t>
            </a:r>
            <a:r>
              <a:rPr lang="nl-BE" err="1">
                <a:ea typeface="+mn-lt"/>
                <a:cs typeface="+mn-lt"/>
              </a:rPr>
              <a:t>Unknown</a:t>
            </a:r>
            <a:r>
              <a:rPr lang="nl-BE">
                <a:ea typeface="+mn-lt"/>
                <a:cs typeface="+mn-lt"/>
              </a:rPr>
              <a:t> </a:t>
            </a:r>
            <a:r>
              <a:rPr lang="nl-BE" err="1">
                <a:ea typeface="+mn-lt"/>
                <a:cs typeface="+mn-lt"/>
              </a:rPr>
              <a:t>makes</a:t>
            </a:r>
            <a:r>
              <a:rPr lang="nl-BE">
                <a:ea typeface="+mn-lt"/>
                <a:cs typeface="+mn-lt"/>
              </a:rPr>
              <a:t> </a:t>
            </a:r>
            <a:r>
              <a:rPr lang="nl-BE" err="1">
                <a:ea typeface="+mn-lt"/>
                <a:cs typeface="+mn-lt"/>
              </a:rPr>
              <a:t>unloved</a:t>
            </a:r>
            <a:r>
              <a:rPr lang="nl-BE">
                <a:ea typeface="+mn-lt"/>
                <a:cs typeface="+mn-lt"/>
              </a:rPr>
              <a:t>. </a:t>
            </a:r>
            <a:endParaRPr lang="nl-BE"/>
          </a:p>
          <a:p>
            <a:endParaRPr lang="nl-BE"/>
          </a:p>
          <a:p>
            <a:r>
              <a:rPr lang="nl-BE" b="1" err="1">
                <a:ea typeface="+mn-lt"/>
                <a:cs typeface="+mn-lt"/>
              </a:rPr>
              <a:t>What</a:t>
            </a:r>
            <a:r>
              <a:rPr lang="nl-BE" b="1">
                <a:ea typeface="+mn-lt"/>
                <a:cs typeface="+mn-lt"/>
              </a:rPr>
              <a:t> </a:t>
            </a:r>
            <a:r>
              <a:rPr lang="nl-BE" b="1" err="1">
                <a:ea typeface="+mn-lt"/>
                <a:cs typeface="+mn-lt"/>
              </a:rPr>
              <a:t>would</a:t>
            </a:r>
            <a:r>
              <a:rPr lang="nl-BE" b="1">
                <a:ea typeface="+mn-lt"/>
                <a:cs typeface="+mn-lt"/>
              </a:rPr>
              <a:t> </a:t>
            </a:r>
            <a:r>
              <a:rPr lang="nl-BE" b="1" err="1">
                <a:ea typeface="+mn-lt"/>
                <a:cs typeface="+mn-lt"/>
              </a:rPr>
              <a:t>give</a:t>
            </a:r>
            <a:r>
              <a:rPr lang="nl-BE" b="1">
                <a:ea typeface="+mn-lt"/>
                <a:cs typeface="+mn-lt"/>
              </a:rPr>
              <a:t> </a:t>
            </a:r>
            <a:r>
              <a:rPr lang="nl-BE" b="1" err="1">
                <a:ea typeface="+mn-lt"/>
                <a:cs typeface="+mn-lt"/>
              </a:rPr>
              <a:t>you</a:t>
            </a:r>
            <a:r>
              <a:rPr lang="nl-BE" b="1">
                <a:ea typeface="+mn-lt"/>
                <a:cs typeface="+mn-lt"/>
              </a:rPr>
              <a:t> </a:t>
            </a:r>
            <a:r>
              <a:rPr lang="nl-BE" b="1" err="1">
                <a:ea typeface="+mn-lt"/>
                <a:cs typeface="+mn-lt"/>
              </a:rPr>
              <a:t>the</a:t>
            </a:r>
            <a:r>
              <a:rPr lang="nl-BE" b="1">
                <a:ea typeface="+mn-lt"/>
                <a:cs typeface="+mn-lt"/>
              </a:rPr>
              <a:t> feeling: "I </a:t>
            </a:r>
            <a:r>
              <a:rPr lang="nl-BE" b="1" err="1">
                <a:ea typeface="+mn-lt"/>
                <a:cs typeface="+mn-lt"/>
              </a:rPr>
              <a:t>am</a:t>
            </a:r>
            <a:r>
              <a:rPr lang="nl-BE" b="1">
                <a:ea typeface="+mn-lt"/>
                <a:cs typeface="+mn-lt"/>
              </a:rPr>
              <a:t> part of LOV2030" - even without a major project? </a:t>
            </a:r>
            <a:endParaRPr lang="nl-BE" b="1"/>
          </a:p>
          <a:p>
            <a:endParaRPr lang="nl-BE"/>
          </a:p>
          <a:p>
            <a:r>
              <a:rPr lang="nl-BE" err="1">
                <a:ea typeface="+mn-lt"/>
                <a:cs typeface="+mn-lt"/>
              </a:rPr>
              <a:t>To</a:t>
            </a:r>
            <a:r>
              <a:rPr lang="nl-BE">
                <a:ea typeface="+mn-lt"/>
                <a:cs typeface="+mn-lt"/>
              </a:rPr>
              <a:t> make LOV more </a:t>
            </a:r>
            <a:r>
              <a:rPr lang="nl-BE" err="1">
                <a:ea typeface="+mn-lt"/>
                <a:cs typeface="+mn-lt"/>
              </a:rPr>
              <a:t>visible</a:t>
            </a:r>
            <a:r>
              <a:rPr lang="nl-BE">
                <a:ea typeface="+mn-lt"/>
                <a:cs typeface="+mn-lt"/>
              </a:rPr>
              <a:t> in </a:t>
            </a:r>
            <a:r>
              <a:rPr lang="nl-BE" err="1">
                <a:ea typeface="+mn-lt"/>
                <a:cs typeface="+mn-lt"/>
              </a:rPr>
              <a:t>the</a:t>
            </a:r>
            <a:r>
              <a:rPr lang="nl-BE">
                <a:ea typeface="+mn-lt"/>
                <a:cs typeface="+mn-lt"/>
              </a:rPr>
              <a:t> </a:t>
            </a:r>
            <a:r>
              <a:rPr lang="nl-BE" err="1">
                <a:ea typeface="+mn-lt"/>
                <a:cs typeface="+mn-lt"/>
              </a:rPr>
              <a:t>city</a:t>
            </a:r>
            <a:r>
              <a:rPr lang="nl-BE">
                <a:ea typeface="+mn-lt"/>
                <a:cs typeface="+mn-lt"/>
              </a:rPr>
              <a:t> </a:t>
            </a:r>
            <a:r>
              <a:rPr lang="nl-BE" err="1">
                <a:ea typeface="+mn-lt"/>
                <a:cs typeface="+mn-lt"/>
              </a:rPr>
              <a:t>and</a:t>
            </a:r>
            <a:r>
              <a:rPr lang="nl-BE">
                <a:ea typeface="+mn-lt"/>
                <a:cs typeface="+mn-lt"/>
              </a:rPr>
              <a:t> </a:t>
            </a:r>
            <a:r>
              <a:rPr lang="nl-BE" err="1">
                <a:ea typeface="+mn-lt"/>
                <a:cs typeface="+mn-lt"/>
              </a:rPr>
              <a:t>bring</a:t>
            </a:r>
            <a:r>
              <a:rPr lang="nl-BE">
                <a:ea typeface="+mn-lt"/>
                <a:cs typeface="+mn-lt"/>
              </a:rPr>
              <a:t> </a:t>
            </a:r>
            <a:r>
              <a:rPr lang="nl-BE" err="1">
                <a:ea typeface="+mn-lt"/>
                <a:cs typeface="+mn-lt"/>
              </a:rPr>
              <a:t>it</a:t>
            </a:r>
            <a:r>
              <a:rPr lang="nl-BE">
                <a:ea typeface="+mn-lt"/>
                <a:cs typeface="+mn-lt"/>
              </a:rPr>
              <a:t> closer </a:t>
            </a:r>
            <a:r>
              <a:rPr lang="nl-BE" err="1">
                <a:ea typeface="+mn-lt"/>
                <a:cs typeface="+mn-lt"/>
              </a:rPr>
              <a:t>to</a:t>
            </a:r>
            <a:r>
              <a:rPr lang="nl-BE">
                <a:ea typeface="+mn-lt"/>
                <a:cs typeface="+mn-lt"/>
              </a:rPr>
              <a:t> </a:t>
            </a:r>
            <a:r>
              <a:rPr lang="nl-BE" err="1">
                <a:ea typeface="+mn-lt"/>
                <a:cs typeface="+mn-lt"/>
              </a:rPr>
              <a:t>the</a:t>
            </a:r>
            <a:r>
              <a:rPr lang="nl-BE">
                <a:ea typeface="+mn-lt"/>
                <a:cs typeface="+mn-lt"/>
              </a:rPr>
              <a:t> </a:t>
            </a:r>
            <a:r>
              <a:rPr lang="nl-BE" err="1">
                <a:ea typeface="+mn-lt"/>
                <a:cs typeface="+mn-lt"/>
              </a:rPr>
              <a:t>residents</a:t>
            </a:r>
            <a:r>
              <a:rPr lang="nl-BE">
                <a:ea typeface="+mn-lt"/>
                <a:cs typeface="+mn-lt"/>
              </a:rPr>
              <a:t>, we focus on </a:t>
            </a:r>
            <a:r>
              <a:rPr lang="nl-BE" err="1">
                <a:ea typeface="+mn-lt"/>
                <a:cs typeface="+mn-lt"/>
              </a:rPr>
              <a:t>neighbourhood</a:t>
            </a:r>
            <a:r>
              <a:rPr lang="nl-BE">
                <a:ea typeface="+mn-lt"/>
                <a:cs typeface="+mn-lt"/>
              </a:rPr>
              <a:t> </a:t>
            </a:r>
            <a:r>
              <a:rPr lang="nl-BE" err="1">
                <a:ea typeface="+mn-lt"/>
                <a:cs typeface="+mn-lt"/>
              </a:rPr>
              <a:t>work</a:t>
            </a:r>
            <a:r>
              <a:rPr lang="nl-BE">
                <a:ea typeface="+mn-lt"/>
                <a:cs typeface="+mn-lt"/>
              </a:rPr>
              <a:t>, </a:t>
            </a:r>
            <a:r>
              <a:rPr lang="nl-BE" err="1">
                <a:ea typeface="+mn-lt"/>
                <a:cs typeface="+mn-lt"/>
              </a:rPr>
              <a:t>playful</a:t>
            </a:r>
            <a:r>
              <a:rPr lang="nl-BE">
                <a:ea typeface="+mn-lt"/>
                <a:cs typeface="+mn-lt"/>
              </a:rPr>
              <a:t> </a:t>
            </a:r>
            <a:r>
              <a:rPr lang="nl-BE" err="1">
                <a:ea typeface="+mn-lt"/>
                <a:cs typeface="+mn-lt"/>
              </a:rPr>
              <a:t>interventions</a:t>
            </a:r>
            <a:r>
              <a:rPr lang="nl-BE">
                <a:ea typeface="+mn-lt"/>
                <a:cs typeface="+mn-lt"/>
              </a:rPr>
              <a:t> </a:t>
            </a:r>
            <a:r>
              <a:rPr lang="nl-BE" err="1">
                <a:ea typeface="+mn-lt"/>
                <a:cs typeface="+mn-lt"/>
              </a:rPr>
              <a:t>such</a:t>
            </a:r>
            <a:r>
              <a:rPr lang="nl-BE">
                <a:ea typeface="+mn-lt"/>
                <a:cs typeface="+mn-lt"/>
              </a:rPr>
              <a:t> as </a:t>
            </a:r>
            <a:r>
              <a:rPr lang="nl-BE" err="1">
                <a:ea typeface="+mn-lt"/>
                <a:cs typeface="+mn-lt"/>
              </a:rPr>
              <a:t>monthly</a:t>
            </a:r>
            <a:r>
              <a:rPr lang="nl-BE">
                <a:ea typeface="+mn-lt"/>
                <a:cs typeface="+mn-lt"/>
              </a:rPr>
              <a:t> LOV flash </a:t>
            </a:r>
            <a:r>
              <a:rPr lang="nl-BE" err="1">
                <a:ea typeface="+mn-lt"/>
                <a:cs typeface="+mn-lt"/>
              </a:rPr>
              <a:t>mobs</a:t>
            </a:r>
            <a:r>
              <a:rPr lang="nl-BE">
                <a:ea typeface="+mn-lt"/>
                <a:cs typeface="+mn-lt"/>
              </a:rPr>
              <a:t>, </a:t>
            </a:r>
            <a:r>
              <a:rPr lang="nl-BE" err="1">
                <a:ea typeface="+mn-lt"/>
                <a:cs typeface="+mn-lt"/>
              </a:rPr>
              <a:t>and</a:t>
            </a:r>
            <a:r>
              <a:rPr lang="nl-BE">
                <a:ea typeface="+mn-lt"/>
                <a:cs typeface="+mn-lt"/>
              </a:rPr>
              <a:t> more outdoor </a:t>
            </a:r>
            <a:r>
              <a:rPr lang="nl-BE" err="1">
                <a:ea typeface="+mn-lt"/>
                <a:cs typeface="+mn-lt"/>
              </a:rPr>
              <a:t>activities</a:t>
            </a:r>
            <a:r>
              <a:rPr lang="nl-BE">
                <a:ea typeface="+mn-lt"/>
                <a:cs typeface="+mn-lt"/>
              </a:rPr>
              <a:t> or open </a:t>
            </a:r>
            <a:r>
              <a:rPr lang="nl-BE" err="1">
                <a:ea typeface="+mn-lt"/>
                <a:cs typeface="+mn-lt"/>
              </a:rPr>
              <a:t>doors</a:t>
            </a:r>
            <a:r>
              <a:rPr lang="nl-BE">
                <a:ea typeface="+mn-lt"/>
                <a:cs typeface="+mn-lt"/>
              </a:rPr>
              <a:t> at events. </a:t>
            </a:r>
            <a:r>
              <a:rPr lang="nl-BE" err="1">
                <a:ea typeface="+mn-lt"/>
                <a:cs typeface="+mn-lt"/>
              </a:rPr>
              <a:t>Involving</a:t>
            </a:r>
            <a:r>
              <a:rPr lang="nl-BE">
                <a:ea typeface="+mn-lt"/>
                <a:cs typeface="+mn-lt"/>
              </a:rPr>
              <a:t> </a:t>
            </a:r>
            <a:r>
              <a:rPr lang="nl-BE" err="1">
                <a:ea typeface="+mn-lt"/>
                <a:cs typeface="+mn-lt"/>
              </a:rPr>
              <a:t>the</a:t>
            </a:r>
            <a:r>
              <a:rPr lang="nl-BE">
                <a:ea typeface="+mn-lt"/>
                <a:cs typeface="+mn-lt"/>
              </a:rPr>
              <a:t> media, </a:t>
            </a:r>
            <a:r>
              <a:rPr lang="nl-BE" err="1">
                <a:ea typeface="+mn-lt"/>
                <a:cs typeface="+mn-lt"/>
              </a:rPr>
              <a:t>being</a:t>
            </a:r>
            <a:r>
              <a:rPr lang="nl-BE">
                <a:ea typeface="+mn-lt"/>
                <a:cs typeface="+mn-lt"/>
              </a:rPr>
              <a:t> present at public </a:t>
            </a:r>
            <a:r>
              <a:rPr lang="nl-BE" err="1">
                <a:ea typeface="+mn-lt"/>
                <a:cs typeface="+mn-lt"/>
              </a:rPr>
              <a:t>moments</a:t>
            </a:r>
            <a:r>
              <a:rPr lang="nl-BE">
                <a:ea typeface="+mn-lt"/>
                <a:cs typeface="+mn-lt"/>
              </a:rPr>
              <a:t> (</a:t>
            </a:r>
            <a:r>
              <a:rPr lang="nl-BE" err="1">
                <a:ea typeface="+mn-lt"/>
                <a:cs typeface="+mn-lt"/>
              </a:rPr>
              <a:t>such</a:t>
            </a:r>
            <a:r>
              <a:rPr lang="nl-BE">
                <a:ea typeface="+mn-lt"/>
                <a:cs typeface="+mn-lt"/>
              </a:rPr>
              <a:t> as </a:t>
            </a:r>
            <a:r>
              <a:rPr lang="nl-BE" err="1">
                <a:ea typeface="+mn-lt"/>
                <a:cs typeface="+mn-lt"/>
              </a:rPr>
              <a:t>Car</a:t>
            </a:r>
            <a:r>
              <a:rPr lang="nl-BE">
                <a:ea typeface="+mn-lt"/>
                <a:cs typeface="+mn-lt"/>
              </a:rPr>
              <a:t>-free </a:t>
            </a:r>
            <a:r>
              <a:rPr lang="nl-BE" err="1">
                <a:ea typeface="+mn-lt"/>
                <a:cs typeface="+mn-lt"/>
              </a:rPr>
              <a:t>Sunday</a:t>
            </a:r>
            <a:r>
              <a:rPr lang="nl-BE">
                <a:ea typeface="+mn-lt"/>
                <a:cs typeface="+mn-lt"/>
              </a:rPr>
              <a:t>, </a:t>
            </a:r>
            <a:r>
              <a:rPr lang="nl-BE" err="1">
                <a:ea typeface="+mn-lt"/>
                <a:cs typeface="+mn-lt"/>
              </a:rPr>
              <a:t>Beleuvenissen</a:t>
            </a:r>
            <a:r>
              <a:rPr lang="nl-BE">
                <a:ea typeface="+mn-lt"/>
                <a:cs typeface="+mn-lt"/>
              </a:rPr>
              <a:t>, </a:t>
            </a:r>
            <a:r>
              <a:rPr lang="nl-BE" err="1">
                <a:ea typeface="+mn-lt"/>
                <a:cs typeface="+mn-lt"/>
              </a:rPr>
              <a:t>annual</a:t>
            </a:r>
            <a:r>
              <a:rPr lang="nl-BE">
                <a:ea typeface="+mn-lt"/>
                <a:cs typeface="+mn-lt"/>
              </a:rPr>
              <a:t> fairs) </a:t>
            </a:r>
            <a:r>
              <a:rPr lang="nl-BE" err="1">
                <a:ea typeface="+mn-lt"/>
                <a:cs typeface="+mn-lt"/>
              </a:rPr>
              <a:t>and</a:t>
            </a:r>
            <a:r>
              <a:rPr lang="nl-BE">
                <a:ea typeface="+mn-lt"/>
                <a:cs typeface="+mn-lt"/>
              </a:rPr>
              <a:t> </a:t>
            </a:r>
            <a:r>
              <a:rPr lang="nl-BE" err="1">
                <a:ea typeface="+mn-lt"/>
                <a:cs typeface="+mn-lt"/>
              </a:rPr>
              <a:t>using</a:t>
            </a:r>
            <a:r>
              <a:rPr lang="nl-BE">
                <a:ea typeface="+mn-lt"/>
                <a:cs typeface="+mn-lt"/>
              </a:rPr>
              <a:t> '</a:t>
            </a:r>
            <a:r>
              <a:rPr lang="nl-BE" err="1">
                <a:ea typeface="+mn-lt"/>
                <a:cs typeface="+mn-lt"/>
              </a:rPr>
              <a:t>LOVfluencers</a:t>
            </a:r>
            <a:r>
              <a:rPr lang="nl-BE">
                <a:ea typeface="+mn-lt"/>
                <a:cs typeface="+mn-lt"/>
              </a:rPr>
              <a:t>' or well-</a:t>
            </a:r>
            <a:r>
              <a:rPr lang="nl-BE" err="1">
                <a:ea typeface="+mn-lt"/>
                <a:cs typeface="+mn-lt"/>
              </a:rPr>
              <a:t>known</a:t>
            </a:r>
            <a:r>
              <a:rPr lang="nl-BE">
                <a:ea typeface="+mn-lt"/>
                <a:cs typeface="+mn-lt"/>
              </a:rPr>
              <a:t> </a:t>
            </a:r>
            <a:r>
              <a:rPr lang="nl-BE" err="1">
                <a:ea typeface="+mn-lt"/>
                <a:cs typeface="+mn-lt"/>
              </a:rPr>
              <a:t>Flemish</a:t>
            </a:r>
            <a:r>
              <a:rPr lang="nl-BE">
                <a:ea typeface="+mn-lt"/>
                <a:cs typeface="+mn-lt"/>
              </a:rPr>
              <a:t> </a:t>
            </a:r>
            <a:r>
              <a:rPr lang="nl-BE" err="1">
                <a:ea typeface="+mn-lt"/>
                <a:cs typeface="+mn-lt"/>
              </a:rPr>
              <a:t>people</a:t>
            </a:r>
            <a:r>
              <a:rPr lang="nl-BE">
                <a:ea typeface="+mn-lt"/>
                <a:cs typeface="+mn-lt"/>
              </a:rPr>
              <a:t> </a:t>
            </a:r>
            <a:r>
              <a:rPr lang="nl-BE" err="1">
                <a:ea typeface="+mn-lt"/>
                <a:cs typeface="+mn-lt"/>
              </a:rPr>
              <a:t>can</a:t>
            </a:r>
            <a:r>
              <a:rPr lang="nl-BE">
                <a:ea typeface="+mn-lt"/>
                <a:cs typeface="+mn-lt"/>
              </a:rPr>
              <a:t> </a:t>
            </a:r>
            <a:r>
              <a:rPr lang="nl-BE" err="1">
                <a:ea typeface="+mn-lt"/>
                <a:cs typeface="+mn-lt"/>
              </a:rPr>
              <a:t>also</a:t>
            </a:r>
            <a:r>
              <a:rPr lang="nl-BE">
                <a:ea typeface="+mn-lt"/>
                <a:cs typeface="+mn-lt"/>
              </a:rPr>
              <a:t> </a:t>
            </a:r>
            <a:r>
              <a:rPr lang="nl-BE" err="1">
                <a:ea typeface="+mn-lt"/>
                <a:cs typeface="+mn-lt"/>
              </a:rPr>
              <a:t>contribute</a:t>
            </a:r>
            <a:r>
              <a:rPr lang="nl-BE">
                <a:ea typeface="+mn-lt"/>
                <a:cs typeface="+mn-lt"/>
              </a:rPr>
              <a:t> </a:t>
            </a:r>
            <a:r>
              <a:rPr lang="nl-BE" err="1">
                <a:ea typeface="+mn-lt"/>
                <a:cs typeface="+mn-lt"/>
              </a:rPr>
              <a:t>to</a:t>
            </a:r>
            <a:r>
              <a:rPr lang="nl-BE">
                <a:ea typeface="+mn-lt"/>
                <a:cs typeface="+mn-lt"/>
              </a:rPr>
              <a:t> a </a:t>
            </a:r>
            <a:r>
              <a:rPr lang="nl-BE" err="1">
                <a:ea typeface="+mn-lt"/>
                <a:cs typeface="+mn-lt"/>
              </a:rPr>
              <a:t>wider</a:t>
            </a:r>
            <a:r>
              <a:rPr lang="nl-BE">
                <a:ea typeface="+mn-lt"/>
                <a:cs typeface="+mn-lt"/>
              </a:rPr>
              <a:t> </a:t>
            </a:r>
            <a:r>
              <a:rPr lang="nl-BE" err="1">
                <a:ea typeface="+mn-lt"/>
                <a:cs typeface="+mn-lt"/>
              </a:rPr>
              <a:t>reach</a:t>
            </a:r>
            <a:r>
              <a:rPr lang="nl-BE">
                <a:ea typeface="+mn-lt"/>
                <a:cs typeface="+mn-lt"/>
              </a:rPr>
              <a:t>. Creative </a:t>
            </a:r>
            <a:r>
              <a:rPr lang="nl-BE" err="1">
                <a:ea typeface="+mn-lt"/>
                <a:cs typeface="+mn-lt"/>
              </a:rPr>
              <a:t>visibility</a:t>
            </a:r>
            <a:r>
              <a:rPr lang="nl-BE">
                <a:ea typeface="+mn-lt"/>
                <a:cs typeface="+mn-lt"/>
              </a:rPr>
              <a:t> – </a:t>
            </a:r>
            <a:r>
              <a:rPr lang="nl-BE" err="1">
                <a:ea typeface="+mn-lt"/>
                <a:cs typeface="+mn-lt"/>
              </a:rPr>
              <a:t>such</a:t>
            </a:r>
            <a:r>
              <a:rPr lang="nl-BE">
                <a:ea typeface="+mn-lt"/>
                <a:cs typeface="+mn-lt"/>
              </a:rPr>
              <a:t> as </a:t>
            </a:r>
            <a:r>
              <a:rPr lang="nl-BE" err="1">
                <a:ea typeface="+mn-lt"/>
                <a:cs typeface="+mn-lt"/>
              </a:rPr>
              <a:t>poems</a:t>
            </a:r>
            <a:r>
              <a:rPr lang="nl-BE">
                <a:ea typeface="+mn-lt"/>
                <a:cs typeface="+mn-lt"/>
              </a:rPr>
              <a:t> on </a:t>
            </a:r>
            <a:r>
              <a:rPr lang="nl-BE" err="1">
                <a:ea typeface="+mn-lt"/>
                <a:cs typeface="+mn-lt"/>
              </a:rPr>
              <a:t>windows</a:t>
            </a:r>
            <a:r>
              <a:rPr lang="nl-BE">
                <a:ea typeface="+mn-lt"/>
                <a:cs typeface="+mn-lt"/>
              </a:rPr>
              <a:t> – </a:t>
            </a:r>
            <a:r>
              <a:rPr lang="nl-BE" err="1">
                <a:ea typeface="+mn-lt"/>
                <a:cs typeface="+mn-lt"/>
              </a:rPr>
              <a:t>can</a:t>
            </a:r>
            <a:r>
              <a:rPr lang="nl-BE">
                <a:ea typeface="+mn-lt"/>
                <a:cs typeface="+mn-lt"/>
              </a:rPr>
              <a:t> </a:t>
            </a:r>
            <a:r>
              <a:rPr lang="nl-BE" err="1">
                <a:ea typeface="+mn-lt"/>
                <a:cs typeface="+mn-lt"/>
              </a:rPr>
              <a:t>strengthen</a:t>
            </a:r>
            <a:r>
              <a:rPr lang="nl-BE">
                <a:ea typeface="+mn-lt"/>
                <a:cs typeface="+mn-lt"/>
              </a:rPr>
              <a:t> </a:t>
            </a:r>
            <a:r>
              <a:rPr lang="nl-BE" err="1">
                <a:ea typeface="+mn-lt"/>
                <a:cs typeface="+mn-lt"/>
              </a:rPr>
              <a:t>the</a:t>
            </a:r>
            <a:r>
              <a:rPr lang="nl-BE">
                <a:ea typeface="+mn-lt"/>
                <a:cs typeface="+mn-lt"/>
              </a:rPr>
              <a:t> story. </a:t>
            </a:r>
            <a:endParaRPr lang="nl-BE"/>
          </a:p>
          <a:p>
            <a:endParaRPr lang="nl-BE"/>
          </a:p>
          <a:p>
            <a:r>
              <a:rPr lang="nl-BE" b="1">
                <a:ea typeface="+mn-lt"/>
                <a:cs typeface="+mn-lt"/>
              </a:rPr>
              <a:t>Update </a:t>
            </a:r>
            <a:r>
              <a:rPr lang="nl-BE" b="1" err="1">
                <a:ea typeface="+mn-lt"/>
                <a:cs typeface="+mn-lt"/>
              </a:rPr>
              <a:t>after</a:t>
            </a:r>
            <a:r>
              <a:rPr lang="nl-BE" b="1">
                <a:ea typeface="+mn-lt"/>
                <a:cs typeface="+mn-lt"/>
              </a:rPr>
              <a:t> </a:t>
            </a:r>
            <a:r>
              <a:rPr lang="nl-BE" b="1" err="1">
                <a:ea typeface="+mn-lt"/>
                <a:cs typeface="+mn-lt"/>
              </a:rPr>
              <a:t>the</a:t>
            </a:r>
            <a:r>
              <a:rPr lang="nl-BE" b="1">
                <a:ea typeface="+mn-lt"/>
                <a:cs typeface="+mn-lt"/>
              </a:rPr>
              <a:t> </a:t>
            </a:r>
            <a:r>
              <a:rPr lang="nl-BE" b="1" err="1">
                <a:ea typeface="+mn-lt"/>
                <a:cs typeface="+mn-lt"/>
              </a:rPr>
              <a:t>networking</a:t>
            </a:r>
            <a:r>
              <a:rPr lang="nl-BE" b="1">
                <a:ea typeface="+mn-lt"/>
                <a:cs typeface="+mn-lt"/>
              </a:rPr>
              <a:t> event: </a:t>
            </a:r>
            <a:endParaRPr lang="nl-BE" b="1"/>
          </a:p>
          <a:p>
            <a:endParaRPr lang="nl-BE"/>
          </a:p>
          <a:p>
            <a:pPr marL="171450" indent="-171450">
              <a:buFont typeface="Arial"/>
              <a:buChar char="•"/>
            </a:pPr>
            <a:r>
              <a:rPr lang="nl-BE">
                <a:ea typeface="+mn-lt"/>
                <a:cs typeface="+mn-lt"/>
              </a:rPr>
              <a:t>LOV was </a:t>
            </a:r>
            <a:r>
              <a:rPr lang="nl-BE" err="1">
                <a:ea typeface="+mn-lt"/>
                <a:cs typeface="+mn-lt"/>
              </a:rPr>
              <a:t>already</a:t>
            </a:r>
            <a:r>
              <a:rPr lang="nl-BE">
                <a:ea typeface="+mn-lt"/>
                <a:cs typeface="+mn-lt"/>
              </a:rPr>
              <a:t> present at </a:t>
            </a:r>
            <a:r>
              <a:rPr lang="nl-BE" err="1">
                <a:ea typeface="+mn-lt"/>
                <a:cs typeface="+mn-lt"/>
              </a:rPr>
              <a:t>almost</a:t>
            </a:r>
            <a:r>
              <a:rPr lang="nl-BE">
                <a:ea typeface="+mn-lt"/>
                <a:cs typeface="+mn-lt"/>
              </a:rPr>
              <a:t> </a:t>
            </a:r>
            <a:r>
              <a:rPr lang="nl-BE" err="1">
                <a:ea typeface="+mn-lt"/>
                <a:cs typeface="+mn-lt"/>
              </a:rPr>
              <a:t>all</a:t>
            </a:r>
            <a:r>
              <a:rPr lang="nl-BE">
                <a:ea typeface="+mn-lt"/>
                <a:cs typeface="+mn-lt"/>
              </a:rPr>
              <a:t> </a:t>
            </a:r>
            <a:r>
              <a:rPr lang="nl-BE" err="1">
                <a:ea typeface="+mn-lt"/>
                <a:cs typeface="+mn-lt"/>
              </a:rPr>
              <a:t>neighbourhood</a:t>
            </a:r>
            <a:r>
              <a:rPr lang="nl-BE">
                <a:ea typeface="+mn-lt"/>
                <a:cs typeface="+mn-lt"/>
              </a:rPr>
              <a:t> </a:t>
            </a:r>
            <a:r>
              <a:rPr lang="nl-BE" err="1">
                <a:ea typeface="+mn-lt"/>
                <a:cs typeface="+mn-lt"/>
              </a:rPr>
              <a:t>parties</a:t>
            </a:r>
            <a:r>
              <a:rPr lang="nl-BE">
                <a:ea typeface="+mn-lt"/>
                <a:cs typeface="+mn-lt"/>
              </a:rPr>
              <a:t> (</a:t>
            </a:r>
            <a:r>
              <a:rPr lang="nl-BE" err="1">
                <a:ea typeface="+mn-lt"/>
                <a:cs typeface="+mn-lt"/>
              </a:rPr>
              <a:t>Casa</a:t>
            </a:r>
            <a:r>
              <a:rPr lang="nl-BE">
                <a:ea typeface="+mn-lt"/>
                <a:cs typeface="+mn-lt"/>
              </a:rPr>
              <a:t> Blanca, Hoogland, Sint-</a:t>
            </a:r>
            <a:r>
              <a:rPr lang="nl-BE" err="1">
                <a:ea typeface="+mn-lt"/>
                <a:cs typeface="+mn-lt"/>
              </a:rPr>
              <a:t>Maartensdal</a:t>
            </a:r>
            <a:r>
              <a:rPr lang="nl-BE">
                <a:ea typeface="+mn-lt"/>
                <a:cs typeface="+mn-lt"/>
              </a:rPr>
              <a:t>) </a:t>
            </a:r>
            <a:r>
              <a:rPr lang="nl-BE" err="1">
                <a:ea typeface="+mn-lt"/>
                <a:cs typeface="+mn-lt"/>
              </a:rPr>
              <a:t>and</a:t>
            </a:r>
            <a:r>
              <a:rPr lang="nl-BE">
                <a:ea typeface="+mn-lt"/>
                <a:cs typeface="+mn-lt"/>
              </a:rPr>
              <a:t> at </a:t>
            </a:r>
            <a:r>
              <a:rPr lang="nl-BE" err="1">
                <a:ea typeface="+mn-lt"/>
                <a:cs typeface="+mn-lt"/>
              </a:rPr>
              <a:t>Neighbours</a:t>
            </a:r>
            <a:r>
              <a:rPr lang="nl-BE">
                <a:ea typeface="+mn-lt"/>
                <a:cs typeface="+mn-lt"/>
              </a:rPr>
              <a:t> Day via </a:t>
            </a:r>
            <a:r>
              <a:rPr lang="nl-BE" err="1">
                <a:ea typeface="+mn-lt"/>
                <a:cs typeface="+mn-lt"/>
              </a:rPr>
              <a:t>the</a:t>
            </a:r>
            <a:r>
              <a:rPr lang="nl-BE">
                <a:ea typeface="+mn-lt"/>
                <a:cs typeface="+mn-lt"/>
              </a:rPr>
              <a:t> LOV game. </a:t>
            </a:r>
          </a:p>
          <a:p>
            <a:pPr marL="171450" indent="-171450">
              <a:buFont typeface="Arial"/>
              <a:buChar char="•"/>
            </a:pPr>
            <a:r>
              <a:rPr lang="nl-BE">
                <a:ea typeface="+mn-lt"/>
                <a:cs typeface="+mn-lt"/>
              </a:rPr>
              <a:t>LOV is present at large public events, </a:t>
            </a:r>
            <a:r>
              <a:rPr lang="nl-BE" err="1">
                <a:ea typeface="+mn-lt"/>
                <a:cs typeface="+mn-lt"/>
              </a:rPr>
              <a:t>such</a:t>
            </a:r>
            <a:r>
              <a:rPr lang="nl-BE">
                <a:ea typeface="+mn-lt"/>
                <a:cs typeface="+mn-lt"/>
              </a:rPr>
              <a:t> as </a:t>
            </a:r>
            <a:r>
              <a:rPr lang="nl-BE" err="1">
                <a:ea typeface="+mn-lt"/>
                <a:cs typeface="+mn-lt"/>
              </a:rPr>
              <a:t>the</a:t>
            </a:r>
            <a:r>
              <a:rPr lang="nl-BE">
                <a:ea typeface="+mn-lt"/>
                <a:cs typeface="+mn-lt"/>
              </a:rPr>
              <a:t> recent open </a:t>
            </a:r>
            <a:r>
              <a:rPr lang="nl-BE" err="1">
                <a:ea typeface="+mn-lt"/>
                <a:cs typeface="+mn-lt"/>
              </a:rPr>
              <a:t>day</a:t>
            </a:r>
            <a:r>
              <a:rPr lang="nl-BE">
                <a:ea typeface="+mn-lt"/>
                <a:cs typeface="+mn-lt"/>
              </a:rPr>
              <a:t> of SLAC </a:t>
            </a:r>
            <a:r>
              <a:rPr lang="nl-BE" err="1">
                <a:ea typeface="+mn-lt"/>
                <a:cs typeface="+mn-lt"/>
              </a:rPr>
              <a:t>and</a:t>
            </a:r>
            <a:r>
              <a:rPr lang="nl-BE">
                <a:ea typeface="+mn-lt"/>
                <a:cs typeface="+mn-lt"/>
              </a:rPr>
              <a:t> </a:t>
            </a:r>
            <a:r>
              <a:rPr lang="nl-BE" err="1">
                <a:ea typeface="+mn-lt"/>
                <a:cs typeface="+mn-lt"/>
              </a:rPr>
              <a:t>ReuzeLeuven</a:t>
            </a:r>
            <a:r>
              <a:rPr lang="nl-BE">
                <a:ea typeface="+mn-lt"/>
                <a:cs typeface="+mn-lt"/>
              </a:rPr>
              <a:t>. </a:t>
            </a:r>
          </a:p>
          <a:p>
            <a:pPr marL="171450" indent="-171450">
              <a:buFont typeface="Arial"/>
              <a:buChar char="•"/>
            </a:pPr>
            <a:r>
              <a:rPr lang="nl-BE">
                <a:ea typeface="+mn-lt"/>
                <a:cs typeface="+mn-lt"/>
              </a:rPr>
              <a:t>Do </a:t>
            </a:r>
            <a:r>
              <a:rPr lang="nl-BE" err="1">
                <a:ea typeface="+mn-lt"/>
                <a:cs typeface="+mn-lt"/>
              </a:rPr>
              <a:t>you</a:t>
            </a:r>
            <a:r>
              <a:rPr lang="nl-BE">
                <a:ea typeface="+mn-lt"/>
                <a:cs typeface="+mn-lt"/>
              </a:rPr>
              <a:t> have </a:t>
            </a:r>
            <a:r>
              <a:rPr lang="nl-BE" err="1">
                <a:ea typeface="+mn-lt"/>
                <a:cs typeface="+mn-lt"/>
              </a:rPr>
              <a:t>ideas</a:t>
            </a:r>
            <a:r>
              <a:rPr lang="nl-BE">
                <a:ea typeface="+mn-lt"/>
                <a:cs typeface="+mn-lt"/>
              </a:rPr>
              <a:t> </a:t>
            </a:r>
            <a:r>
              <a:rPr lang="nl-BE" err="1">
                <a:ea typeface="+mn-lt"/>
                <a:cs typeface="+mn-lt"/>
              </a:rPr>
              <a:t>about</a:t>
            </a:r>
            <a:r>
              <a:rPr lang="nl-BE">
                <a:ea typeface="+mn-lt"/>
                <a:cs typeface="+mn-lt"/>
              </a:rPr>
              <a:t> </a:t>
            </a:r>
            <a:r>
              <a:rPr lang="nl-BE" err="1">
                <a:ea typeface="+mn-lt"/>
                <a:cs typeface="+mn-lt"/>
              </a:rPr>
              <a:t>where</a:t>
            </a:r>
            <a:r>
              <a:rPr lang="nl-BE">
                <a:ea typeface="+mn-lt"/>
                <a:cs typeface="+mn-lt"/>
              </a:rPr>
              <a:t> LOV </a:t>
            </a:r>
            <a:r>
              <a:rPr lang="nl-BE" err="1">
                <a:ea typeface="+mn-lt"/>
                <a:cs typeface="+mn-lt"/>
              </a:rPr>
              <a:t>should</a:t>
            </a:r>
            <a:r>
              <a:rPr lang="nl-BE">
                <a:ea typeface="+mn-lt"/>
                <a:cs typeface="+mn-lt"/>
              </a:rPr>
              <a:t> </a:t>
            </a:r>
            <a:r>
              <a:rPr lang="nl-BE" err="1">
                <a:ea typeface="+mn-lt"/>
                <a:cs typeface="+mn-lt"/>
              </a:rPr>
              <a:t>be</a:t>
            </a:r>
            <a:r>
              <a:rPr lang="nl-BE">
                <a:ea typeface="+mn-lt"/>
                <a:cs typeface="+mn-lt"/>
              </a:rPr>
              <a:t> </a:t>
            </a:r>
            <a:r>
              <a:rPr lang="nl-BE" err="1">
                <a:ea typeface="+mn-lt"/>
                <a:cs typeface="+mn-lt"/>
              </a:rPr>
              <a:t>visible</a:t>
            </a:r>
            <a:r>
              <a:rPr lang="nl-BE">
                <a:ea typeface="+mn-lt"/>
                <a:cs typeface="+mn-lt"/>
              </a:rPr>
              <a:t>? Let </a:t>
            </a:r>
            <a:r>
              <a:rPr lang="nl-BE" err="1">
                <a:ea typeface="+mn-lt"/>
                <a:cs typeface="+mn-lt"/>
              </a:rPr>
              <a:t>us</a:t>
            </a:r>
            <a:r>
              <a:rPr lang="nl-BE">
                <a:ea typeface="+mn-lt"/>
                <a:cs typeface="+mn-lt"/>
              </a:rPr>
              <a:t> </a:t>
            </a:r>
            <a:r>
              <a:rPr lang="nl-BE" err="1">
                <a:ea typeface="+mn-lt"/>
                <a:cs typeface="+mn-lt"/>
              </a:rPr>
              <a:t>know</a:t>
            </a:r>
            <a:r>
              <a:rPr lang="nl-BE">
                <a:ea typeface="+mn-lt"/>
                <a:cs typeface="+mn-lt"/>
              </a:rPr>
              <a:t> via info@lov2030.be! </a:t>
            </a:r>
            <a:endParaRPr lang="nl-BE"/>
          </a:p>
        </p:txBody>
      </p:sp>
    </p:spTree>
    <p:extLst>
      <p:ext uri="{BB962C8B-B14F-4D97-AF65-F5344CB8AC3E}">
        <p14:creationId xmlns:p14="http://schemas.microsoft.com/office/powerpoint/2010/main" val="294325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586ECE-8646-C51F-063D-F6A55B180239}"/>
            </a:ext>
          </a:extLst>
        </p:cNvPr>
        <p:cNvGrpSpPr/>
        <p:nvPr/>
      </p:nvGrpSpPr>
      <p:grpSpPr>
        <a:xfrm>
          <a:off x="0" y="0"/>
          <a:ext cx="0" cy="0"/>
          <a:chOff x="0" y="0"/>
          <a:chExt cx="0" cy="0"/>
        </a:xfrm>
      </p:grpSpPr>
      <p:pic>
        <p:nvPicPr>
          <p:cNvPr id="6" name="Afbeelding 5" descr="Afbeelding met kleding, persoon, schoeisel, meubels&#10;&#10;Door AI gegenereerde inhoud is mogelijk onjuist.">
            <a:extLst>
              <a:ext uri="{FF2B5EF4-FFF2-40B4-BE49-F238E27FC236}">
                <a16:creationId xmlns:a16="http://schemas.microsoft.com/office/drawing/2014/main" id="{C74577F3-ED7E-CB21-1EAE-53BA2D215D5A}"/>
              </a:ext>
            </a:extLst>
          </p:cNvPr>
          <p:cNvPicPr>
            <a:picLocks noChangeAspect="1"/>
          </p:cNvPicPr>
          <p:nvPr/>
        </p:nvPicPr>
        <p:blipFill>
          <a:blip r:embed="rId2"/>
          <a:stretch>
            <a:fillRect/>
          </a:stretch>
        </p:blipFill>
        <p:spPr>
          <a:xfrm>
            <a:off x="-105577" y="-78037"/>
            <a:ext cx="4672987" cy="7014072"/>
          </a:xfrm>
          <a:prstGeom prst="rect">
            <a:avLst/>
          </a:prstGeom>
        </p:spPr>
      </p:pic>
      <p:pic>
        <p:nvPicPr>
          <p:cNvPr id="7" name="Afbeelding 6" descr="Afbeelding met kleding, schoeisel, persoon, meubels&#10;&#10;Door AI gegenereerde inhoud is mogelijk onjuist.">
            <a:extLst>
              <a:ext uri="{FF2B5EF4-FFF2-40B4-BE49-F238E27FC236}">
                <a16:creationId xmlns:a16="http://schemas.microsoft.com/office/drawing/2014/main" id="{0B260D98-7E57-3BB9-0166-DCF27281ADBD}"/>
              </a:ext>
            </a:extLst>
          </p:cNvPr>
          <p:cNvPicPr>
            <a:picLocks noChangeAspect="1"/>
          </p:cNvPicPr>
          <p:nvPr/>
        </p:nvPicPr>
        <p:blipFill>
          <a:blip r:embed="rId3"/>
          <a:stretch>
            <a:fillRect/>
          </a:stretch>
        </p:blipFill>
        <p:spPr>
          <a:xfrm>
            <a:off x="7622295" y="2296"/>
            <a:ext cx="4672987" cy="7004891"/>
          </a:xfrm>
          <a:prstGeom prst="rect">
            <a:avLst/>
          </a:prstGeom>
        </p:spPr>
      </p:pic>
      <p:sp>
        <p:nvSpPr>
          <p:cNvPr id="10" name="Tekstvak 9">
            <a:extLst>
              <a:ext uri="{FF2B5EF4-FFF2-40B4-BE49-F238E27FC236}">
                <a16:creationId xmlns:a16="http://schemas.microsoft.com/office/drawing/2014/main" id="{8F58AA06-34D9-59EF-D78C-22F3B8328D81}"/>
              </a:ext>
            </a:extLst>
          </p:cNvPr>
          <p:cNvSpPr txBox="1"/>
          <p:nvPr/>
        </p:nvSpPr>
        <p:spPr>
          <a:xfrm>
            <a:off x="4724400" y="1227131"/>
            <a:ext cx="27432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ea typeface="+mn-lt"/>
                <a:cs typeface="+mn-lt"/>
              </a:rPr>
              <a:t>The evening </a:t>
            </a:r>
            <a:r>
              <a:rPr lang="nl-BE" sz="2000" dirty="0" err="1">
                <a:ea typeface="+mn-lt"/>
                <a:cs typeface="+mn-lt"/>
              </a:rPr>
              <a:t>began</a:t>
            </a:r>
            <a:r>
              <a:rPr lang="nl-BE" sz="2000" dirty="0">
                <a:ea typeface="+mn-lt"/>
                <a:cs typeface="+mn-lt"/>
              </a:rPr>
              <a:t> </a:t>
            </a:r>
            <a:r>
              <a:rPr lang="nl-BE" sz="2000" dirty="0" err="1">
                <a:ea typeface="+mn-lt"/>
                <a:cs typeface="+mn-lt"/>
              </a:rPr>
              <a:t>with</a:t>
            </a:r>
            <a:r>
              <a:rPr lang="nl-BE" sz="2000" dirty="0">
                <a:ea typeface="+mn-lt"/>
                <a:cs typeface="+mn-lt"/>
              </a:rPr>
              <a:t> a speed date. It is </a:t>
            </a:r>
            <a:r>
              <a:rPr lang="nl-BE" sz="2000" dirty="0" err="1">
                <a:ea typeface="+mn-lt"/>
                <a:cs typeface="+mn-lt"/>
              </a:rPr>
              <a:t>one</a:t>
            </a:r>
            <a:r>
              <a:rPr lang="nl-BE" sz="2000" dirty="0">
                <a:ea typeface="+mn-lt"/>
                <a:cs typeface="+mn-lt"/>
              </a:rPr>
              <a:t> of </a:t>
            </a:r>
            <a:r>
              <a:rPr lang="nl-BE" sz="2000" dirty="0" err="1">
                <a:ea typeface="+mn-lt"/>
                <a:cs typeface="+mn-lt"/>
              </a:rPr>
              <a:t>the</a:t>
            </a:r>
            <a:r>
              <a:rPr lang="nl-BE" sz="2000" dirty="0">
                <a:ea typeface="+mn-lt"/>
                <a:cs typeface="+mn-lt"/>
              </a:rPr>
              <a:t> first </a:t>
            </a:r>
            <a:r>
              <a:rPr lang="nl-BE" sz="2000" dirty="0" err="1">
                <a:ea typeface="+mn-lt"/>
                <a:cs typeface="+mn-lt"/>
              </a:rPr>
              <a:t>times</a:t>
            </a:r>
            <a:r>
              <a:rPr lang="nl-BE" sz="2000" dirty="0">
                <a:ea typeface="+mn-lt"/>
                <a:cs typeface="+mn-lt"/>
              </a:rPr>
              <a:t> </a:t>
            </a:r>
            <a:r>
              <a:rPr lang="nl-BE" sz="2000" dirty="0" err="1">
                <a:ea typeface="+mn-lt"/>
                <a:cs typeface="+mn-lt"/>
              </a:rPr>
              <a:t>CultureNetwork</a:t>
            </a:r>
            <a:r>
              <a:rPr lang="nl-BE" sz="2000" dirty="0">
                <a:ea typeface="+mn-lt"/>
                <a:cs typeface="+mn-lt"/>
              </a:rPr>
              <a:t> Leuven has had </a:t>
            </a:r>
            <a:r>
              <a:rPr lang="nl-BE" sz="2000" dirty="0" err="1">
                <a:ea typeface="+mn-lt"/>
                <a:cs typeface="+mn-lt"/>
              </a:rPr>
              <a:t>us</a:t>
            </a:r>
            <a:r>
              <a:rPr lang="nl-BE" sz="2000" dirty="0">
                <a:ea typeface="+mn-lt"/>
                <a:cs typeface="+mn-lt"/>
              </a:rPr>
              <a:t> </a:t>
            </a:r>
            <a:r>
              <a:rPr lang="nl-BE" sz="2000" dirty="0" err="1">
                <a:ea typeface="+mn-lt"/>
                <a:cs typeface="+mn-lt"/>
              </a:rPr>
              <a:t>sit</a:t>
            </a:r>
            <a:r>
              <a:rPr lang="nl-BE" sz="2000" dirty="0">
                <a:ea typeface="+mn-lt"/>
                <a:cs typeface="+mn-lt"/>
              </a:rPr>
              <a:t> down </a:t>
            </a:r>
            <a:r>
              <a:rPr lang="nl-BE" sz="2000" dirty="0" err="1">
                <a:ea typeface="+mn-lt"/>
                <a:cs typeface="+mn-lt"/>
              </a:rPr>
              <a:t>with</a:t>
            </a:r>
            <a:r>
              <a:rPr lang="nl-BE" sz="2000" dirty="0">
                <a:ea typeface="+mn-lt"/>
                <a:cs typeface="+mn-lt"/>
              </a:rPr>
              <a:t> a cross-sector mix of </a:t>
            </a:r>
            <a:r>
              <a:rPr lang="nl-BE" sz="2000" dirty="0" err="1">
                <a:ea typeface="+mn-lt"/>
                <a:cs typeface="+mn-lt"/>
              </a:rPr>
              <a:t>people</a:t>
            </a:r>
            <a:r>
              <a:rPr lang="nl-BE" sz="2000" dirty="0">
                <a:ea typeface="+mn-lt"/>
                <a:cs typeface="+mn-lt"/>
              </a:rPr>
              <a:t> </a:t>
            </a:r>
            <a:r>
              <a:rPr lang="nl-BE" sz="2000" dirty="0" err="1">
                <a:ea typeface="+mn-lt"/>
                <a:cs typeface="+mn-lt"/>
              </a:rPr>
              <a:t>from</a:t>
            </a:r>
            <a:r>
              <a:rPr lang="nl-BE" sz="2000" dirty="0">
                <a:ea typeface="+mn-lt"/>
                <a:cs typeface="+mn-lt"/>
              </a:rPr>
              <a:t> </a:t>
            </a:r>
            <a:r>
              <a:rPr lang="nl-BE" sz="2000" dirty="0" err="1">
                <a:ea typeface="+mn-lt"/>
                <a:cs typeface="+mn-lt"/>
              </a:rPr>
              <a:t>the</a:t>
            </a:r>
            <a:r>
              <a:rPr lang="nl-BE" sz="2000" dirty="0">
                <a:ea typeface="+mn-lt"/>
                <a:cs typeface="+mn-lt"/>
              </a:rPr>
              <a:t> </a:t>
            </a:r>
            <a:r>
              <a:rPr lang="nl-BE" sz="2000" dirty="0" err="1">
                <a:ea typeface="+mn-lt"/>
                <a:cs typeface="+mn-lt"/>
              </a:rPr>
              <a:t>various</a:t>
            </a:r>
            <a:r>
              <a:rPr lang="nl-BE" sz="2000" dirty="0">
                <a:ea typeface="+mn-lt"/>
                <a:cs typeface="+mn-lt"/>
              </a:rPr>
              <a:t> </a:t>
            </a:r>
            <a:r>
              <a:rPr lang="nl-BE" sz="2000" dirty="0" err="1">
                <a:ea typeface="+mn-lt"/>
                <a:cs typeface="+mn-lt"/>
              </a:rPr>
              <a:t>former</a:t>
            </a:r>
            <a:r>
              <a:rPr lang="nl-BE" sz="2000" dirty="0">
                <a:ea typeface="+mn-lt"/>
                <a:cs typeface="+mn-lt"/>
              </a:rPr>
              <a:t> sub-</a:t>
            </a:r>
            <a:r>
              <a:rPr lang="nl-BE" sz="2000" dirty="0" err="1">
                <a:ea typeface="+mn-lt"/>
                <a:cs typeface="+mn-lt"/>
              </a:rPr>
              <a:t>councils</a:t>
            </a:r>
            <a:r>
              <a:rPr lang="nl-BE" sz="2000" dirty="0">
                <a:ea typeface="+mn-lt"/>
                <a:cs typeface="+mn-lt"/>
              </a:rPr>
              <a:t>, as well as </a:t>
            </a:r>
            <a:r>
              <a:rPr lang="nl-BE" sz="2000" dirty="0" err="1">
                <a:ea typeface="+mn-lt"/>
                <a:cs typeface="+mn-lt"/>
              </a:rPr>
              <a:t>people</a:t>
            </a:r>
            <a:r>
              <a:rPr lang="nl-BE" sz="2000" dirty="0">
                <a:ea typeface="+mn-lt"/>
                <a:cs typeface="+mn-lt"/>
              </a:rPr>
              <a:t> </a:t>
            </a:r>
            <a:r>
              <a:rPr lang="nl-BE" sz="2000" dirty="0" err="1">
                <a:ea typeface="+mn-lt"/>
                <a:cs typeface="+mn-lt"/>
              </a:rPr>
              <a:t>from</a:t>
            </a:r>
            <a:r>
              <a:rPr lang="nl-BE" sz="2000" dirty="0">
                <a:ea typeface="+mn-lt"/>
                <a:cs typeface="+mn-lt"/>
              </a:rPr>
              <a:t> </a:t>
            </a:r>
            <a:r>
              <a:rPr lang="nl-BE" sz="2000" dirty="0" err="1">
                <a:ea typeface="+mn-lt"/>
                <a:cs typeface="+mn-lt"/>
              </a:rPr>
              <a:t>ethnically</a:t>
            </a:r>
            <a:r>
              <a:rPr lang="nl-BE" sz="2000" dirty="0">
                <a:ea typeface="+mn-lt"/>
                <a:cs typeface="+mn-lt"/>
              </a:rPr>
              <a:t>-diverse </a:t>
            </a:r>
            <a:r>
              <a:rPr lang="nl-BE" sz="2000" dirty="0" err="1">
                <a:ea typeface="+mn-lt"/>
                <a:cs typeface="+mn-lt"/>
              </a:rPr>
              <a:t>organizations</a:t>
            </a:r>
            <a:r>
              <a:rPr lang="nl-BE" sz="2000" dirty="0">
                <a:ea typeface="+mn-lt"/>
                <a:cs typeface="+mn-lt"/>
              </a:rPr>
              <a:t>, </a:t>
            </a:r>
            <a:r>
              <a:rPr lang="nl-BE" sz="2000" dirty="0" err="1">
                <a:ea typeface="+mn-lt"/>
                <a:cs typeface="+mn-lt"/>
              </a:rPr>
              <a:t>the</a:t>
            </a:r>
            <a:r>
              <a:rPr lang="nl-BE" sz="2000" dirty="0">
                <a:ea typeface="+mn-lt"/>
                <a:cs typeface="+mn-lt"/>
              </a:rPr>
              <a:t> LOV-team </a:t>
            </a:r>
            <a:r>
              <a:rPr lang="nl-BE" sz="2000" dirty="0" err="1">
                <a:ea typeface="+mn-lt"/>
                <a:cs typeface="+mn-lt"/>
              </a:rPr>
              <a:t>and</a:t>
            </a:r>
            <a:r>
              <a:rPr lang="nl-BE" sz="2000" dirty="0">
                <a:ea typeface="+mn-lt"/>
                <a:cs typeface="+mn-lt"/>
              </a:rPr>
              <a:t> </a:t>
            </a:r>
            <a:r>
              <a:rPr lang="nl-BE" sz="2000" dirty="0" err="1">
                <a:ea typeface="+mn-lt"/>
                <a:cs typeface="+mn-lt"/>
              </a:rPr>
              <a:t>individual</a:t>
            </a:r>
            <a:r>
              <a:rPr lang="nl-BE" sz="2000" dirty="0">
                <a:ea typeface="+mn-lt"/>
                <a:cs typeface="+mn-lt"/>
              </a:rPr>
              <a:t> </a:t>
            </a:r>
            <a:r>
              <a:rPr lang="nl-BE" sz="2000" dirty="0" err="1">
                <a:ea typeface="+mn-lt"/>
                <a:cs typeface="+mn-lt"/>
              </a:rPr>
              <a:t>artists</a:t>
            </a:r>
            <a:r>
              <a:rPr lang="nl-BE" sz="2000" dirty="0">
                <a:ea typeface="+mn-lt"/>
                <a:cs typeface="+mn-lt"/>
              </a:rPr>
              <a:t>.  </a:t>
            </a:r>
            <a:endParaRPr lang="nl-NL" dirty="0">
              <a:ea typeface="+mn-lt"/>
              <a:cs typeface="+mn-lt"/>
            </a:endParaRPr>
          </a:p>
        </p:txBody>
      </p:sp>
    </p:spTree>
    <p:extLst>
      <p:ext uri="{BB962C8B-B14F-4D97-AF65-F5344CB8AC3E}">
        <p14:creationId xmlns:p14="http://schemas.microsoft.com/office/powerpoint/2010/main" val="262055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3BBE-F1E0-50C1-EF7E-B61CC57C2A7B}"/>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5B7216C8-9EF9-8924-C2CE-F58E8882D1ED}"/>
              </a:ext>
            </a:extLst>
          </p:cNvPr>
          <p:cNvSpPr txBox="1"/>
          <p:nvPr/>
        </p:nvSpPr>
        <p:spPr>
          <a:xfrm>
            <a:off x="540755" y="939800"/>
            <a:ext cx="11507597" cy="401648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2: How do we make LOV2030 </a:t>
            </a:r>
            <a:r>
              <a:rPr lang="nl-BE" sz="2400" b="1" err="1">
                <a:latin typeface="WT Kormelink"/>
              </a:rPr>
              <a:t>for</a:t>
            </a:r>
            <a:r>
              <a:rPr lang="nl-BE" sz="2400" b="1">
                <a:latin typeface="WT Kormelink"/>
              </a:rPr>
              <a:t> </a:t>
            </a:r>
            <a:r>
              <a:rPr lang="nl-BE" sz="2400" b="1" err="1">
                <a:latin typeface="WT Kormelink"/>
              </a:rPr>
              <a:t>everyone</a:t>
            </a:r>
            <a:r>
              <a:rPr lang="nl-BE" sz="2400" b="1">
                <a:latin typeface="WT Kormelink"/>
              </a:rPr>
              <a:t>?</a:t>
            </a:r>
            <a:br>
              <a:rPr lang="nl-BE" sz="2400" b="1">
                <a:solidFill>
                  <a:srgbClr val="000000"/>
                </a:solidFill>
                <a:latin typeface="WT Kormelink"/>
                <a:ea typeface="+mn-lt"/>
                <a:cs typeface="+mn-lt"/>
              </a:rPr>
            </a:br>
            <a:r>
              <a:rPr lang="nl-BE" b="1" err="1">
                <a:solidFill>
                  <a:srgbClr val="000000"/>
                </a:solidFill>
                <a:latin typeface="WT Kormelink"/>
                <a:ea typeface="+mn-lt"/>
                <a:cs typeface="Arial"/>
              </a:rPr>
              <a:t>Objective</a:t>
            </a:r>
            <a:r>
              <a:rPr lang="nl-BE">
                <a:solidFill>
                  <a:srgbClr val="000000"/>
                </a:solidFill>
                <a:latin typeface="WT Kormelink"/>
                <a:ea typeface="+mn-lt"/>
                <a:cs typeface="Arial"/>
              </a:rPr>
              <a:t>: </a:t>
            </a:r>
            <a:r>
              <a:rPr lang="nl-BE" err="1">
                <a:solidFill>
                  <a:srgbClr val="000000"/>
                </a:solidFill>
                <a:latin typeface="WT Kormelink"/>
                <a:ea typeface="+mn-lt"/>
                <a:cs typeface="Arial"/>
              </a:rPr>
              <a:t>Investigate</a:t>
            </a:r>
            <a:r>
              <a:rPr lang="nl-BE">
                <a:solidFill>
                  <a:srgbClr val="000000"/>
                </a:solidFill>
                <a:latin typeface="WT Kormelink"/>
                <a:ea typeface="+mn-lt"/>
                <a:cs typeface="Arial"/>
              </a:rPr>
              <a:t> </a:t>
            </a:r>
            <a:r>
              <a:rPr lang="nl-BE" err="1">
                <a:solidFill>
                  <a:srgbClr val="000000"/>
                </a:solidFill>
                <a:latin typeface="WT Kormelink"/>
                <a:ea typeface="+mn-lt"/>
                <a:cs typeface="Arial"/>
              </a:rPr>
              <a:t>how</a:t>
            </a:r>
            <a:r>
              <a:rPr lang="nl-BE">
                <a:solidFill>
                  <a:srgbClr val="000000"/>
                </a:solidFill>
                <a:latin typeface="WT Kormelink"/>
                <a:ea typeface="+mn-lt"/>
                <a:cs typeface="Arial"/>
              </a:rPr>
              <a:t> we </a:t>
            </a:r>
            <a:r>
              <a:rPr lang="nl-BE" err="1">
                <a:solidFill>
                  <a:srgbClr val="000000"/>
                </a:solidFill>
                <a:latin typeface="WT Kormelink"/>
                <a:ea typeface="+mn-lt"/>
                <a:cs typeface="Arial"/>
              </a:rPr>
              <a:t>ensure</a:t>
            </a:r>
            <a:r>
              <a:rPr lang="nl-BE">
                <a:solidFill>
                  <a:srgbClr val="000000"/>
                </a:solidFill>
                <a:latin typeface="WT Kormelink"/>
                <a:ea typeface="+mn-lt"/>
                <a:cs typeface="Arial"/>
              </a:rPr>
              <a:t> </a:t>
            </a:r>
            <a:r>
              <a:rPr lang="nl-BE" err="1">
                <a:solidFill>
                  <a:srgbClr val="000000"/>
                </a:solidFill>
                <a:latin typeface="WT Kormelink"/>
                <a:ea typeface="+mn-lt"/>
                <a:cs typeface="Arial"/>
              </a:rPr>
              <a:t>that</a:t>
            </a:r>
            <a:r>
              <a:rPr lang="nl-BE">
                <a:solidFill>
                  <a:srgbClr val="000000"/>
                </a:solidFill>
                <a:latin typeface="WT Kormelink"/>
                <a:ea typeface="+mn-lt"/>
                <a:cs typeface="Arial"/>
              </a:rPr>
              <a:t> </a:t>
            </a:r>
            <a:r>
              <a:rPr lang="nl-BE" err="1">
                <a:solidFill>
                  <a:srgbClr val="000000"/>
                </a:solidFill>
                <a:latin typeface="WT Kormelink"/>
                <a:ea typeface="+mn-lt"/>
                <a:cs typeface="Arial"/>
              </a:rPr>
              <a:t>the</a:t>
            </a:r>
            <a:r>
              <a:rPr lang="nl-BE">
                <a:solidFill>
                  <a:srgbClr val="000000"/>
                </a:solidFill>
                <a:latin typeface="WT Kormelink"/>
                <a:ea typeface="+mn-lt"/>
                <a:cs typeface="Arial"/>
              </a:rPr>
              <a:t> </a:t>
            </a:r>
            <a:r>
              <a:rPr lang="nl-BE" err="1">
                <a:solidFill>
                  <a:srgbClr val="000000"/>
                </a:solidFill>
                <a:latin typeface="WT Kormelink"/>
                <a:ea typeface="+mn-lt"/>
                <a:cs typeface="Arial"/>
              </a:rPr>
              <a:t>title</a:t>
            </a:r>
            <a:r>
              <a:rPr lang="nl-BE">
                <a:solidFill>
                  <a:srgbClr val="000000"/>
                </a:solidFill>
                <a:latin typeface="WT Kormelink"/>
                <a:ea typeface="+mn-lt"/>
                <a:cs typeface="Arial"/>
              </a:rPr>
              <a:t> </a:t>
            </a:r>
            <a:r>
              <a:rPr lang="nl-BE" err="1">
                <a:solidFill>
                  <a:srgbClr val="000000"/>
                </a:solidFill>
                <a:latin typeface="WT Kormelink"/>
                <a:ea typeface="+mn-lt"/>
                <a:cs typeface="Arial"/>
              </a:rPr>
              <a:t>year</a:t>
            </a:r>
            <a:r>
              <a:rPr lang="nl-BE">
                <a:solidFill>
                  <a:srgbClr val="000000"/>
                </a:solidFill>
                <a:latin typeface="WT Kormelink"/>
                <a:ea typeface="+mn-lt"/>
                <a:cs typeface="Arial"/>
              </a:rPr>
              <a:t> is </a:t>
            </a:r>
            <a:r>
              <a:rPr lang="nl-BE" err="1">
                <a:solidFill>
                  <a:srgbClr val="000000"/>
                </a:solidFill>
                <a:latin typeface="WT Kormelink"/>
                <a:ea typeface="+mn-lt"/>
                <a:cs typeface="Arial"/>
              </a:rPr>
              <a:t>truly</a:t>
            </a:r>
            <a:r>
              <a:rPr lang="nl-BE">
                <a:solidFill>
                  <a:srgbClr val="000000"/>
                </a:solidFill>
                <a:latin typeface="WT Kormelink"/>
                <a:ea typeface="+mn-lt"/>
                <a:cs typeface="Arial"/>
              </a:rPr>
              <a:t> </a:t>
            </a:r>
            <a:r>
              <a:rPr lang="nl-BE" err="1">
                <a:solidFill>
                  <a:srgbClr val="000000"/>
                </a:solidFill>
                <a:latin typeface="WT Kormelink"/>
                <a:ea typeface="+mn-lt"/>
                <a:cs typeface="Arial"/>
              </a:rPr>
              <a:t>supported</a:t>
            </a:r>
            <a:r>
              <a:rPr lang="nl-BE">
                <a:solidFill>
                  <a:srgbClr val="000000"/>
                </a:solidFill>
                <a:latin typeface="WT Kormelink"/>
                <a:ea typeface="+mn-lt"/>
                <a:cs typeface="Arial"/>
              </a:rPr>
              <a:t> </a:t>
            </a:r>
            <a:r>
              <a:rPr lang="nl-BE" err="1">
                <a:solidFill>
                  <a:srgbClr val="000000"/>
                </a:solidFill>
                <a:latin typeface="WT Kormelink"/>
                <a:ea typeface="+mn-lt"/>
                <a:cs typeface="Arial"/>
              </a:rPr>
              <a:t>by</a:t>
            </a:r>
            <a:r>
              <a:rPr lang="nl-BE">
                <a:solidFill>
                  <a:srgbClr val="000000"/>
                </a:solidFill>
                <a:latin typeface="WT Kormelink"/>
                <a:ea typeface="+mn-lt"/>
                <a:cs typeface="Arial"/>
              </a:rPr>
              <a:t> </a:t>
            </a:r>
            <a:r>
              <a:rPr lang="nl-BE" err="1">
                <a:solidFill>
                  <a:srgbClr val="000000"/>
                </a:solidFill>
                <a:latin typeface="WT Kormelink"/>
                <a:ea typeface="+mn-lt"/>
                <a:cs typeface="Arial"/>
              </a:rPr>
              <a:t>the</a:t>
            </a:r>
            <a:r>
              <a:rPr lang="nl-BE">
                <a:solidFill>
                  <a:srgbClr val="000000"/>
                </a:solidFill>
                <a:latin typeface="WT Kormelink"/>
                <a:ea typeface="+mn-lt"/>
                <a:cs typeface="Arial"/>
              </a:rPr>
              <a:t> </a:t>
            </a:r>
            <a:r>
              <a:rPr lang="nl-BE" err="1">
                <a:solidFill>
                  <a:srgbClr val="000000"/>
                </a:solidFill>
                <a:latin typeface="WT Kormelink"/>
                <a:ea typeface="+mn-lt"/>
                <a:cs typeface="Arial"/>
              </a:rPr>
              <a:t>entire</a:t>
            </a:r>
            <a:r>
              <a:rPr lang="nl-BE">
                <a:solidFill>
                  <a:srgbClr val="000000"/>
                </a:solidFill>
                <a:latin typeface="WT Kormelink"/>
                <a:ea typeface="+mn-lt"/>
                <a:cs typeface="Arial"/>
              </a:rPr>
              <a:t> </a:t>
            </a:r>
            <a:r>
              <a:rPr lang="nl-BE" err="1">
                <a:solidFill>
                  <a:srgbClr val="000000"/>
                </a:solidFill>
                <a:latin typeface="WT Kormelink"/>
                <a:ea typeface="+mn-lt"/>
                <a:cs typeface="Arial"/>
              </a:rPr>
              <a:t>cultural</a:t>
            </a:r>
            <a:r>
              <a:rPr lang="nl-BE">
                <a:solidFill>
                  <a:srgbClr val="000000"/>
                </a:solidFill>
                <a:latin typeface="WT Kormelink"/>
                <a:ea typeface="+mn-lt"/>
                <a:cs typeface="Arial"/>
              </a:rPr>
              <a:t> field of Leuven, in </a:t>
            </a:r>
            <a:r>
              <a:rPr lang="nl-BE" err="1">
                <a:solidFill>
                  <a:srgbClr val="000000"/>
                </a:solidFill>
                <a:latin typeface="WT Kormelink"/>
                <a:ea typeface="+mn-lt"/>
                <a:cs typeface="Arial"/>
              </a:rPr>
              <a:t>all</a:t>
            </a:r>
            <a:r>
              <a:rPr lang="nl-BE">
                <a:solidFill>
                  <a:srgbClr val="000000"/>
                </a:solidFill>
                <a:latin typeface="WT Kormelink"/>
                <a:ea typeface="+mn-lt"/>
                <a:cs typeface="Arial"/>
              </a:rPr>
              <a:t> </a:t>
            </a:r>
            <a:r>
              <a:rPr lang="nl-BE" err="1">
                <a:solidFill>
                  <a:srgbClr val="000000"/>
                </a:solidFill>
                <a:latin typeface="WT Kormelink"/>
                <a:ea typeface="+mn-lt"/>
                <a:cs typeface="Arial"/>
              </a:rPr>
              <a:t>its</a:t>
            </a:r>
            <a:r>
              <a:rPr lang="nl-BE">
                <a:solidFill>
                  <a:srgbClr val="000000"/>
                </a:solidFill>
                <a:latin typeface="WT Kormelink"/>
                <a:ea typeface="+mn-lt"/>
                <a:cs typeface="Arial"/>
              </a:rPr>
              <a:t> </a:t>
            </a:r>
            <a:r>
              <a:rPr lang="nl-BE" err="1">
                <a:solidFill>
                  <a:srgbClr val="000000"/>
                </a:solidFill>
                <a:latin typeface="WT Kormelink"/>
                <a:ea typeface="+mn-lt"/>
                <a:cs typeface="Arial"/>
              </a:rPr>
              <a:t>diversity</a:t>
            </a:r>
            <a:r>
              <a:rPr lang="nl-BE">
                <a:solidFill>
                  <a:srgbClr val="000000"/>
                </a:solidFill>
                <a:latin typeface="WT Kormelink"/>
                <a:ea typeface="+mn-lt"/>
                <a:cs typeface="Arial"/>
              </a:rPr>
              <a:t> - </a:t>
            </a:r>
            <a:r>
              <a:rPr lang="nl-BE" err="1">
                <a:solidFill>
                  <a:srgbClr val="000000"/>
                </a:solidFill>
                <a:latin typeface="WT Kormelink"/>
                <a:ea typeface="+mn-lt"/>
                <a:cs typeface="Arial"/>
              </a:rPr>
              <a:t>and</a:t>
            </a:r>
            <a:r>
              <a:rPr lang="nl-BE">
                <a:solidFill>
                  <a:srgbClr val="000000"/>
                </a:solidFill>
                <a:latin typeface="WT Kormelink"/>
                <a:ea typeface="+mn-lt"/>
                <a:cs typeface="Arial"/>
              </a:rPr>
              <a:t> </a:t>
            </a:r>
            <a:r>
              <a:rPr lang="nl-BE" err="1">
                <a:solidFill>
                  <a:srgbClr val="000000"/>
                </a:solidFill>
                <a:latin typeface="WT Kormelink"/>
                <a:ea typeface="+mn-lt"/>
                <a:cs typeface="Arial"/>
              </a:rPr>
              <a:t>how</a:t>
            </a:r>
            <a:r>
              <a:rPr lang="nl-BE">
                <a:solidFill>
                  <a:srgbClr val="000000"/>
                </a:solidFill>
                <a:latin typeface="WT Kormelink"/>
                <a:ea typeface="+mn-lt"/>
                <a:cs typeface="Arial"/>
              </a:rPr>
              <a:t> LOV2030 </a:t>
            </a:r>
            <a:r>
              <a:rPr lang="nl-BE" err="1">
                <a:solidFill>
                  <a:srgbClr val="000000"/>
                </a:solidFill>
                <a:latin typeface="WT Kormelink"/>
                <a:ea typeface="+mn-lt"/>
                <a:cs typeface="Arial"/>
              </a:rPr>
              <a:t>actually</a:t>
            </a:r>
            <a:r>
              <a:rPr lang="nl-BE">
                <a:solidFill>
                  <a:srgbClr val="000000"/>
                </a:solidFill>
                <a:latin typeface="WT Kormelink"/>
                <a:ea typeface="+mn-lt"/>
                <a:cs typeface="Arial"/>
              </a:rPr>
              <a:t> </a:t>
            </a:r>
            <a:r>
              <a:rPr lang="nl-BE" err="1">
                <a:solidFill>
                  <a:srgbClr val="000000"/>
                </a:solidFill>
                <a:latin typeface="WT Kormelink"/>
                <a:ea typeface="+mn-lt"/>
                <a:cs typeface="Arial"/>
              </a:rPr>
              <a:t>comes</a:t>
            </a:r>
            <a:r>
              <a:rPr lang="nl-BE">
                <a:solidFill>
                  <a:srgbClr val="000000"/>
                </a:solidFill>
                <a:latin typeface="WT Kormelink"/>
                <a:ea typeface="+mn-lt"/>
                <a:cs typeface="Arial"/>
              </a:rPr>
              <a:t> </a:t>
            </a:r>
            <a:r>
              <a:rPr lang="nl-BE" err="1">
                <a:solidFill>
                  <a:srgbClr val="000000"/>
                </a:solidFill>
                <a:latin typeface="WT Kormelink"/>
                <a:ea typeface="+mn-lt"/>
                <a:cs typeface="Arial"/>
              </a:rPr>
              <a:t>across</a:t>
            </a:r>
            <a:r>
              <a:rPr lang="nl-BE">
                <a:solidFill>
                  <a:srgbClr val="000000"/>
                </a:solidFill>
                <a:latin typeface="WT Kormelink"/>
                <a:ea typeface="+mn-lt"/>
                <a:cs typeface="Arial"/>
              </a:rPr>
              <a:t> </a:t>
            </a:r>
            <a:r>
              <a:rPr lang="nl-BE" err="1">
                <a:solidFill>
                  <a:srgbClr val="000000"/>
                </a:solidFill>
                <a:latin typeface="WT Kormelink"/>
                <a:ea typeface="+mn-lt"/>
                <a:cs typeface="Arial"/>
              </a:rPr>
              <a:t>to</a:t>
            </a:r>
            <a:r>
              <a:rPr lang="nl-BE">
                <a:solidFill>
                  <a:srgbClr val="000000"/>
                </a:solidFill>
                <a:latin typeface="WT Kormelink"/>
                <a:ea typeface="+mn-lt"/>
                <a:cs typeface="Arial"/>
              </a:rPr>
              <a:t> </a:t>
            </a:r>
            <a:r>
              <a:rPr lang="nl-BE" err="1">
                <a:solidFill>
                  <a:srgbClr val="000000"/>
                </a:solidFill>
                <a:latin typeface="WT Kormelink"/>
                <a:ea typeface="+mn-lt"/>
                <a:cs typeface="Arial"/>
              </a:rPr>
              <a:t>that</a:t>
            </a:r>
            <a:r>
              <a:rPr lang="nl-BE">
                <a:solidFill>
                  <a:srgbClr val="000000"/>
                </a:solidFill>
                <a:latin typeface="WT Kormelink"/>
                <a:ea typeface="+mn-lt"/>
                <a:cs typeface="Arial"/>
              </a:rPr>
              <a:t> field. </a:t>
            </a:r>
          </a:p>
          <a:p>
            <a:endParaRPr lang="nl-BE">
              <a:solidFill>
                <a:srgbClr val="000000"/>
              </a:solidFill>
              <a:latin typeface="WT Kormelink"/>
              <a:ea typeface="+mn-lt"/>
              <a:cs typeface="Arial"/>
            </a:endParaRPr>
          </a:p>
          <a:p>
            <a:r>
              <a:rPr lang="nl-BE" err="1">
                <a:solidFill>
                  <a:srgbClr val="000000"/>
                </a:solidFill>
                <a:latin typeface="WT Kormelink"/>
                <a:ea typeface="+mn-lt"/>
                <a:cs typeface="Arial"/>
              </a:rPr>
              <a:t>Questions</a:t>
            </a:r>
            <a:r>
              <a:rPr lang="nl-BE">
                <a:solidFill>
                  <a:srgbClr val="000000"/>
                </a:solidFill>
                <a:latin typeface="WT Kormelink"/>
                <a:ea typeface="+mn-lt"/>
                <a:cs typeface="Arial"/>
              </a:rPr>
              <a:t>: </a:t>
            </a:r>
          </a:p>
          <a:p>
            <a:endParaRPr lang="nl-BE">
              <a:solidFill>
                <a:srgbClr val="000000"/>
              </a:solidFill>
              <a:latin typeface="WT Kormelink"/>
              <a:ea typeface="+mn-lt"/>
              <a:cs typeface="Arial"/>
            </a:endParaRPr>
          </a:p>
          <a:p>
            <a:r>
              <a:rPr lang="nl-BE" sz="1300" b="1" err="1">
                <a:latin typeface="WT Kormelink"/>
                <a:ea typeface="+mn-lt"/>
                <a:cs typeface="+mn-lt"/>
              </a:rPr>
              <a:t>Which</a:t>
            </a:r>
            <a:r>
              <a:rPr lang="nl-BE" sz="1300" b="1">
                <a:latin typeface="WT Kormelink"/>
                <a:ea typeface="+mn-lt"/>
                <a:cs typeface="+mn-lt"/>
              </a:rPr>
              <a:t> </a:t>
            </a:r>
            <a:r>
              <a:rPr lang="nl-BE" sz="1300" b="1" err="1">
                <a:latin typeface="WT Kormelink"/>
                <a:ea typeface="+mn-lt"/>
                <a:cs typeface="+mn-lt"/>
              </a:rPr>
              <a:t>voices</a:t>
            </a:r>
            <a:r>
              <a:rPr lang="nl-BE" sz="1300" b="1">
                <a:latin typeface="WT Kormelink"/>
                <a:ea typeface="+mn-lt"/>
                <a:cs typeface="+mn-lt"/>
              </a:rPr>
              <a:t>, </a:t>
            </a:r>
            <a:r>
              <a:rPr lang="nl-BE" sz="1300" b="1" err="1">
                <a:latin typeface="WT Kormelink"/>
                <a:ea typeface="+mn-lt"/>
                <a:cs typeface="+mn-lt"/>
              </a:rPr>
              <a:t>energies</a:t>
            </a:r>
            <a:r>
              <a:rPr lang="nl-BE" sz="1300" b="1">
                <a:latin typeface="WT Kormelink"/>
                <a:ea typeface="+mn-lt"/>
                <a:cs typeface="+mn-lt"/>
              </a:rPr>
              <a:t> or </a:t>
            </a:r>
            <a:r>
              <a:rPr lang="nl-BE" sz="1300" b="1" err="1">
                <a:latin typeface="WT Kormelink"/>
                <a:ea typeface="+mn-lt"/>
                <a:cs typeface="+mn-lt"/>
              </a:rPr>
              <a:t>stories</a:t>
            </a:r>
            <a:r>
              <a:rPr lang="nl-BE" sz="1300" b="1">
                <a:latin typeface="WT Kormelink"/>
                <a:ea typeface="+mn-lt"/>
                <a:cs typeface="+mn-lt"/>
              </a:rPr>
              <a:t> are </a:t>
            </a:r>
            <a:r>
              <a:rPr lang="nl-BE" sz="1300" b="1" err="1">
                <a:latin typeface="WT Kormelink"/>
                <a:ea typeface="+mn-lt"/>
                <a:cs typeface="+mn-lt"/>
              </a:rPr>
              <a:t>still</a:t>
            </a:r>
            <a:r>
              <a:rPr lang="nl-BE" sz="1300" b="1">
                <a:latin typeface="WT Kormelink"/>
                <a:ea typeface="+mn-lt"/>
                <a:cs typeface="+mn-lt"/>
              </a:rPr>
              <a:t> missing in </a:t>
            </a:r>
            <a:r>
              <a:rPr lang="nl-BE" sz="1300" b="1" err="1">
                <a:latin typeface="WT Kormelink"/>
                <a:ea typeface="+mn-lt"/>
                <a:cs typeface="+mn-lt"/>
              </a:rPr>
              <a:t>the</a:t>
            </a:r>
            <a:r>
              <a:rPr lang="nl-BE" sz="1300" b="1">
                <a:latin typeface="WT Kormelink"/>
                <a:ea typeface="+mn-lt"/>
                <a:cs typeface="+mn-lt"/>
              </a:rPr>
              <a:t> </a:t>
            </a:r>
            <a:r>
              <a:rPr lang="nl-BE" sz="1300" b="1" err="1">
                <a:latin typeface="WT Kormelink"/>
                <a:ea typeface="+mn-lt"/>
                <a:cs typeface="+mn-lt"/>
              </a:rPr>
              <a:t>communication</a:t>
            </a:r>
            <a:r>
              <a:rPr lang="nl-BE" sz="1300" b="1">
                <a:latin typeface="WT Kormelink"/>
                <a:ea typeface="+mn-lt"/>
                <a:cs typeface="+mn-lt"/>
              </a:rPr>
              <a:t> or approach </a:t>
            </a:r>
            <a:r>
              <a:rPr lang="nl-BE" sz="1300" b="1" err="1">
                <a:latin typeface="WT Kormelink"/>
                <a:ea typeface="+mn-lt"/>
                <a:cs typeface="+mn-lt"/>
              </a:rPr>
              <a:t>today</a:t>
            </a:r>
            <a:r>
              <a:rPr lang="nl-BE" sz="1300" b="1">
                <a:latin typeface="WT Kormelink"/>
                <a:ea typeface="+mn-lt"/>
                <a:cs typeface="+mn-lt"/>
              </a:rPr>
              <a:t>? </a:t>
            </a:r>
            <a:endParaRPr lang="nl-BE" sz="1300" b="1">
              <a:latin typeface="WT Kormelink"/>
              <a:ea typeface="+mn-lt"/>
              <a:cs typeface="Arial"/>
            </a:endParaRPr>
          </a:p>
          <a:p>
            <a:pPr>
              <a:buFont typeface="Arial"/>
              <a:buChar char="•"/>
            </a:pPr>
            <a:endParaRPr lang="nl-BE" b="1">
              <a:latin typeface="WT Kormelink"/>
            </a:endParaRPr>
          </a:p>
          <a:p>
            <a:r>
              <a:rPr lang="nl-BE" sz="1300" err="1">
                <a:latin typeface="WT Kormelink"/>
                <a:ea typeface="+mn-lt"/>
                <a:cs typeface="+mn-lt"/>
              </a:rPr>
              <a:t>There</a:t>
            </a:r>
            <a:r>
              <a:rPr lang="nl-BE" sz="1300">
                <a:latin typeface="WT Kormelink"/>
                <a:ea typeface="+mn-lt"/>
                <a:cs typeface="+mn-lt"/>
              </a:rPr>
              <a:t> is </a:t>
            </a:r>
            <a:r>
              <a:rPr lang="nl-BE" sz="1300" err="1">
                <a:latin typeface="WT Kormelink"/>
                <a:ea typeface="+mn-lt"/>
                <a:cs typeface="+mn-lt"/>
              </a:rPr>
              <a:t>already</a:t>
            </a:r>
            <a:r>
              <a:rPr lang="nl-BE" sz="1300">
                <a:latin typeface="WT Kormelink"/>
                <a:ea typeface="+mn-lt"/>
                <a:cs typeface="+mn-lt"/>
              </a:rPr>
              <a:t> </a:t>
            </a:r>
            <a:r>
              <a:rPr lang="nl-BE" sz="1300" err="1">
                <a:latin typeface="WT Kormelink"/>
                <a:ea typeface="+mn-lt"/>
                <a:cs typeface="+mn-lt"/>
              </a:rPr>
              <a:t>outreach</a:t>
            </a:r>
            <a:r>
              <a:rPr lang="nl-BE" sz="1300">
                <a:latin typeface="WT Kormelink"/>
                <a:ea typeface="+mn-lt"/>
                <a:cs typeface="+mn-lt"/>
              </a:rPr>
              <a:t>, but </a:t>
            </a:r>
            <a:r>
              <a:rPr lang="nl-BE" sz="1300" err="1">
                <a:latin typeface="WT Kormelink"/>
                <a:ea typeface="+mn-lt"/>
                <a:cs typeface="+mn-lt"/>
              </a:rPr>
              <a:t>this</a:t>
            </a:r>
            <a:r>
              <a:rPr lang="nl-BE" sz="1300">
                <a:latin typeface="WT Kormelink"/>
                <a:ea typeface="+mn-lt"/>
                <a:cs typeface="+mn-lt"/>
              </a:rPr>
              <a:t> is </a:t>
            </a:r>
            <a:r>
              <a:rPr lang="nl-BE" sz="1300" err="1">
                <a:latin typeface="WT Kormelink"/>
                <a:ea typeface="+mn-lt"/>
                <a:cs typeface="+mn-lt"/>
              </a:rPr>
              <a:t>not</a:t>
            </a:r>
            <a:r>
              <a:rPr lang="nl-BE" sz="1300">
                <a:latin typeface="WT Kormelink"/>
                <a:ea typeface="+mn-lt"/>
                <a:cs typeface="+mn-lt"/>
              </a:rPr>
              <a:t> </a:t>
            </a:r>
            <a:r>
              <a:rPr lang="nl-BE" sz="1300" err="1">
                <a:latin typeface="WT Kormelink"/>
                <a:ea typeface="+mn-lt"/>
                <a:cs typeface="+mn-lt"/>
              </a:rPr>
              <a:t>yet</a:t>
            </a:r>
            <a:r>
              <a:rPr lang="nl-BE" sz="1300">
                <a:latin typeface="WT Kormelink"/>
                <a:ea typeface="+mn-lt"/>
                <a:cs typeface="+mn-lt"/>
              </a:rPr>
              <a:t> </a:t>
            </a:r>
            <a:r>
              <a:rPr lang="nl-BE" sz="1300" err="1">
                <a:latin typeface="WT Kormelink"/>
                <a:ea typeface="+mn-lt"/>
                <a:cs typeface="+mn-lt"/>
              </a:rPr>
              <a:t>sufficiently</a:t>
            </a:r>
            <a:r>
              <a:rPr lang="nl-BE" sz="1300">
                <a:latin typeface="WT Kormelink"/>
                <a:ea typeface="+mn-lt"/>
                <a:cs typeface="+mn-lt"/>
              </a:rPr>
              <a:t> </a:t>
            </a:r>
            <a:r>
              <a:rPr lang="nl-BE" sz="1300" err="1">
                <a:latin typeface="WT Kormelink"/>
                <a:ea typeface="+mn-lt"/>
                <a:cs typeface="+mn-lt"/>
              </a:rPr>
              <a:t>reflected</a:t>
            </a:r>
            <a:r>
              <a:rPr lang="nl-BE" sz="1300">
                <a:latin typeface="WT Kormelink"/>
                <a:ea typeface="+mn-lt"/>
                <a:cs typeface="+mn-lt"/>
              </a:rPr>
              <a:t> </a:t>
            </a:r>
            <a:r>
              <a:rPr lang="nl-BE" sz="1300" err="1">
                <a:latin typeface="WT Kormelink"/>
                <a:ea typeface="+mn-lt"/>
                <a:cs typeface="+mn-lt"/>
              </a:rPr>
              <a:t>within</a:t>
            </a:r>
            <a:r>
              <a:rPr lang="nl-BE" sz="1300">
                <a:latin typeface="WT Kormelink"/>
                <a:ea typeface="+mn-lt"/>
                <a:cs typeface="+mn-lt"/>
              </a:rPr>
              <a:t> LOV </a:t>
            </a:r>
            <a:r>
              <a:rPr lang="nl-BE" sz="1300" err="1">
                <a:latin typeface="WT Kormelink"/>
                <a:ea typeface="+mn-lt"/>
                <a:cs typeface="+mn-lt"/>
              </a:rPr>
              <a:t>itself</a:t>
            </a:r>
            <a:r>
              <a:rPr lang="nl-BE" sz="1300">
                <a:latin typeface="WT Kormelink"/>
                <a:ea typeface="+mn-lt"/>
                <a:cs typeface="+mn-lt"/>
              </a:rPr>
              <a:t> or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programme</a:t>
            </a:r>
            <a:r>
              <a:rPr lang="nl-BE" sz="1300">
                <a:latin typeface="WT Kormelink"/>
                <a:ea typeface="+mn-lt"/>
                <a:cs typeface="+mn-lt"/>
              </a:rPr>
              <a:t>. LOV </a:t>
            </a:r>
            <a:r>
              <a:rPr lang="nl-BE" sz="1300" err="1">
                <a:latin typeface="WT Kormelink"/>
                <a:ea typeface="+mn-lt"/>
                <a:cs typeface="+mn-lt"/>
              </a:rPr>
              <a:t>could</a:t>
            </a:r>
            <a:r>
              <a:rPr lang="nl-BE" sz="1300">
                <a:latin typeface="WT Kormelink"/>
                <a:ea typeface="+mn-lt"/>
                <a:cs typeface="+mn-lt"/>
              </a:rPr>
              <a:t> highlight these </a:t>
            </a:r>
            <a:r>
              <a:rPr lang="nl-BE" sz="1300" err="1">
                <a:latin typeface="WT Kormelink"/>
                <a:ea typeface="+mn-lt"/>
                <a:cs typeface="+mn-lt"/>
              </a:rPr>
              <a:t>efforts</a:t>
            </a:r>
            <a:r>
              <a:rPr lang="nl-BE" sz="1300">
                <a:latin typeface="WT Kormelink"/>
                <a:ea typeface="+mn-lt"/>
                <a:cs typeface="+mn-lt"/>
              </a:rPr>
              <a:t> more </a:t>
            </a:r>
            <a:r>
              <a:rPr lang="nl-BE" sz="1300" err="1">
                <a:latin typeface="WT Kormelink"/>
                <a:ea typeface="+mn-lt"/>
                <a:cs typeface="+mn-lt"/>
              </a:rPr>
              <a:t>strongly</a:t>
            </a:r>
            <a:r>
              <a:rPr lang="nl-BE" sz="1300">
                <a:latin typeface="WT Kormelink"/>
                <a:ea typeface="+mn-lt"/>
                <a:cs typeface="+mn-lt"/>
              </a:rPr>
              <a:t>. </a:t>
            </a:r>
            <a:br>
              <a:rPr lang="nl-BE" sz="1300">
                <a:latin typeface="WT Kormelink"/>
                <a:ea typeface="+mn-lt"/>
                <a:cs typeface="+mn-lt"/>
              </a:rPr>
            </a:br>
            <a:r>
              <a:rPr lang="nl-BE" sz="1300">
                <a:latin typeface="WT Kormelink"/>
                <a:ea typeface="+mn-lt"/>
                <a:cs typeface="+mn-lt"/>
              </a:rPr>
              <a:t>A </a:t>
            </a:r>
            <a:r>
              <a:rPr lang="nl-BE" sz="1300" err="1">
                <a:latin typeface="WT Kormelink"/>
                <a:ea typeface="+mn-lt"/>
                <a:cs typeface="+mn-lt"/>
              </a:rPr>
              <a:t>possible</a:t>
            </a:r>
            <a:r>
              <a:rPr lang="nl-BE" sz="1300">
                <a:latin typeface="WT Kormelink"/>
                <a:ea typeface="+mn-lt"/>
                <a:cs typeface="+mn-lt"/>
              </a:rPr>
              <a:t> </a:t>
            </a:r>
            <a:r>
              <a:rPr lang="nl-BE" sz="1300" err="1">
                <a:latin typeface="WT Kormelink"/>
                <a:ea typeface="+mn-lt"/>
                <a:cs typeface="+mn-lt"/>
              </a:rPr>
              <a:t>initiative</a:t>
            </a:r>
            <a:r>
              <a:rPr lang="nl-BE" sz="1300">
                <a:latin typeface="WT Kormelink"/>
                <a:ea typeface="+mn-lt"/>
                <a:cs typeface="+mn-lt"/>
              </a:rPr>
              <a:t> is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deploy</a:t>
            </a:r>
            <a:r>
              <a:rPr lang="nl-BE" sz="1300">
                <a:latin typeface="WT Kormelink"/>
                <a:ea typeface="+mn-lt"/>
                <a:cs typeface="+mn-lt"/>
              </a:rPr>
              <a:t> </a:t>
            </a:r>
            <a:r>
              <a:rPr lang="nl-BE" sz="1300" err="1">
                <a:latin typeface="WT Kormelink"/>
                <a:ea typeface="+mn-lt"/>
                <a:cs typeface="+mn-lt"/>
              </a:rPr>
              <a:t>spokespersons</a:t>
            </a:r>
            <a:r>
              <a:rPr lang="nl-BE" sz="1300">
                <a:latin typeface="WT Kormelink"/>
                <a:ea typeface="+mn-lt"/>
                <a:cs typeface="+mn-lt"/>
              </a:rPr>
              <a:t> or LOV </a:t>
            </a:r>
            <a:r>
              <a:rPr lang="nl-BE" sz="1300" err="1">
                <a:latin typeface="WT Kormelink"/>
                <a:ea typeface="+mn-lt"/>
                <a:cs typeface="+mn-lt"/>
              </a:rPr>
              <a:t>ambassadors</a:t>
            </a:r>
            <a:r>
              <a:rPr lang="nl-BE" sz="1300">
                <a:latin typeface="WT Kormelink"/>
                <a:ea typeface="+mn-lt"/>
                <a:cs typeface="+mn-lt"/>
              </a:rPr>
              <a:t>, </a:t>
            </a:r>
            <a:r>
              <a:rPr lang="nl-BE" sz="1300" err="1">
                <a:latin typeface="WT Kormelink"/>
                <a:ea typeface="+mn-lt"/>
                <a:cs typeface="+mn-lt"/>
              </a:rPr>
              <a:t>with</a:t>
            </a:r>
            <a:r>
              <a:rPr lang="nl-BE" sz="1300">
                <a:latin typeface="WT Kormelink"/>
                <a:ea typeface="+mn-lt"/>
                <a:cs typeface="+mn-lt"/>
              </a:rPr>
              <a:t> attention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intersectionality</a:t>
            </a:r>
            <a:r>
              <a:rPr lang="nl-BE" sz="1300">
                <a:latin typeface="WT Kormelink"/>
                <a:ea typeface="+mn-lt"/>
                <a:cs typeface="+mn-lt"/>
              </a:rPr>
              <a:t> - </a:t>
            </a:r>
            <a:r>
              <a:rPr lang="nl-BE" sz="1300" err="1">
                <a:latin typeface="WT Kormelink"/>
                <a:ea typeface="+mn-lt"/>
                <a:cs typeface="+mn-lt"/>
              </a:rPr>
              <a:t>including</a:t>
            </a:r>
            <a:r>
              <a:rPr lang="nl-BE" sz="1300">
                <a:latin typeface="WT Kormelink"/>
                <a:ea typeface="+mn-lt"/>
                <a:cs typeface="+mn-lt"/>
              </a:rPr>
              <a:t> </a:t>
            </a:r>
            <a:r>
              <a:rPr lang="nl-BE" sz="1300" err="1">
                <a:latin typeface="WT Kormelink"/>
                <a:ea typeface="+mn-lt"/>
                <a:cs typeface="+mn-lt"/>
              </a:rPr>
              <a:t>socially</a:t>
            </a:r>
            <a:r>
              <a:rPr lang="nl-BE" sz="1300">
                <a:latin typeface="WT Kormelink"/>
                <a:ea typeface="+mn-lt"/>
                <a:cs typeface="+mn-lt"/>
              </a:rPr>
              <a:t> </a:t>
            </a:r>
            <a:r>
              <a:rPr lang="nl-BE" sz="1300" err="1">
                <a:latin typeface="WT Kormelink"/>
                <a:ea typeface="+mn-lt"/>
                <a:cs typeface="+mn-lt"/>
              </a:rPr>
              <a:t>vulnerable</a:t>
            </a:r>
            <a:r>
              <a:rPr lang="nl-BE" sz="1300">
                <a:latin typeface="WT Kormelink"/>
                <a:ea typeface="+mn-lt"/>
                <a:cs typeface="+mn-lt"/>
              </a:rPr>
              <a:t> </a:t>
            </a:r>
            <a:r>
              <a:rPr lang="nl-BE" sz="1300" err="1">
                <a:latin typeface="WT Kormelink"/>
                <a:ea typeface="+mn-lt"/>
                <a:cs typeface="+mn-lt"/>
              </a:rPr>
              <a:t>people</a:t>
            </a:r>
            <a:r>
              <a:rPr lang="nl-BE" sz="1300">
                <a:latin typeface="WT Kormelink"/>
                <a:ea typeface="+mn-lt"/>
                <a:cs typeface="+mn-lt"/>
              </a:rPr>
              <a:t>, </a:t>
            </a:r>
            <a:r>
              <a:rPr lang="nl-BE" sz="1300" err="1">
                <a:latin typeface="WT Kormelink"/>
                <a:ea typeface="+mn-lt"/>
                <a:cs typeface="+mn-lt"/>
              </a:rPr>
              <a:t>people</a:t>
            </a:r>
            <a:r>
              <a:rPr lang="nl-BE" sz="1300">
                <a:latin typeface="WT Kormelink"/>
                <a:ea typeface="+mn-lt"/>
                <a:cs typeface="+mn-lt"/>
              </a:rPr>
              <a:t> </a:t>
            </a:r>
            <a:r>
              <a:rPr lang="nl-BE" sz="1300" err="1">
                <a:latin typeface="WT Kormelink"/>
                <a:ea typeface="+mn-lt"/>
                <a:cs typeface="+mn-lt"/>
              </a:rPr>
              <a:t>with</a:t>
            </a:r>
            <a:r>
              <a:rPr lang="nl-BE" sz="1300">
                <a:latin typeface="WT Kormelink"/>
                <a:ea typeface="+mn-lt"/>
                <a:cs typeface="+mn-lt"/>
              </a:rPr>
              <a:t> </a:t>
            </a:r>
            <a:r>
              <a:rPr lang="nl-BE" sz="1300" err="1">
                <a:latin typeface="WT Kormelink"/>
                <a:ea typeface="+mn-lt"/>
                <a:cs typeface="+mn-lt"/>
              </a:rPr>
              <a:t>disabilities</a:t>
            </a:r>
            <a:r>
              <a:rPr lang="nl-BE" sz="1300">
                <a:latin typeface="WT Kormelink"/>
                <a:ea typeface="+mn-lt"/>
                <a:cs typeface="+mn-lt"/>
              </a:rPr>
              <a:t>, </a:t>
            </a:r>
            <a:r>
              <a:rPr lang="nl-BE" sz="1300" err="1">
                <a:latin typeface="WT Kormelink"/>
                <a:ea typeface="+mn-lt"/>
                <a:cs typeface="+mn-lt"/>
              </a:rPr>
              <a:t>young</a:t>
            </a:r>
            <a:r>
              <a:rPr lang="nl-BE" sz="1300">
                <a:latin typeface="WT Kormelink"/>
                <a:ea typeface="+mn-lt"/>
                <a:cs typeface="+mn-lt"/>
              </a:rPr>
              <a:t> </a:t>
            </a:r>
            <a:r>
              <a:rPr lang="nl-BE" sz="1300" err="1">
                <a:latin typeface="WT Kormelink"/>
                <a:ea typeface="+mn-lt"/>
                <a:cs typeface="+mn-lt"/>
              </a:rPr>
              <a:t>people</a:t>
            </a:r>
            <a:r>
              <a:rPr lang="nl-BE" sz="1300">
                <a:latin typeface="WT Kormelink"/>
                <a:ea typeface="+mn-lt"/>
                <a:cs typeface="+mn-lt"/>
              </a:rPr>
              <a:t>, etc. </a:t>
            </a:r>
            <a:r>
              <a:rPr lang="nl-BE" sz="1300" err="1">
                <a:latin typeface="WT Kormelink"/>
                <a:ea typeface="+mn-lt"/>
                <a:cs typeface="+mn-lt"/>
              </a:rPr>
              <a:t>Although</a:t>
            </a:r>
            <a:r>
              <a:rPr lang="nl-BE" sz="1300">
                <a:latin typeface="WT Kormelink"/>
                <a:ea typeface="+mn-lt"/>
                <a:cs typeface="+mn-lt"/>
              </a:rPr>
              <a:t> a lot has </a:t>
            </a:r>
            <a:r>
              <a:rPr lang="nl-BE" sz="1300" err="1">
                <a:latin typeface="WT Kormelink"/>
                <a:ea typeface="+mn-lt"/>
                <a:cs typeface="+mn-lt"/>
              </a:rPr>
              <a:t>already</a:t>
            </a:r>
            <a:r>
              <a:rPr lang="nl-BE" sz="1300">
                <a:latin typeface="WT Kormelink"/>
                <a:ea typeface="+mn-lt"/>
                <a:cs typeface="+mn-lt"/>
              </a:rPr>
              <a:t> </a:t>
            </a:r>
            <a:r>
              <a:rPr lang="nl-BE" sz="1300" err="1">
                <a:latin typeface="WT Kormelink"/>
                <a:ea typeface="+mn-lt"/>
                <a:cs typeface="+mn-lt"/>
              </a:rPr>
              <a:t>happened</a:t>
            </a:r>
            <a:r>
              <a:rPr lang="nl-BE" sz="1300">
                <a:latin typeface="WT Kormelink"/>
                <a:ea typeface="+mn-lt"/>
                <a:cs typeface="+mn-lt"/>
              </a:rPr>
              <a:t>, </a:t>
            </a:r>
            <a:r>
              <a:rPr lang="nl-BE" sz="1300" err="1">
                <a:latin typeface="WT Kormelink"/>
                <a:ea typeface="+mn-lt"/>
                <a:cs typeface="+mn-lt"/>
              </a:rPr>
              <a:t>this</a:t>
            </a:r>
            <a:r>
              <a:rPr lang="nl-BE" sz="1300">
                <a:latin typeface="WT Kormelink"/>
                <a:ea typeface="+mn-lt"/>
                <a:cs typeface="+mn-lt"/>
              </a:rPr>
              <a:t> is </a:t>
            </a:r>
            <a:r>
              <a:rPr lang="nl-BE" sz="1300" err="1">
                <a:latin typeface="WT Kormelink"/>
                <a:ea typeface="+mn-lt"/>
                <a:cs typeface="+mn-lt"/>
              </a:rPr>
              <a:t>currently</a:t>
            </a:r>
            <a:r>
              <a:rPr lang="nl-BE" sz="1300">
                <a:latin typeface="WT Kormelink"/>
                <a:ea typeface="+mn-lt"/>
                <a:cs typeface="+mn-lt"/>
              </a:rPr>
              <a:t> </a:t>
            </a:r>
            <a:r>
              <a:rPr lang="nl-BE" sz="1300" err="1">
                <a:latin typeface="WT Kormelink"/>
                <a:ea typeface="+mn-lt"/>
                <a:cs typeface="+mn-lt"/>
              </a:rPr>
              <a:t>not</a:t>
            </a:r>
            <a:r>
              <a:rPr lang="nl-BE" sz="1300">
                <a:latin typeface="WT Kormelink"/>
                <a:ea typeface="+mn-lt"/>
                <a:cs typeface="+mn-lt"/>
              </a:rPr>
              <a:t> </a:t>
            </a:r>
            <a:r>
              <a:rPr lang="nl-BE" sz="1300" err="1">
                <a:latin typeface="WT Kormelink"/>
                <a:ea typeface="+mn-lt"/>
                <a:cs typeface="+mn-lt"/>
              </a:rPr>
              <a:t>visible</a:t>
            </a:r>
            <a:r>
              <a:rPr lang="nl-BE" sz="1300">
                <a:latin typeface="WT Kormelink"/>
                <a:ea typeface="+mn-lt"/>
                <a:cs typeface="+mn-lt"/>
              </a:rPr>
              <a:t> </a:t>
            </a:r>
            <a:r>
              <a:rPr lang="nl-BE" sz="1300" err="1">
                <a:latin typeface="WT Kormelink"/>
                <a:ea typeface="+mn-lt"/>
                <a:cs typeface="+mn-lt"/>
              </a:rPr>
              <a:t>enough</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whole</a:t>
            </a:r>
            <a:r>
              <a:rPr lang="nl-BE" sz="1300">
                <a:latin typeface="WT Kormelink"/>
                <a:ea typeface="+mn-lt"/>
                <a:cs typeface="+mn-lt"/>
              </a:rPr>
              <a:t> </a:t>
            </a:r>
            <a:r>
              <a:rPr lang="nl-BE" sz="1300" err="1">
                <a:latin typeface="WT Kormelink"/>
                <a:ea typeface="+mn-lt"/>
                <a:cs typeface="+mn-lt"/>
              </a:rPr>
              <a:t>thing</a:t>
            </a:r>
            <a:r>
              <a:rPr lang="nl-BE" sz="1300">
                <a:latin typeface="WT Kormelink"/>
                <a:ea typeface="+mn-lt"/>
                <a:cs typeface="+mn-lt"/>
              </a:rPr>
              <a:t> </a:t>
            </a:r>
            <a:r>
              <a:rPr lang="nl-BE" sz="1300" err="1">
                <a:latin typeface="WT Kormelink"/>
                <a:ea typeface="+mn-lt"/>
                <a:cs typeface="+mn-lt"/>
              </a:rPr>
              <a:t>still</a:t>
            </a:r>
            <a:r>
              <a:rPr lang="nl-BE" sz="1300">
                <a:latin typeface="WT Kormelink"/>
                <a:ea typeface="+mn-lt"/>
                <a:cs typeface="+mn-lt"/>
              </a:rPr>
              <a:t> </a:t>
            </a:r>
            <a:r>
              <a:rPr lang="nl-BE" sz="1300" err="1">
                <a:latin typeface="WT Kormelink"/>
                <a:ea typeface="+mn-lt"/>
                <a:cs typeface="+mn-lt"/>
              </a:rPr>
              <a:t>feels</a:t>
            </a:r>
            <a:r>
              <a:rPr lang="nl-BE" sz="1300">
                <a:latin typeface="WT Kormelink"/>
                <a:ea typeface="+mn-lt"/>
                <a:cs typeface="+mn-lt"/>
              </a:rPr>
              <a:t> </a:t>
            </a:r>
            <a:r>
              <a:rPr lang="nl-BE" sz="1300" err="1">
                <a:latin typeface="WT Kormelink"/>
                <a:ea typeface="+mn-lt"/>
                <a:cs typeface="+mn-lt"/>
              </a:rPr>
              <a:t>elitist</a:t>
            </a:r>
            <a:r>
              <a:rPr lang="nl-BE" sz="1300">
                <a:latin typeface="WT Kormelink"/>
                <a:ea typeface="+mn-lt"/>
                <a:cs typeface="+mn-lt"/>
              </a:rPr>
              <a:t>. </a:t>
            </a:r>
            <a:endParaRPr lang="nl-BE">
              <a:latin typeface="WT Kormelink"/>
            </a:endParaRPr>
          </a:p>
          <a:p>
            <a:pPr>
              <a:buFont typeface="Arial"/>
              <a:buChar char="•"/>
            </a:pPr>
            <a:endParaRPr lang="nl-BE">
              <a:latin typeface="WT Kormelink"/>
            </a:endParaRPr>
          </a:p>
          <a:p>
            <a:r>
              <a:rPr lang="nl-BE" sz="1300" b="1">
                <a:latin typeface="WT Kormelink"/>
                <a:ea typeface="+mn-lt"/>
                <a:cs typeface="+mn-lt"/>
              </a:rPr>
              <a:t>How </a:t>
            </a:r>
            <a:r>
              <a:rPr lang="nl-BE" sz="1300" b="1" err="1">
                <a:latin typeface="WT Kormelink"/>
                <a:ea typeface="+mn-lt"/>
                <a:cs typeface="+mn-lt"/>
              </a:rPr>
              <a:t>can</a:t>
            </a:r>
            <a:r>
              <a:rPr lang="nl-BE" sz="1300" b="1">
                <a:latin typeface="WT Kormelink"/>
                <a:ea typeface="+mn-lt"/>
                <a:cs typeface="+mn-lt"/>
              </a:rPr>
              <a:t> we translate LOV2030 </a:t>
            </a:r>
            <a:r>
              <a:rPr lang="nl-BE" sz="1300" b="1" err="1">
                <a:latin typeface="WT Kormelink"/>
                <a:ea typeface="+mn-lt"/>
                <a:cs typeface="+mn-lt"/>
              </a:rPr>
              <a:t>into</a:t>
            </a:r>
            <a:r>
              <a:rPr lang="nl-BE" sz="1300" b="1">
                <a:latin typeface="WT Kormelink"/>
                <a:ea typeface="+mn-lt"/>
                <a:cs typeface="+mn-lt"/>
              </a:rPr>
              <a:t> </a:t>
            </a:r>
            <a:r>
              <a:rPr lang="nl-BE" sz="1300" b="1" err="1">
                <a:latin typeface="WT Kormelink"/>
                <a:ea typeface="+mn-lt"/>
                <a:cs typeface="+mn-lt"/>
              </a:rPr>
              <a:t>language</a:t>
            </a:r>
            <a:r>
              <a:rPr lang="nl-BE" sz="1300" b="1">
                <a:latin typeface="WT Kormelink"/>
                <a:ea typeface="+mn-lt"/>
                <a:cs typeface="+mn-lt"/>
              </a:rPr>
              <a:t>, images, actions </a:t>
            </a:r>
            <a:r>
              <a:rPr lang="nl-BE" sz="1300" b="1" err="1">
                <a:latin typeface="WT Kormelink"/>
                <a:ea typeface="+mn-lt"/>
                <a:cs typeface="+mn-lt"/>
              </a:rPr>
              <a:t>and</a:t>
            </a:r>
            <a:r>
              <a:rPr lang="nl-BE" sz="1300" b="1">
                <a:latin typeface="WT Kormelink"/>
                <a:ea typeface="+mn-lt"/>
                <a:cs typeface="+mn-lt"/>
              </a:rPr>
              <a:t> </a:t>
            </a:r>
            <a:r>
              <a:rPr lang="nl-BE" sz="1300" b="1" err="1">
                <a:latin typeface="WT Kormelink"/>
                <a:ea typeface="+mn-lt"/>
                <a:cs typeface="+mn-lt"/>
              </a:rPr>
              <a:t>encounters</a:t>
            </a:r>
            <a:r>
              <a:rPr lang="nl-BE" sz="1300" b="1">
                <a:latin typeface="WT Kormelink"/>
                <a:ea typeface="+mn-lt"/>
                <a:cs typeface="+mn-lt"/>
              </a:rPr>
              <a:t> </a:t>
            </a:r>
            <a:r>
              <a:rPr lang="nl-BE" sz="1300" b="1" err="1">
                <a:latin typeface="WT Kormelink"/>
                <a:ea typeface="+mn-lt"/>
                <a:cs typeface="+mn-lt"/>
              </a:rPr>
              <a:t>that</a:t>
            </a:r>
            <a:r>
              <a:rPr lang="nl-BE" sz="1300" b="1">
                <a:latin typeface="WT Kormelink"/>
                <a:ea typeface="+mn-lt"/>
                <a:cs typeface="+mn-lt"/>
              </a:rPr>
              <a:t> are </a:t>
            </a:r>
            <a:r>
              <a:rPr lang="nl-BE" sz="1300" b="1" err="1">
                <a:latin typeface="WT Kormelink"/>
                <a:ea typeface="+mn-lt"/>
                <a:cs typeface="+mn-lt"/>
              </a:rPr>
              <a:t>recognisable</a:t>
            </a:r>
            <a:r>
              <a:rPr lang="nl-BE" sz="1300" b="1">
                <a:latin typeface="WT Kormelink"/>
                <a:ea typeface="+mn-lt"/>
                <a:cs typeface="+mn-lt"/>
              </a:rPr>
              <a:t> </a:t>
            </a:r>
            <a:r>
              <a:rPr lang="nl-BE" sz="1300" b="1" err="1">
                <a:latin typeface="WT Kormelink"/>
                <a:ea typeface="+mn-lt"/>
                <a:cs typeface="+mn-lt"/>
              </a:rPr>
              <a:t>for</a:t>
            </a:r>
            <a:r>
              <a:rPr lang="nl-BE" sz="1300" b="1">
                <a:latin typeface="WT Kormelink"/>
                <a:ea typeface="+mn-lt"/>
                <a:cs typeface="+mn-lt"/>
              </a:rPr>
              <a:t> different target </a:t>
            </a:r>
            <a:r>
              <a:rPr lang="nl-BE" sz="1300" b="1" err="1">
                <a:latin typeface="WT Kormelink"/>
                <a:ea typeface="+mn-lt"/>
                <a:cs typeface="+mn-lt"/>
              </a:rPr>
              <a:t>groups</a:t>
            </a:r>
            <a:r>
              <a:rPr lang="nl-BE" sz="1300" b="1">
                <a:latin typeface="WT Kormelink"/>
                <a:ea typeface="+mn-lt"/>
                <a:cs typeface="+mn-lt"/>
              </a:rPr>
              <a:t>? </a:t>
            </a:r>
            <a:endParaRPr lang="nl-BE" b="1">
              <a:latin typeface="WT Kormelink"/>
            </a:endParaRPr>
          </a:p>
          <a:p>
            <a:pPr>
              <a:buFont typeface="Arial"/>
              <a:buChar char="•"/>
            </a:pPr>
            <a:endParaRPr lang="nl-BE">
              <a:latin typeface="WT Kormelink"/>
            </a:endParaRPr>
          </a:p>
          <a:p>
            <a:r>
              <a:rPr lang="nl-BE" sz="1300" err="1">
                <a:latin typeface="WT Kormelink"/>
                <a:ea typeface="+mn-lt"/>
                <a:cs typeface="+mn-lt"/>
              </a:rPr>
              <a:t>There</a:t>
            </a:r>
            <a:r>
              <a:rPr lang="nl-BE" sz="1300">
                <a:latin typeface="WT Kormelink"/>
                <a:ea typeface="+mn-lt"/>
                <a:cs typeface="+mn-lt"/>
              </a:rPr>
              <a:t> is a </a:t>
            </a:r>
            <a:r>
              <a:rPr lang="nl-BE" sz="1300" err="1">
                <a:latin typeface="WT Kormelink"/>
                <a:ea typeface="+mn-lt"/>
                <a:cs typeface="+mn-lt"/>
              </a:rPr>
              <a:t>need</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multilingual</a:t>
            </a:r>
            <a:r>
              <a:rPr lang="nl-BE" sz="1300">
                <a:latin typeface="WT Kormelink"/>
                <a:ea typeface="+mn-lt"/>
                <a:cs typeface="+mn-lt"/>
              </a:rPr>
              <a:t>, </a:t>
            </a:r>
            <a:r>
              <a:rPr lang="nl-BE" sz="1300" err="1">
                <a:latin typeface="WT Kormelink"/>
                <a:ea typeface="+mn-lt"/>
                <a:cs typeface="+mn-lt"/>
              </a:rPr>
              <a:t>accessible</a:t>
            </a:r>
            <a:r>
              <a:rPr lang="nl-BE" sz="1300">
                <a:latin typeface="WT Kormelink"/>
                <a:ea typeface="+mn-lt"/>
                <a:cs typeface="+mn-lt"/>
              </a:rPr>
              <a:t> </a:t>
            </a:r>
            <a:r>
              <a:rPr lang="nl-BE" sz="1300" err="1">
                <a:latin typeface="WT Kormelink"/>
                <a:ea typeface="+mn-lt"/>
                <a:cs typeface="+mn-lt"/>
              </a:rPr>
              <a:t>communication</a:t>
            </a:r>
            <a:r>
              <a:rPr lang="nl-BE" sz="1300">
                <a:latin typeface="WT Kormelink"/>
                <a:ea typeface="+mn-lt"/>
                <a:cs typeface="+mn-lt"/>
              </a:rPr>
              <a:t>: </a:t>
            </a:r>
            <a:r>
              <a:rPr lang="nl-BE" sz="1300" err="1">
                <a:latin typeface="WT Kormelink"/>
                <a:ea typeface="+mn-lt"/>
                <a:cs typeface="+mn-lt"/>
              </a:rPr>
              <a:t>simple</a:t>
            </a:r>
            <a:r>
              <a:rPr lang="nl-BE" sz="1300">
                <a:latin typeface="WT Kormelink"/>
                <a:ea typeface="+mn-lt"/>
                <a:cs typeface="+mn-lt"/>
              </a:rPr>
              <a:t> </a:t>
            </a:r>
            <a:r>
              <a:rPr lang="nl-BE" sz="1300" err="1">
                <a:latin typeface="WT Kormelink"/>
                <a:ea typeface="+mn-lt"/>
                <a:cs typeface="+mn-lt"/>
              </a:rPr>
              <a:t>language</a:t>
            </a:r>
            <a:r>
              <a:rPr lang="nl-BE" sz="1300">
                <a:latin typeface="WT Kormelink"/>
                <a:ea typeface="+mn-lt"/>
                <a:cs typeface="+mn-lt"/>
              </a:rPr>
              <a:t>, </a:t>
            </a:r>
            <a:r>
              <a:rPr lang="nl-BE" sz="1300" err="1">
                <a:latin typeface="WT Kormelink"/>
                <a:ea typeface="+mn-lt"/>
                <a:cs typeface="+mn-lt"/>
              </a:rPr>
              <a:t>visual</a:t>
            </a:r>
            <a:r>
              <a:rPr lang="nl-BE" sz="1300">
                <a:latin typeface="WT Kormelink"/>
                <a:ea typeface="+mn-lt"/>
                <a:cs typeface="+mn-lt"/>
              </a:rPr>
              <a:t> support via </a:t>
            </a:r>
            <a:r>
              <a:rPr lang="nl-BE" sz="1300" err="1">
                <a:latin typeface="WT Kormelink"/>
                <a:ea typeface="+mn-lt"/>
                <a:cs typeface="+mn-lt"/>
              </a:rPr>
              <a:t>photos</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videos</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clear</a:t>
            </a:r>
            <a:r>
              <a:rPr lang="nl-BE" sz="1300">
                <a:latin typeface="WT Kormelink"/>
                <a:ea typeface="+mn-lt"/>
                <a:cs typeface="+mn-lt"/>
              </a:rPr>
              <a:t> </a:t>
            </a:r>
            <a:r>
              <a:rPr lang="nl-BE" sz="1300" err="1">
                <a:latin typeface="WT Kormelink"/>
                <a:ea typeface="+mn-lt"/>
                <a:cs typeface="+mn-lt"/>
              </a:rPr>
              <a:t>atmospheric</a:t>
            </a:r>
            <a:r>
              <a:rPr lang="nl-BE" sz="1300">
                <a:latin typeface="WT Kormelink"/>
                <a:ea typeface="+mn-lt"/>
                <a:cs typeface="+mn-lt"/>
              </a:rPr>
              <a:t> images. The </a:t>
            </a:r>
            <a:r>
              <a:rPr lang="nl-BE" sz="1300" err="1">
                <a:latin typeface="WT Kormelink"/>
                <a:ea typeface="+mn-lt"/>
                <a:cs typeface="+mn-lt"/>
              </a:rPr>
              <a:t>philosophy</a:t>
            </a:r>
            <a:r>
              <a:rPr lang="nl-BE" sz="1300">
                <a:latin typeface="WT Kormelink"/>
                <a:ea typeface="+mn-lt"/>
                <a:cs typeface="+mn-lt"/>
              </a:rPr>
              <a:t> </a:t>
            </a:r>
            <a:r>
              <a:rPr lang="nl-BE" sz="1300" err="1">
                <a:latin typeface="WT Kormelink"/>
                <a:ea typeface="+mn-lt"/>
                <a:cs typeface="+mn-lt"/>
              </a:rPr>
              <a:t>behind</a:t>
            </a:r>
            <a:r>
              <a:rPr lang="nl-BE" sz="1300">
                <a:latin typeface="WT Kormelink"/>
                <a:ea typeface="+mn-lt"/>
                <a:cs typeface="+mn-lt"/>
              </a:rPr>
              <a:t> LOV must </a:t>
            </a:r>
            <a:r>
              <a:rPr lang="nl-BE" sz="1300" err="1">
                <a:latin typeface="WT Kormelink"/>
                <a:ea typeface="+mn-lt"/>
                <a:cs typeface="+mn-lt"/>
              </a:rPr>
              <a:t>be</a:t>
            </a:r>
            <a:r>
              <a:rPr lang="nl-BE" sz="1300">
                <a:latin typeface="WT Kormelink"/>
                <a:ea typeface="+mn-lt"/>
                <a:cs typeface="+mn-lt"/>
              </a:rPr>
              <a:t> </a:t>
            </a:r>
            <a:r>
              <a:rPr lang="nl-BE" sz="1300" err="1">
                <a:latin typeface="WT Kormelink"/>
                <a:ea typeface="+mn-lt"/>
                <a:cs typeface="+mn-lt"/>
              </a:rPr>
              <a:t>simplified</a:t>
            </a:r>
            <a:r>
              <a:rPr lang="nl-BE" sz="1300">
                <a:latin typeface="WT Kormelink"/>
                <a:ea typeface="+mn-lt"/>
                <a:cs typeface="+mn-lt"/>
              </a:rPr>
              <a:t>, </a:t>
            </a:r>
            <a:r>
              <a:rPr lang="nl-BE" sz="1300" err="1">
                <a:latin typeface="WT Kormelink"/>
                <a:ea typeface="+mn-lt"/>
                <a:cs typeface="+mn-lt"/>
              </a:rPr>
              <a:t>so</a:t>
            </a:r>
            <a:r>
              <a:rPr lang="nl-BE" sz="1300">
                <a:latin typeface="WT Kormelink"/>
                <a:ea typeface="+mn-lt"/>
                <a:cs typeface="+mn-lt"/>
              </a:rPr>
              <a:t>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it</a:t>
            </a:r>
            <a:r>
              <a:rPr lang="nl-BE" sz="1300">
                <a:latin typeface="WT Kormelink"/>
                <a:ea typeface="+mn-lt"/>
                <a:cs typeface="+mn-lt"/>
              </a:rPr>
              <a:t> is </a:t>
            </a:r>
            <a:r>
              <a:rPr lang="nl-BE" sz="1300" err="1">
                <a:latin typeface="WT Kormelink"/>
                <a:ea typeface="+mn-lt"/>
                <a:cs typeface="+mn-lt"/>
              </a:rPr>
              <a:t>easier</a:t>
            </a:r>
            <a:r>
              <a:rPr lang="nl-BE" sz="1300">
                <a:latin typeface="WT Kormelink"/>
                <a:ea typeface="+mn-lt"/>
                <a:cs typeface="+mn-lt"/>
              </a:rPr>
              <a:t>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understand</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share. Low-</a:t>
            </a:r>
            <a:r>
              <a:rPr lang="nl-BE" sz="1300" err="1">
                <a:latin typeface="WT Kormelink"/>
                <a:ea typeface="+mn-lt"/>
                <a:cs typeface="+mn-lt"/>
              </a:rPr>
              <a:t>threshold</a:t>
            </a:r>
            <a:r>
              <a:rPr lang="nl-BE" sz="1300">
                <a:latin typeface="WT Kormelink"/>
                <a:ea typeface="+mn-lt"/>
                <a:cs typeface="+mn-lt"/>
              </a:rPr>
              <a:t> </a:t>
            </a:r>
            <a:r>
              <a:rPr lang="nl-BE" sz="1300" err="1">
                <a:latin typeface="WT Kormelink"/>
                <a:ea typeface="+mn-lt"/>
                <a:cs typeface="+mn-lt"/>
              </a:rPr>
              <a:t>work</a:t>
            </a:r>
            <a:r>
              <a:rPr lang="nl-BE" sz="1300">
                <a:latin typeface="WT Kormelink"/>
                <a:ea typeface="+mn-lt"/>
                <a:cs typeface="+mn-lt"/>
              </a:rPr>
              <a:t> </a:t>
            </a:r>
            <a:r>
              <a:rPr lang="nl-BE" sz="1300" err="1">
                <a:latin typeface="WT Kormelink"/>
                <a:ea typeface="+mn-lt"/>
                <a:cs typeface="+mn-lt"/>
              </a:rPr>
              <a:t>tables</a:t>
            </a:r>
            <a:r>
              <a:rPr lang="nl-BE" sz="1300">
                <a:latin typeface="WT Kormelink"/>
                <a:ea typeface="+mn-lt"/>
                <a:cs typeface="+mn-lt"/>
              </a:rPr>
              <a:t> </a:t>
            </a:r>
            <a:r>
              <a:rPr lang="nl-BE" sz="1300" err="1">
                <a:latin typeface="WT Kormelink"/>
                <a:ea typeface="+mn-lt"/>
                <a:cs typeface="+mn-lt"/>
              </a:rPr>
              <a:t>can</a:t>
            </a:r>
            <a:r>
              <a:rPr lang="nl-BE" sz="1300">
                <a:latin typeface="WT Kormelink"/>
                <a:ea typeface="+mn-lt"/>
                <a:cs typeface="+mn-lt"/>
              </a:rPr>
              <a:t> help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build</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story step </a:t>
            </a:r>
            <a:r>
              <a:rPr lang="nl-BE" sz="1300" err="1">
                <a:latin typeface="WT Kormelink"/>
                <a:ea typeface="+mn-lt"/>
                <a:cs typeface="+mn-lt"/>
              </a:rPr>
              <a:t>by</a:t>
            </a:r>
            <a:r>
              <a:rPr lang="nl-BE" sz="1300">
                <a:latin typeface="WT Kormelink"/>
                <a:ea typeface="+mn-lt"/>
                <a:cs typeface="+mn-lt"/>
              </a:rPr>
              <a:t> step. The </a:t>
            </a:r>
            <a:r>
              <a:rPr lang="nl-BE" sz="1300" err="1">
                <a:latin typeface="WT Kormelink"/>
                <a:ea typeface="+mn-lt"/>
                <a:cs typeface="+mn-lt"/>
              </a:rPr>
              <a:t>current</a:t>
            </a:r>
            <a:r>
              <a:rPr lang="nl-BE" sz="1300">
                <a:latin typeface="WT Kormelink"/>
                <a:ea typeface="+mn-lt"/>
                <a:cs typeface="+mn-lt"/>
              </a:rPr>
              <a:t> </a:t>
            </a:r>
            <a:r>
              <a:rPr lang="nl-BE" sz="1300" err="1">
                <a:latin typeface="WT Kormelink"/>
                <a:ea typeface="+mn-lt"/>
                <a:cs typeface="+mn-lt"/>
              </a:rPr>
              <a:t>narrative</a:t>
            </a:r>
            <a:r>
              <a:rPr lang="nl-BE" sz="1300">
                <a:latin typeface="WT Kormelink"/>
                <a:ea typeface="+mn-lt"/>
                <a:cs typeface="+mn-lt"/>
              </a:rPr>
              <a:t> is complex; </a:t>
            </a:r>
            <a:r>
              <a:rPr lang="nl-BE" sz="1300" err="1">
                <a:latin typeface="WT Kormelink"/>
                <a:ea typeface="+mn-lt"/>
                <a:cs typeface="+mn-lt"/>
              </a:rPr>
              <a:t>to</a:t>
            </a:r>
            <a:r>
              <a:rPr lang="nl-BE" sz="1300">
                <a:latin typeface="WT Kormelink"/>
                <a:ea typeface="+mn-lt"/>
                <a:cs typeface="+mn-lt"/>
              </a:rPr>
              <a:t> </a:t>
            </a:r>
            <a:r>
              <a:rPr lang="nl-BE" sz="1300" err="1">
                <a:latin typeface="WT Kormelink"/>
                <a:ea typeface="+mn-lt"/>
                <a:cs typeface="+mn-lt"/>
              </a:rPr>
              <a:t>really</a:t>
            </a:r>
            <a:r>
              <a:rPr lang="nl-BE" sz="1300">
                <a:latin typeface="WT Kormelink"/>
                <a:ea typeface="+mn-lt"/>
                <a:cs typeface="+mn-lt"/>
              </a:rPr>
              <a:t> </a:t>
            </a:r>
            <a:r>
              <a:rPr lang="nl-BE" sz="1300" err="1">
                <a:latin typeface="WT Kormelink"/>
                <a:ea typeface="+mn-lt"/>
                <a:cs typeface="+mn-lt"/>
              </a:rPr>
              <a:t>create</a:t>
            </a:r>
            <a:r>
              <a:rPr lang="nl-BE" sz="1300">
                <a:latin typeface="WT Kormelink"/>
                <a:ea typeface="+mn-lt"/>
                <a:cs typeface="+mn-lt"/>
              </a:rPr>
              <a:t> </a:t>
            </a:r>
            <a:r>
              <a:rPr lang="nl-BE" sz="1300" err="1">
                <a:latin typeface="WT Kormelink"/>
                <a:ea typeface="+mn-lt"/>
                <a:cs typeface="+mn-lt"/>
              </a:rPr>
              <a:t>connection</a:t>
            </a:r>
            <a:r>
              <a:rPr lang="nl-BE" sz="1300">
                <a:latin typeface="WT Kormelink"/>
                <a:ea typeface="+mn-lt"/>
                <a:cs typeface="+mn-lt"/>
              </a:rPr>
              <a:t>, a </a:t>
            </a:r>
            <a:r>
              <a:rPr lang="nl-BE" sz="1300" err="1">
                <a:latin typeface="WT Kormelink"/>
                <a:ea typeface="+mn-lt"/>
                <a:cs typeface="+mn-lt"/>
              </a:rPr>
              <a:t>simpler</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more </a:t>
            </a:r>
            <a:r>
              <a:rPr lang="nl-BE" sz="1300" err="1">
                <a:latin typeface="WT Kormelink"/>
                <a:ea typeface="+mn-lt"/>
                <a:cs typeface="+mn-lt"/>
              </a:rPr>
              <a:t>recognisable</a:t>
            </a:r>
            <a:r>
              <a:rPr lang="nl-BE" sz="1300">
                <a:latin typeface="WT Kormelink"/>
                <a:ea typeface="+mn-lt"/>
                <a:cs typeface="+mn-lt"/>
              </a:rPr>
              <a:t> story is </a:t>
            </a:r>
            <a:r>
              <a:rPr lang="nl-BE" sz="1300" err="1">
                <a:latin typeface="WT Kormelink"/>
                <a:ea typeface="+mn-lt"/>
                <a:cs typeface="+mn-lt"/>
              </a:rPr>
              <a:t>needed</a:t>
            </a:r>
            <a:r>
              <a:rPr lang="nl-BE" sz="1300">
                <a:latin typeface="WT Kormelink"/>
                <a:ea typeface="+mn-lt"/>
                <a:cs typeface="+mn-lt"/>
              </a:rPr>
              <a:t>. The term ‘</a:t>
            </a:r>
            <a:r>
              <a:rPr lang="nl-BE" sz="1300" err="1">
                <a:latin typeface="WT Kormelink"/>
                <a:ea typeface="+mn-lt"/>
                <a:cs typeface="+mn-lt"/>
              </a:rPr>
              <a:t>radical</a:t>
            </a:r>
            <a:r>
              <a:rPr lang="nl-BE" sz="1300">
                <a:latin typeface="WT Kormelink"/>
                <a:ea typeface="+mn-lt"/>
                <a:cs typeface="+mn-lt"/>
              </a:rPr>
              <a:t> </a:t>
            </a:r>
            <a:r>
              <a:rPr lang="nl-BE" sz="1300" err="1">
                <a:latin typeface="WT Kormelink"/>
                <a:ea typeface="+mn-lt"/>
                <a:cs typeface="+mn-lt"/>
              </a:rPr>
              <a:t>connections</a:t>
            </a:r>
            <a:r>
              <a:rPr lang="nl-BE" sz="1300">
                <a:latin typeface="WT Kormelink"/>
                <a:ea typeface="+mn-lt"/>
                <a:cs typeface="+mn-lt"/>
              </a:rPr>
              <a:t>’ </a:t>
            </a:r>
            <a:r>
              <a:rPr lang="nl-BE" sz="1300" err="1">
                <a:latin typeface="WT Kormelink"/>
                <a:ea typeface="+mn-lt"/>
                <a:cs typeface="+mn-lt"/>
              </a:rPr>
              <a:t>can</a:t>
            </a:r>
            <a:r>
              <a:rPr lang="nl-BE" sz="1300">
                <a:latin typeface="WT Kormelink"/>
                <a:ea typeface="+mn-lt"/>
                <a:cs typeface="+mn-lt"/>
              </a:rPr>
              <a:t> </a:t>
            </a:r>
            <a:r>
              <a:rPr lang="nl-BE" sz="1300" err="1">
                <a:latin typeface="WT Kormelink"/>
                <a:ea typeface="+mn-lt"/>
                <a:cs typeface="+mn-lt"/>
              </a:rPr>
              <a:t>be</a:t>
            </a:r>
            <a:r>
              <a:rPr lang="nl-BE" sz="1300">
                <a:latin typeface="WT Kormelink"/>
                <a:ea typeface="+mn-lt"/>
                <a:cs typeface="+mn-lt"/>
              </a:rPr>
              <a:t> off-putting </a:t>
            </a:r>
            <a:r>
              <a:rPr lang="nl-BE" sz="1300" err="1">
                <a:latin typeface="WT Kormelink"/>
                <a:ea typeface="+mn-lt"/>
                <a:cs typeface="+mn-lt"/>
              </a:rPr>
              <a:t>because</a:t>
            </a:r>
            <a:r>
              <a:rPr lang="nl-BE" sz="1300">
                <a:latin typeface="WT Kormelink"/>
                <a:ea typeface="+mn-lt"/>
                <a:cs typeface="+mn-lt"/>
              </a:rPr>
              <a:t> of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connotation</a:t>
            </a:r>
            <a:r>
              <a:rPr lang="nl-BE" sz="1300">
                <a:latin typeface="WT Kormelink"/>
                <a:ea typeface="+mn-lt"/>
                <a:cs typeface="+mn-lt"/>
              </a:rPr>
              <a:t> of </a:t>
            </a:r>
            <a:r>
              <a:rPr lang="nl-BE" sz="1300" err="1">
                <a:latin typeface="WT Kormelink"/>
                <a:ea typeface="+mn-lt"/>
                <a:cs typeface="+mn-lt"/>
              </a:rPr>
              <a:t>the</a:t>
            </a:r>
            <a:r>
              <a:rPr lang="nl-BE" sz="1300">
                <a:latin typeface="WT Kormelink"/>
                <a:ea typeface="+mn-lt"/>
                <a:cs typeface="+mn-lt"/>
              </a:rPr>
              <a:t> word ‘</a:t>
            </a:r>
            <a:r>
              <a:rPr lang="nl-BE" sz="1300" err="1">
                <a:latin typeface="WT Kormelink"/>
                <a:ea typeface="+mn-lt"/>
                <a:cs typeface="+mn-lt"/>
              </a:rPr>
              <a:t>radical</a:t>
            </a:r>
            <a:r>
              <a:rPr lang="nl-BE" sz="1300">
                <a:latin typeface="WT Kormelink"/>
                <a:ea typeface="+mn-lt"/>
                <a:cs typeface="+mn-lt"/>
              </a:rPr>
              <a:t>’. </a:t>
            </a:r>
            <a:r>
              <a:rPr lang="nl-BE" sz="1300" err="1">
                <a:latin typeface="WT Kormelink"/>
                <a:ea typeface="+mn-lt"/>
                <a:cs typeface="+mn-lt"/>
              </a:rPr>
              <a:t>What</a:t>
            </a:r>
            <a:r>
              <a:rPr lang="nl-BE" sz="1300">
                <a:latin typeface="WT Kormelink"/>
                <a:ea typeface="+mn-lt"/>
                <a:cs typeface="+mn-lt"/>
              </a:rPr>
              <a:t> is important is </a:t>
            </a:r>
            <a:r>
              <a:rPr lang="nl-BE" sz="1300" err="1">
                <a:latin typeface="WT Kormelink"/>
                <a:ea typeface="+mn-lt"/>
                <a:cs typeface="+mn-lt"/>
              </a:rPr>
              <a:t>that</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story is </a:t>
            </a:r>
            <a:r>
              <a:rPr lang="nl-BE" sz="1300" err="1">
                <a:latin typeface="WT Kormelink"/>
                <a:ea typeface="+mn-lt"/>
                <a:cs typeface="+mn-lt"/>
              </a:rPr>
              <a:t>shaped</a:t>
            </a:r>
            <a:r>
              <a:rPr lang="nl-BE" sz="1300">
                <a:latin typeface="WT Kormelink"/>
                <a:ea typeface="+mn-lt"/>
                <a:cs typeface="+mn-lt"/>
              </a:rPr>
              <a:t> </a:t>
            </a:r>
            <a:r>
              <a:rPr lang="nl-BE" sz="1300" err="1">
                <a:latin typeface="WT Kormelink"/>
                <a:ea typeface="+mn-lt"/>
                <a:cs typeface="+mn-lt"/>
              </a:rPr>
              <a:t>together</a:t>
            </a:r>
            <a:r>
              <a:rPr lang="nl-BE" sz="1300">
                <a:latin typeface="WT Kormelink"/>
                <a:ea typeface="+mn-lt"/>
                <a:cs typeface="+mn-lt"/>
              </a:rPr>
              <a:t> </a:t>
            </a:r>
            <a:r>
              <a:rPr lang="nl-BE" sz="1300" err="1">
                <a:latin typeface="WT Kormelink"/>
                <a:ea typeface="+mn-lt"/>
                <a:cs typeface="+mn-lt"/>
              </a:rPr>
              <a:t>with</a:t>
            </a:r>
            <a:r>
              <a:rPr lang="nl-BE" sz="1300">
                <a:latin typeface="WT Kormelink"/>
                <a:ea typeface="+mn-lt"/>
                <a:cs typeface="+mn-lt"/>
              </a:rPr>
              <a:t>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people</a:t>
            </a:r>
            <a:r>
              <a:rPr lang="nl-BE" sz="1300">
                <a:latin typeface="WT Kormelink"/>
                <a:ea typeface="+mn-lt"/>
                <a:cs typeface="+mn-lt"/>
              </a:rPr>
              <a:t> </a:t>
            </a:r>
            <a:r>
              <a:rPr lang="nl-BE" sz="1300" err="1">
                <a:latin typeface="WT Kormelink"/>
                <a:ea typeface="+mn-lt"/>
                <a:cs typeface="+mn-lt"/>
              </a:rPr>
              <a:t>involved</a:t>
            </a:r>
            <a:r>
              <a:rPr lang="nl-BE" sz="1300">
                <a:latin typeface="WT Kormelink"/>
                <a:ea typeface="+mn-lt"/>
                <a:cs typeface="+mn-lt"/>
              </a:rPr>
              <a:t> in </a:t>
            </a:r>
            <a:r>
              <a:rPr lang="nl-BE" sz="1300" err="1">
                <a:latin typeface="WT Kormelink"/>
                <a:ea typeface="+mn-lt"/>
                <a:cs typeface="+mn-lt"/>
              </a:rPr>
              <a:t>the</a:t>
            </a:r>
            <a:r>
              <a:rPr lang="nl-BE" sz="1300">
                <a:latin typeface="WT Kormelink"/>
                <a:ea typeface="+mn-lt"/>
                <a:cs typeface="+mn-lt"/>
              </a:rPr>
              <a:t> </a:t>
            </a:r>
            <a:r>
              <a:rPr lang="nl-BE" sz="1300" err="1">
                <a:latin typeface="WT Kormelink"/>
                <a:ea typeface="+mn-lt"/>
                <a:cs typeface="+mn-lt"/>
              </a:rPr>
              <a:t>coming</a:t>
            </a:r>
            <a:r>
              <a:rPr lang="nl-BE" sz="1300">
                <a:latin typeface="WT Kormelink"/>
                <a:ea typeface="+mn-lt"/>
                <a:cs typeface="+mn-lt"/>
              </a:rPr>
              <a:t> </a:t>
            </a:r>
            <a:r>
              <a:rPr lang="nl-BE" sz="1300" err="1">
                <a:latin typeface="WT Kormelink"/>
                <a:ea typeface="+mn-lt"/>
                <a:cs typeface="+mn-lt"/>
              </a:rPr>
              <a:t>years</a:t>
            </a:r>
            <a:r>
              <a:rPr lang="nl-BE" sz="1300">
                <a:latin typeface="WT Kormelink"/>
                <a:ea typeface="+mn-lt"/>
                <a:cs typeface="+mn-lt"/>
              </a:rPr>
              <a:t> – </a:t>
            </a:r>
            <a:r>
              <a:rPr lang="nl-BE" sz="1300" err="1">
                <a:latin typeface="WT Kormelink"/>
                <a:ea typeface="+mn-lt"/>
                <a:cs typeface="+mn-lt"/>
              </a:rPr>
              <a:t>it</a:t>
            </a:r>
            <a:r>
              <a:rPr lang="nl-BE" sz="1300">
                <a:latin typeface="WT Kormelink"/>
                <a:ea typeface="+mn-lt"/>
                <a:cs typeface="+mn-lt"/>
              </a:rPr>
              <a:t> must </a:t>
            </a:r>
            <a:r>
              <a:rPr lang="nl-BE" sz="1300" err="1">
                <a:latin typeface="WT Kormelink"/>
                <a:ea typeface="+mn-lt"/>
                <a:cs typeface="+mn-lt"/>
              </a:rPr>
              <a:t>be</a:t>
            </a:r>
            <a:r>
              <a:rPr lang="nl-BE" sz="1300">
                <a:latin typeface="WT Kormelink"/>
                <a:ea typeface="+mn-lt"/>
                <a:cs typeface="+mn-lt"/>
              </a:rPr>
              <a:t> </a:t>
            </a:r>
            <a:r>
              <a:rPr lang="nl-BE" sz="1300" err="1">
                <a:latin typeface="WT Kormelink"/>
                <a:ea typeface="+mn-lt"/>
                <a:cs typeface="+mn-lt"/>
              </a:rPr>
              <a:t>from</a:t>
            </a:r>
            <a:r>
              <a:rPr lang="nl-BE" sz="1300">
                <a:latin typeface="WT Kormelink"/>
                <a:ea typeface="+mn-lt"/>
                <a:cs typeface="+mn-lt"/>
              </a:rPr>
              <a:t> </a:t>
            </a:r>
            <a:r>
              <a:rPr lang="nl-BE" sz="1300" err="1">
                <a:latin typeface="WT Kormelink"/>
                <a:ea typeface="+mn-lt"/>
                <a:cs typeface="+mn-lt"/>
              </a:rPr>
              <a:t>them</a:t>
            </a:r>
            <a:r>
              <a:rPr lang="nl-BE" sz="1300">
                <a:latin typeface="WT Kormelink"/>
                <a:ea typeface="+mn-lt"/>
                <a:cs typeface="+mn-lt"/>
              </a:rPr>
              <a:t> </a:t>
            </a:r>
            <a:r>
              <a:rPr lang="nl-BE" sz="1300" err="1">
                <a:latin typeface="WT Kormelink"/>
                <a:ea typeface="+mn-lt"/>
                <a:cs typeface="+mn-lt"/>
              </a:rPr>
              <a:t>and</a:t>
            </a:r>
            <a:r>
              <a:rPr lang="nl-BE" sz="1300">
                <a:latin typeface="WT Kormelink"/>
                <a:ea typeface="+mn-lt"/>
                <a:cs typeface="+mn-lt"/>
              </a:rPr>
              <a:t> </a:t>
            </a:r>
            <a:r>
              <a:rPr lang="nl-BE" sz="1300" err="1">
                <a:latin typeface="WT Kormelink"/>
                <a:ea typeface="+mn-lt"/>
                <a:cs typeface="+mn-lt"/>
              </a:rPr>
              <a:t>for</a:t>
            </a:r>
            <a:r>
              <a:rPr lang="nl-BE" sz="1300">
                <a:latin typeface="WT Kormelink"/>
                <a:ea typeface="+mn-lt"/>
                <a:cs typeface="+mn-lt"/>
              </a:rPr>
              <a:t> </a:t>
            </a:r>
            <a:r>
              <a:rPr lang="nl-BE" sz="1300" err="1">
                <a:latin typeface="WT Kormelink"/>
                <a:ea typeface="+mn-lt"/>
                <a:cs typeface="+mn-lt"/>
              </a:rPr>
              <a:t>them</a:t>
            </a:r>
            <a:r>
              <a:rPr lang="nl-BE" sz="1300">
                <a:latin typeface="WT Kormelink"/>
                <a:ea typeface="+mn-lt"/>
                <a:cs typeface="+mn-lt"/>
              </a:rPr>
              <a:t>.</a:t>
            </a:r>
            <a:endParaRPr lang="nl-BE">
              <a:latin typeface="WT Kormelink"/>
              <a:ea typeface="+mn-lt"/>
              <a:cs typeface="+mn-lt"/>
            </a:endParaRPr>
          </a:p>
          <a:p>
            <a:endParaRPr lang="nl-BE" sz="1800">
              <a:latin typeface="WT Kormelink"/>
            </a:endParaRPr>
          </a:p>
        </p:txBody>
      </p:sp>
    </p:spTree>
    <p:extLst>
      <p:ext uri="{BB962C8B-B14F-4D97-AF65-F5344CB8AC3E}">
        <p14:creationId xmlns:p14="http://schemas.microsoft.com/office/powerpoint/2010/main" val="405378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783B7-C1F8-03BC-53FF-600A1C88F302}"/>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3F831599-ECEF-41DD-8F60-809E3916F955}"/>
              </a:ext>
            </a:extLst>
          </p:cNvPr>
          <p:cNvSpPr txBox="1"/>
          <p:nvPr/>
        </p:nvSpPr>
        <p:spPr>
          <a:xfrm>
            <a:off x="540755" y="939800"/>
            <a:ext cx="11379067" cy="5216813"/>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3: </a:t>
            </a:r>
            <a:r>
              <a:rPr lang="nl-BE" sz="2400" b="1" err="1">
                <a:latin typeface="WT Kormelink"/>
              </a:rPr>
              <a:t>What's</a:t>
            </a:r>
            <a:r>
              <a:rPr lang="nl-BE" sz="2400" b="1">
                <a:latin typeface="WT Kormelink"/>
              </a:rPr>
              <a:t> </a:t>
            </a:r>
            <a:r>
              <a:rPr lang="nl-BE" sz="2400" b="1" err="1">
                <a:latin typeface="WT Kormelink"/>
              </a:rPr>
              <a:t>going</a:t>
            </a:r>
            <a:r>
              <a:rPr lang="nl-BE" sz="2400" b="1">
                <a:latin typeface="WT Kormelink"/>
              </a:rPr>
              <a:t> on in </a:t>
            </a:r>
            <a:r>
              <a:rPr lang="nl-BE" sz="2400" b="1" err="1">
                <a:latin typeface="WT Kormelink"/>
              </a:rPr>
              <a:t>the</a:t>
            </a:r>
            <a:r>
              <a:rPr lang="nl-BE" sz="2400" b="1">
                <a:latin typeface="WT Kormelink"/>
              </a:rPr>
              <a:t> field?</a:t>
            </a:r>
          </a:p>
          <a:p>
            <a:r>
              <a:rPr lang="en-US" sz="1300">
                <a:latin typeface="WT Kormelink"/>
                <a:ea typeface="+mn-lt"/>
                <a:cs typeface="+mn-lt"/>
              </a:rPr>
              <a:t>Goal: A moment of reflection on what the Leuven cultural sector needs today to grow, connect and strengthen - in light of the themes of LOV2030 and the network that </a:t>
            </a:r>
            <a:r>
              <a:rPr lang="en-US" sz="1300" err="1">
                <a:latin typeface="WT Kormelink"/>
                <a:ea typeface="+mn-lt"/>
                <a:cs typeface="+mn-lt"/>
              </a:rPr>
              <a:t>CNoL</a:t>
            </a:r>
            <a:r>
              <a:rPr lang="en-US" sz="1300">
                <a:latin typeface="WT Kormelink"/>
                <a:ea typeface="+mn-lt"/>
                <a:cs typeface="+mn-lt"/>
              </a:rPr>
              <a:t> wants to build. </a:t>
            </a:r>
            <a:endParaRPr lang="nl-BE">
              <a:latin typeface="WT Kormelink"/>
            </a:endParaRPr>
          </a:p>
          <a:p>
            <a:endParaRPr lang="nl-BE">
              <a:latin typeface="WT Kormelink"/>
            </a:endParaRPr>
          </a:p>
          <a:p>
            <a:r>
              <a:rPr lang="en-US" sz="1300">
                <a:latin typeface="WT Kormelink"/>
                <a:ea typeface="+mn-lt"/>
                <a:cs typeface="+mn-lt"/>
              </a:rPr>
              <a:t>Questions: </a:t>
            </a:r>
            <a:endParaRPr lang="nl-BE">
              <a:latin typeface="WT Kormelink"/>
            </a:endParaRPr>
          </a:p>
          <a:p>
            <a:endParaRPr lang="nl-BE">
              <a:latin typeface="WT Kormelink"/>
            </a:endParaRPr>
          </a:p>
          <a:p>
            <a:r>
              <a:rPr lang="en-US" sz="1300">
                <a:latin typeface="WT Kormelink"/>
                <a:ea typeface="+mn-lt"/>
                <a:cs typeface="+mn-lt"/>
              </a:rPr>
              <a:t>What affects you or your work within the themes of LOV2030? </a:t>
            </a:r>
            <a:endParaRPr lang="nl-BE">
              <a:latin typeface="WT Kormelink"/>
            </a:endParaRPr>
          </a:p>
          <a:p>
            <a:r>
              <a:rPr lang="en-US" sz="1300">
                <a:latin typeface="WT Kormelink"/>
                <a:ea typeface="+mn-lt"/>
                <a:cs typeface="+mn-lt"/>
              </a:rPr>
              <a:t>➤ Which themes are alive in you or in your practice? Which are still missing? </a:t>
            </a:r>
            <a:endParaRPr lang="nl-BE">
              <a:latin typeface="WT Kormelink"/>
            </a:endParaRPr>
          </a:p>
          <a:p>
            <a:endParaRPr lang="nl-BE">
              <a:latin typeface="WT Kormelink"/>
            </a:endParaRPr>
          </a:p>
          <a:p>
            <a:r>
              <a:rPr lang="en-US" sz="1300">
                <a:latin typeface="WT Kormelink"/>
                <a:ea typeface="+mn-lt"/>
                <a:cs typeface="+mn-lt"/>
              </a:rPr>
              <a:t>What do you need as a maker, association or organization to be stronger? </a:t>
            </a:r>
            <a:endParaRPr lang="nl-BE">
              <a:latin typeface="WT Kormelink"/>
            </a:endParaRPr>
          </a:p>
          <a:p>
            <a:r>
              <a:rPr lang="en-US" sz="1300">
                <a:latin typeface="WT Kormelink"/>
                <a:ea typeface="+mn-lt"/>
                <a:cs typeface="+mn-lt"/>
              </a:rPr>
              <a:t>➤ Think non-financially and not spatially: connections, reflection, coaching, time, feedback, safety... </a:t>
            </a:r>
            <a:endParaRPr lang="nl-BE">
              <a:latin typeface="WT Kormelink"/>
            </a:endParaRPr>
          </a:p>
          <a:p>
            <a:endParaRPr lang="nl-BE">
              <a:latin typeface="WT Kormelink"/>
            </a:endParaRPr>
          </a:p>
          <a:p>
            <a:r>
              <a:rPr lang="en-US" sz="1300">
                <a:latin typeface="WT Kormelink"/>
                <a:ea typeface="+mn-lt"/>
                <a:cs typeface="+mn-lt"/>
              </a:rPr>
              <a:t>Which thresholds hinder your growth or impact as a cultural player today? </a:t>
            </a:r>
            <a:endParaRPr lang="nl-BE">
              <a:latin typeface="WT Kormelink"/>
            </a:endParaRPr>
          </a:p>
          <a:p>
            <a:endParaRPr lang="nl-BE">
              <a:latin typeface="WT Kormelink"/>
            </a:endParaRPr>
          </a:p>
          <a:p>
            <a:r>
              <a:rPr lang="en-US" sz="1300">
                <a:latin typeface="WT Kormelink"/>
                <a:ea typeface="+mn-lt"/>
                <a:cs typeface="+mn-lt"/>
              </a:rPr>
              <a:t>What are you hungry for? </a:t>
            </a:r>
            <a:endParaRPr lang="nl-BE">
              <a:latin typeface="WT Kormelink"/>
            </a:endParaRPr>
          </a:p>
          <a:p>
            <a:r>
              <a:rPr lang="en-US" sz="1300">
                <a:latin typeface="WT Kormelink"/>
                <a:ea typeface="+mn-lt"/>
                <a:cs typeface="+mn-lt"/>
              </a:rPr>
              <a:t>➤ What knowledge, skills or inspiration would you like to acquire? (e.g. collaboration, artistic research, inclusive audience development, sustainability in culture, artistic leadership…) </a:t>
            </a:r>
            <a:endParaRPr lang="nl-BE">
              <a:latin typeface="WT Kormelink"/>
            </a:endParaRPr>
          </a:p>
          <a:p>
            <a:endParaRPr lang="nl-BE">
              <a:latin typeface="WT Kormelink"/>
            </a:endParaRPr>
          </a:p>
          <a:p>
            <a:r>
              <a:rPr lang="en-US" sz="1300">
                <a:latin typeface="WT Kormelink"/>
                <a:ea typeface="+mn-lt"/>
                <a:cs typeface="+mn-lt"/>
              </a:rPr>
              <a:t>What would be a good way to continue to exchange with other cultural players about these needs? </a:t>
            </a:r>
            <a:endParaRPr lang="nl-BE">
              <a:latin typeface="WT Kormelink"/>
            </a:endParaRPr>
          </a:p>
          <a:p>
            <a:endParaRPr lang="nl-BE">
              <a:latin typeface="WT Kormelink"/>
            </a:endParaRPr>
          </a:p>
          <a:p>
            <a:r>
              <a:rPr lang="en-US" sz="1300">
                <a:latin typeface="WT Kormelink"/>
                <a:ea typeface="+mn-lt"/>
                <a:cs typeface="+mn-lt"/>
              </a:rPr>
              <a:t>These were the questions from which this work table started, which was processed by a </a:t>
            </a:r>
            <a:r>
              <a:rPr lang="en-US" sz="1300" err="1">
                <a:latin typeface="WT Kormelink"/>
                <a:ea typeface="+mn-lt"/>
                <a:cs typeface="+mn-lt"/>
              </a:rPr>
              <a:t>post-it</a:t>
            </a:r>
            <a:r>
              <a:rPr lang="en-US" sz="1300">
                <a:latin typeface="WT Kormelink"/>
                <a:ea typeface="+mn-lt"/>
                <a:cs typeface="+mn-lt"/>
              </a:rPr>
              <a:t> formula with answers to the questions. </a:t>
            </a:r>
            <a:endParaRPr lang="en-US">
              <a:latin typeface="WT Kormelink"/>
              <a:ea typeface="+mn-lt"/>
              <a:cs typeface="+mn-lt"/>
            </a:endParaRPr>
          </a:p>
          <a:p>
            <a:r>
              <a:rPr lang="en-US" sz="1300">
                <a:latin typeface="WT Kormelink"/>
                <a:ea typeface="+mn-lt"/>
                <a:cs typeface="+mn-lt"/>
              </a:rPr>
              <a:t>You can find these on the next page.</a:t>
            </a:r>
            <a:br>
              <a:rPr lang="en-US" sz="1300">
                <a:latin typeface="WT Kormelink"/>
                <a:cs typeface="Arial"/>
              </a:rPr>
            </a:br>
            <a:endParaRPr lang="en-US" sz="1300">
              <a:latin typeface="WT Kormelink"/>
              <a:cs typeface="Arial"/>
            </a:endParaRPr>
          </a:p>
          <a:p>
            <a:endParaRPr lang="nl-BE" sz="1800">
              <a:latin typeface="WT Kormelink"/>
            </a:endParaRPr>
          </a:p>
        </p:txBody>
      </p:sp>
    </p:spTree>
    <p:extLst>
      <p:ext uri="{BB962C8B-B14F-4D97-AF65-F5344CB8AC3E}">
        <p14:creationId xmlns:p14="http://schemas.microsoft.com/office/powerpoint/2010/main" val="91294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64A4-F067-6CD5-23D8-9D08B9CFF468}"/>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93F8475C-58F0-CEE3-9009-0F74FDD721E8}"/>
              </a:ext>
            </a:extLst>
          </p:cNvPr>
          <p:cNvSpPr txBox="1"/>
          <p:nvPr/>
        </p:nvSpPr>
        <p:spPr>
          <a:xfrm>
            <a:off x="540755" y="939800"/>
            <a:ext cx="11379067" cy="133882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3: </a:t>
            </a:r>
            <a:r>
              <a:rPr lang="nl-BE" sz="2400" b="1" err="1">
                <a:latin typeface="WT Kormelink"/>
              </a:rPr>
              <a:t>What's</a:t>
            </a:r>
            <a:r>
              <a:rPr lang="nl-BE" sz="2400" b="1">
                <a:solidFill>
                  <a:srgbClr val="000000"/>
                </a:solidFill>
                <a:latin typeface="WT Kormelink"/>
                <a:ea typeface="+mn-lt"/>
                <a:cs typeface="Arial"/>
              </a:rPr>
              <a:t> </a:t>
            </a:r>
            <a:r>
              <a:rPr lang="nl-BE" sz="2400" b="1" err="1">
                <a:solidFill>
                  <a:srgbClr val="000000"/>
                </a:solidFill>
                <a:latin typeface="WT Kormelink"/>
                <a:ea typeface="+mn-lt"/>
                <a:cs typeface="Arial"/>
              </a:rPr>
              <a:t>going</a:t>
            </a:r>
            <a:r>
              <a:rPr lang="nl-BE" sz="2400" b="1">
                <a:solidFill>
                  <a:srgbClr val="000000"/>
                </a:solidFill>
                <a:latin typeface="WT Kormelink"/>
                <a:ea typeface="+mn-lt"/>
                <a:cs typeface="Arial"/>
              </a:rPr>
              <a:t> on </a:t>
            </a:r>
            <a:r>
              <a:rPr lang="nl-BE" sz="2400" b="1">
                <a:latin typeface="WT Kormelink"/>
              </a:rPr>
              <a:t>in </a:t>
            </a:r>
            <a:r>
              <a:rPr lang="nl-BE" sz="2400" b="1" err="1">
                <a:solidFill>
                  <a:srgbClr val="000000"/>
                </a:solidFill>
                <a:latin typeface="WT Kormelink"/>
                <a:ea typeface="+mn-lt"/>
                <a:cs typeface="Arial"/>
              </a:rPr>
              <a:t>the</a:t>
            </a:r>
            <a:r>
              <a:rPr lang="nl-BE" sz="2400" b="1">
                <a:solidFill>
                  <a:srgbClr val="000000"/>
                </a:solidFill>
                <a:latin typeface="WT Kormelink"/>
                <a:ea typeface="+mn-lt"/>
                <a:cs typeface="Arial"/>
              </a:rPr>
              <a:t> field</a:t>
            </a:r>
            <a:r>
              <a:rPr lang="nl-BE" sz="2400" b="1">
                <a:latin typeface="WT Kormelink"/>
              </a:rPr>
              <a:t>?</a:t>
            </a:r>
            <a:endParaRPr lang="en-US" sz="2400">
              <a:latin typeface="WT Kormelink"/>
            </a:endParaRPr>
          </a:p>
          <a:p>
            <a:r>
              <a:rPr lang="en-US" sz="1300">
                <a:solidFill>
                  <a:srgbClr val="000000"/>
                </a:solidFill>
                <a:latin typeface="WT Kormelink"/>
                <a:ea typeface="+mn-lt"/>
                <a:cs typeface="Arial"/>
              </a:rPr>
              <a:t>Goal: A moment of reflection on what the Leuven cultural sector needs today to grow, connect and strengthen - in light of the themes of LOV2030 and the network that </a:t>
            </a:r>
            <a:r>
              <a:rPr lang="en-US" sz="1300" err="1">
                <a:solidFill>
                  <a:srgbClr val="000000"/>
                </a:solidFill>
                <a:latin typeface="WT Kormelink"/>
                <a:ea typeface="+mn-lt"/>
                <a:cs typeface="Arial"/>
              </a:rPr>
              <a:t>CNoL</a:t>
            </a:r>
            <a:r>
              <a:rPr lang="en-US" sz="1300">
                <a:solidFill>
                  <a:srgbClr val="000000"/>
                </a:solidFill>
                <a:latin typeface="WT Kormelink"/>
                <a:ea typeface="+mn-lt"/>
                <a:cs typeface="Arial"/>
              </a:rPr>
              <a:t> wants to build. </a:t>
            </a:r>
            <a:endParaRPr lang="nl-BE"/>
          </a:p>
          <a:p>
            <a:endParaRPr lang="nl-BE" sz="1800">
              <a:latin typeface="WT Kormelink"/>
              <a:ea typeface="+mn-lt"/>
              <a:cs typeface="+mn-lt"/>
            </a:endParaRPr>
          </a:p>
          <a:p>
            <a:endParaRPr lang="en-US" sz="1300">
              <a:latin typeface="WT Kormelink"/>
              <a:cs typeface="Arial"/>
            </a:endParaRPr>
          </a:p>
        </p:txBody>
      </p:sp>
      <p:pic>
        <p:nvPicPr>
          <p:cNvPr id="2" name="Afbeelding 1" descr="Afbeelding met handschrift, tekst, Lettertype, kalligrafie&#10;&#10;Door AI gegenereerde inhoud is mogelijk onjuist.">
            <a:extLst>
              <a:ext uri="{FF2B5EF4-FFF2-40B4-BE49-F238E27FC236}">
                <a16:creationId xmlns:a16="http://schemas.microsoft.com/office/drawing/2014/main" id="{8D87240F-005C-F3F0-7DDB-D2DD18D6204C}"/>
              </a:ext>
            </a:extLst>
          </p:cNvPr>
          <p:cNvPicPr>
            <a:picLocks noChangeAspect="1"/>
          </p:cNvPicPr>
          <p:nvPr/>
        </p:nvPicPr>
        <p:blipFill>
          <a:blip r:embed="rId2"/>
          <a:stretch>
            <a:fillRect/>
          </a:stretch>
        </p:blipFill>
        <p:spPr>
          <a:xfrm>
            <a:off x="5304083" y="2220685"/>
            <a:ext cx="1834206" cy="1817915"/>
          </a:xfrm>
          <a:prstGeom prst="rect">
            <a:avLst/>
          </a:prstGeom>
        </p:spPr>
      </p:pic>
      <p:pic>
        <p:nvPicPr>
          <p:cNvPr id="3" name="Afbeelding 2" descr="Afbeelding met handschrift, tekst, Lettertype, kalligrafie&#10;&#10;Door AI gegenereerde inhoud is mogelijk onjuist.">
            <a:extLst>
              <a:ext uri="{FF2B5EF4-FFF2-40B4-BE49-F238E27FC236}">
                <a16:creationId xmlns:a16="http://schemas.microsoft.com/office/drawing/2014/main" id="{8C180C15-C23D-35F8-0C28-9BE4F9D464E3}"/>
              </a:ext>
            </a:extLst>
          </p:cNvPr>
          <p:cNvPicPr>
            <a:picLocks noChangeAspect="1"/>
          </p:cNvPicPr>
          <p:nvPr/>
        </p:nvPicPr>
        <p:blipFill>
          <a:blip r:embed="rId3"/>
          <a:stretch>
            <a:fillRect/>
          </a:stretch>
        </p:blipFill>
        <p:spPr>
          <a:xfrm>
            <a:off x="1064097" y="4457699"/>
            <a:ext cx="2004903" cy="2024744"/>
          </a:xfrm>
          <a:prstGeom prst="rect">
            <a:avLst/>
          </a:prstGeom>
        </p:spPr>
      </p:pic>
      <p:pic>
        <p:nvPicPr>
          <p:cNvPr id="4" name="Afbeelding 3" descr="Afbeelding met handschrift, tekst, Lettertype, kalligrafie&#10;&#10;Door AI gegenereerde inhoud is mogelijk onjuist.">
            <a:extLst>
              <a:ext uri="{FF2B5EF4-FFF2-40B4-BE49-F238E27FC236}">
                <a16:creationId xmlns:a16="http://schemas.microsoft.com/office/drawing/2014/main" id="{B5559298-E040-D4F5-2C0F-71E2A5494E84}"/>
              </a:ext>
            </a:extLst>
          </p:cNvPr>
          <p:cNvPicPr>
            <a:picLocks noChangeAspect="1"/>
          </p:cNvPicPr>
          <p:nvPr/>
        </p:nvPicPr>
        <p:blipFill>
          <a:blip r:embed="rId4"/>
          <a:stretch>
            <a:fillRect/>
          </a:stretch>
        </p:blipFill>
        <p:spPr>
          <a:xfrm>
            <a:off x="7143768" y="4441371"/>
            <a:ext cx="2095374" cy="2046515"/>
          </a:xfrm>
          <a:prstGeom prst="rect">
            <a:avLst/>
          </a:prstGeom>
        </p:spPr>
      </p:pic>
      <p:pic>
        <p:nvPicPr>
          <p:cNvPr id="5" name="Afbeelding 4" descr="Afbeelding met handschrift, Lettertype, tekst, kalligrafie&#10;&#10;Door AI gegenereerde inhoud is mogelijk onjuist.">
            <a:extLst>
              <a:ext uri="{FF2B5EF4-FFF2-40B4-BE49-F238E27FC236}">
                <a16:creationId xmlns:a16="http://schemas.microsoft.com/office/drawing/2014/main" id="{105363FD-83A6-CF27-2220-B4DE7FDE304C}"/>
              </a:ext>
            </a:extLst>
          </p:cNvPr>
          <p:cNvPicPr>
            <a:picLocks noChangeAspect="1"/>
          </p:cNvPicPr>
          <p:nvPr/>
        </p:nvPicPr>
        <p:blipFill>
          <a:blip r:embed="rId5"/>
          <a:stretch>
            <a:fillRect/>
          </a:stretch>
        </p:blipFill>
        <p:spPr>
          <a:xfrm>
            <a:off x="10044813" y="4457698"/>
            <a:ext cx="2102434" cy="2046516"/>
          </a:xfrm>
          <a:prstGeom prst="rect">
            <a:avLst/>
          </a:prstGeom>
        </p:spPr>
      </p:pic>
      <p:pic>
        <p:nvPicPr>
          <p:cNvPr id="6" name="Afbeelding 5" descr="Afbeelding met tekst, handschrift, Lettertype, kalligrafie&#10;&#10;Door AI gegenereerde inhoud is mogelijk onjuist.">
            <a:extLst>
              <a:ext uri="{FF2B5EF4-FFF2-40B4-BE49-F238E27FC236}">
                <a16:creationId xmlns:a16="http://schemas.microsoft.com/office/drawing/2014/main" id="{B35EB72F-D4FD-B8A1-9ABF-3456F34FF0F7}"/>
              </a:ext>
            </a:extLst>
          </p:cNvPr>
          <p:cNvPicPr>
            <a:picLocks noChangeAspect="1"/>
          </p:cNvPicPr>
          <p:nvPr/>
        </p:nvPicPr>
        <p:blipFill>
          <a:blip r:embed="rId6"/>
          <a:stretch>
            <a:fillRect/>
          </a:stretch>
        </p:blipFill>
        <p:spPr>
          <a:xfrm>
            <a:off x="8743967" y="2166257"/>
            <a:ext cx="1833340" cy="1926772"/>
          </a:xfrm>
          <a:prstGeom prst="rect">
            <a:avLst/>
          </a:prstGeom>
        </p:spPr>
      </p:pic>
      <p:pic>
        <p:nvPicPr>
          <p:cNvPr id="7" name="Afbeelding 6" descr="Afbeelding met tekst, handschrift, Lettertype, kalligrafie&#10;&#10;Door AI gegenereerde inhoud is mogelijk onjuist.">
            <a:extLst>
              <a:ext uri="{FF2B5EF4-FFF2-40B4-BE49-F238E27FC236}">
                <a16:creationId xmlns:a16="http://schemas.microsoft.com/office/drawing/2014/main" id="{9D215864-D5EF-5E46-2BF3-A26782D3AD71}"/>
              </a:ext>
            </a:extLst>
          </p:cNvPr>
          <p:cNvPicPr>
            <a:picLocks noChangeAspect="1"/>
          </p:cNvPicPr>
          <p:nvPr/>
        </p:nvPicPr>
        <p:blipFill>
          <a:blip r:embed="rId7"/>
          <a:stretch>
            <a:fillRect/>
          </a:stretch>
        </p:blipFill>
        <p:spPr>
          <a:xfrm>
            <a:off x="3970583" y="4435929"/>
            <a:ext cx="2001715" cy="2035628"/>
          </a:xfrm>
          <a:prstGeom prst="rect">
            <a:avLst/>
          </a:prstGeom>
        </p:spPr>
      </p:pic>
      <p:pic>
        <p:nvPicPr>
          <p:cNvPr id="8" name="Afbeelding 7" descr="Afbeelding met tekst, handschrift, Lettertype, kalligrafie&#10;&#10;Door AI gegenereerde inhoud is mogelijk onjuist.">
            <a:extLst>
              <a:ext uri="{FF2B5EF4-FFF2-40B4-BE49-F238E27FC236}">
                <a16:creationId xmlns:a16="http://schemas.microsoft.com/office/drawing/2014/main" id="{F66AD900-DDC1-4827-6490-C80B76002A91}"/>
              </a:ext>
            </a:extLst>
          </p:cNvPr>
          <p:cNvPicPr>
            <a:picLocks noChangeAspect="1"/>
          </p:cNvPicPr>
          <p:nvPr/>
        </p:nvPicPr>
        <p:blipFill>
          <a:blip r:embed="rId8"/>
          <a:stretch>
            <a:fillRect/>
          </a:stretch>
        </p:blipFill>
        <p:spPr>
          <a:xfrm>
            <a:off x="2071025" y="2264228"/>
            <a:ext cx="1695276" cy="1730830"/>
          </a:xfrm>
          <a:prstGeom prst="rect">
            <a:avLst/>
          </a:prstGeom>
        </p:spPr>
      </p:pic>
      <p:sp>
        <p:nvSpPr>
          <p:cNvPr id="9" name="Tekstvak 8">
            <a:extLst>
              <a:ext uri="{FF2B5EF4-FFF2-40B4-BE49-F238E27FC236}">
                <a16:creationId xmlns:a16="http://schemas.microsoft.com/office/drawing/2014/main" id="{59BA291E-A353-0FE2-20BF-7B3CFF78E37B}"/>
              </a:ext>
            </a:extLst>
          </p:cNvPr>
          <p:cNvSpPr txBox="1"/>
          <p:nvPr/>
        </p:nvSpPr>
        <p:spPr>
          <a:xfrm>
            <a:off x="638739" y="2615265"/>
            <a:ext cx="12792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Space at </a:t>
            </a:r>
            <a:r>
              <a:rPr lang="nl-NL" sz="1200" err="1">
                <a:latin typeface="WT Kormelink"/>
              </a:rPr>
              <a:t>CNoLLab</a:t>
            </a:r>
            <a:r>
              <a:rPr lang="nl-NL" sz="1200">
                <a:latin typeface="WT Kormelink"/>
              </a:rPr>
              <a:t> </a:t>
            </a:r>
            <a:r>
              <a:rPr lang="nl-NL" sz="1200" err="1">
                <a:latin typeface="WT Kormelink"/>
              </a:rPr>
              <a:t>to</a:t>
            </a:r>
            <a:r>
              <a:rPr lang="nl-NL" sz="1200">
                <a:latin typeface="WT Kormelink"/>
              </a:rPr>
              <a:t> make small </a:t>
            </a:r>
            <a:r>
              <a:rPr lang="nl-NL" sz="1200" err="1">
                <a:latin typeface="WT Kormelink"/>
              </a:rPr>
              <a:t>connections</a:t>
            </a:r>
            <a:r>
              <a:rPr lang="nl-NL" sz="1200">
                <a:latin typeface="WT Kormelink"/>
              </a:rPr>
              <a:t> </a:t>
            </a:r>
            <a:r>
              <a:rPr lang="nl-NL" sz="1200" err="1">
                <a:latin typeface="WT Kormelink"/>
              </a:rPr>
              <a:t>with</a:t>
            </a:r>
            <a:r>
              <a:rPr lang="nl-NL" sz="1200">
                <a:latin typeface="WT Kormelink"/>
              </a:rPr>
              <a:t> </a:t>
            </a:r>
            <a:r>
              <a:rPr lang="nl-NL" sz="1200" err="1">
                <a:latin typeface="WT Kormelink"/>
              </a:rPr>
              <a:t>eachother</a:t>
            </a:r>
            <a:endParaRPr lang="nl-NL" sz="1200">
              <a:latin typeface="WT Kormelink"/>
            </a:endParaRPr>
          </a:p>
        </p:txBody>
      </p:sp>
      <p:sp>
        <p:nvSpPr>
          <p:cNvPr id="10" name="Tekstvak 9">
            <a:extLst>
              <a:ext uri="{FF2B5EF4-FFF2-40B4-BE49-F238E27FC236}">
                <a16:creationId xmlns:a16="http://schemas.microsoft.com/office/drawing/2014/main" id="{E5930BD1-3EE4-B788-A830-85916055CAA7}"/>
              </a:ext>
            </a:extLst>
          </p:cNvPr>
          <p:cNvSpPr txBox="1"/>
          <p:nvPr/>
        </p:nvSpPr>
        <p:spPr>
          <a:xfrm>
            <a:off x="3969767" y="2615265"/>
            <a:ext cx="12792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Get </a:t>
            </a:r>
            <a:r>
              <a:rPr lang="nl-NL" sz="1200" err="1">
                <a:latin typeface="WT Kormelink"/>
              </a:rPr>
              <a:t>to</a:t>
            </a:r>
            <a:r>
              <a:rPr lang="nl-NL" sz="1200">
                <a:latin typeface="WT Kormelink"/>
              </a:rPr>
              <a:t> </a:t>
            </a:r>
            <a:r>
              <a:rPr lang="nl-NL" sz="1200" err="1">
                <a:latin typeface="WT Kormelink"/>
              </a:rPr>
              <a:t>know</a:t>
            </a:r>
            <a:r>
              <a:rPr lang="nl-NL" sz="1200">
                <a:latin typeface="WT Kormelink"/>
              </a:rPr>
              <a:t> </a:t>
            </a:r>
            <a:r>
              <a:rPr lang="nl-NL" sz="1200" err="1">
                <a:latin typeface="WT Kormelink"/>
              </a:rPr>
              <a:t>eachother</a:t>
            </a:r>
            <a:r>
              <a:rPr lang="nl-NL" sz="1200">
                <a:latin typeface="WT Kormelink"/>
              </a:rPr>
              <a:t>, </a:t>
            </a:r>
            <a:r>
              <a:rPr lang="nl-NL" sz="1200" err="1">
                <a:latin typeface="WT Kormelink"/>
              </a:rPr>
              <a:t>and</a:t>
            </a:r>
            <a:r>
              <a:rPr lang="nl-NL" sz="1200">
                <a:latin typeface="WT Kormelink"/>
              </a:rPr>
              <a:t> </a:t>
            </a:r>
            <a:r>
              <a:rPr lang="nl-NL" sz="1200" err="1">
                <a:latin typeface="WT Kormelink"/>
              </a:rPr>
              <a:t>especially</a:t>
            </a:r>
            <a:r>
              <a:rPr lang="nl-NL" sz="1200">
                <a:latin typeface="WT Kormelink"/>
              </a:rPr>
              <a:t> </a:t>
            </a:r>
            <a:r>
              <a:rPr lang="nl-NL" sz="1200" err="1">
                <a:latin typeface="WT Kormelink"/>
              </a:rPr>
              <a:t>eachothers</a:t>
            </a:r>
            <a:r>
              <a:rPr lang="nl-NL" sz="1200">
                <a:latin typeface="WT Kormelink"/>
              </a:rPr>
              <a:t> </a:t>
            </a:r>
            <a:r>
              <a:rPr lang="nl-NL" sz="1200" err="1">
                <a:latin typeface="WT Kormelink"/>
              </a:rPr>
              <a:t>talents</a:t>
            </a:r>
            <a:endParaRPr lang="nl-NL" err="1"/>
          </a:p>
        </p:txBody>
      </p:sp>
      <p:sp>
        <p:nvSpPr>
          <p:cNvPr id="11" name="Tekstvak 10">
            <a:extLst>
              <a:ext uri="{FF2B5EF4-FFF2-40B4-BE49-F238E27FC236}">
                <a16:creationId xmlns:a16="http://schemas.microsoft.com/office/drawing/2014/main" id="{D5DB67C4-679F-31FE-84BB-B93484C38EE8}"/>
              </a:ext>
            </a:extLst>
          </p:cNvPr>
          <p:cNvSpPr txBox="1"/>
          <p:nvPr/>
        </p:nvSpPr>
        <p:spPr>
          <a:xfrm>
            <a:off x="7387882" y="2615264"/>
            <a:ext cx="12792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As a freelancer </a:t>
            </a:r>
            <a:r>
              <a:rPr lang="nl-NL" sz="1200" err="1">
                <a:latin typeface="WT Kormelink"/>
              </a:rPr>
              <a:t>you're</a:t>
            </a:r>
            <a:r>
              <a:rPr lang="nl-NL" sz="1200">
                <a:latin typeface="WT Kormelink"/>
              </a:rPr>
              <a:t> on </a:t>
            </a:r>
            <a:r>
              <a:rPr lang="nl-NL" sz="1200" err="1">
                <a:latin typeface="WT Kormelink"/>
              </a:rPr>
              <a:t>the</a:t>
            </a:r>
            <a:r>
              <a:rPr lang="nl-NL" sz="1200">
                <a:latin typeface="WT Kormelink"/>
              </a:rPr>
              <a:t> </a:t>
            </a:r>
            <a:r>
              <a:rPr lang="nl-NL" sz="1200" err="1">
                <a:latin typeface="WT Kormelink"/>
              </a:rPr>
              <a:t>margins</a:t>
            </a:r>
            <a:r>
              <a:rPr lang="nl-NL" sz="1200">
                <a:latin typeface="WT Kormelink"/>
              </a:rPr>
              <a:t> – </a:t>
            </a:r>
            <a:r>
              <a:rPr lang="nl-NL" sz="1200" err="1">
                <a:latin typeface="WT Kormelink"/>
              </a:rPr>
              <a:t>where</a:t>
            </a:r>
            <a:r>
              <a:rPr lang="nl-NL" sz="1200">
                <a:latin typeface="WT Kormelink"/>
              </a:rPr>
              <a:t> are </a:t>
            </a:r>
            <a:r>
              <a:rPr lang="nl-NL" sz="1200" err="1">
                <a:latin typeface="WT Kormelink"/>
              </a:rPr>
              <a:t>the</a:t>
            </a:r>
            <a:r>
              <a:rPr lang="nl-NL" sz="1200">
                <a:latin typeface="WT Kormelink"/>
              </a:rPr>
              <a:t> </a:t>
            </a:r>
            <a:r>
              <a:rPr lang="nl-NL" sz="1200" err="1">
                <a:latin typeface="WT Kormelink"/>
              </a:rPr>
              <a:t>individual</a:t>
            </a:r>
            <a:r>
              <a:rPr lang="nl-NL" sz="1200">
                <a:latin typeface="WT Kormelink"/>
              </a:rPr>
              <a:t> </a:t>
            </a:r>
            <a:r>
              <a:rPr lang="nl-NL" sz="1200" err="1">
                <a:latin typeface="WT Kormelink"/>
              </a:rPr>
              <a:t>artists</a:t>
            </a:r>
            <a:r>
              <a:rPr lang="nl-NL" sz="1200">
                <a:latin typeface="WT Kormelink"/>
              </a:rPr>
              <a:t> in LOV2030?</a:t>
            </a:r>
            <a:endParaRPr lang="nl-NL"/>
          </a:p>
        </p:txBody>
      </p:sp>
      <p:sp>
        <p:nvSpPr>
          <p:cNvPr id="12" name="Tekstvak 11">
            <a:extLst>
              <a:ext uri="{FF2B5EF4-FFF2-40B4-BE49-F238E27FC236}">
                <a16:creationId xmlns:a16="http://schemas.microsoft.com/office/drawing/2014/main" id="{71DD7289-87C3-E266-F663-593ECA3733A7}"/>
              </a:ext>
            </a:extLst>
          </p:cNvPr>
          <p:cNvSpPr txBox="1"/>
          <p:nvPr/>
        </p:nvSpPr>
        <p:spPr>
          <a:xfrm>
            <a:off x="268623" y="4694435"/>
            <a:ext cx="800257" cy="1558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Heritage </a:t>
            </a:r>
            <a:r>
              <a:rPr lang="nl-NL" sz="1200" err="1">
                <a:latin typeface="WT Kormelink"/>
              </a:rPr>
              <a:t>network</a:t>
            </a:r>
            <a:r>
              <a:rPr lang="nl-NL" sz="1200">
                <a:latin typeface="WT Kormelink"/>
              </a:rPr>
              <a:t> wants </a:t>
            </a:r>
            <a:r>
              <a:rPr lang="nl-NL" sz="1200" err="1">
                <a:latin typeface="WT Kormelink"/>
              </a:rPr>
              <a:t>connection</a:t>
            </a:r>
            <a:r>
              <a:rPr lang="nl-NL" sz="1200">
                <a:latin typeface="WT Kormelink"/>
              </a:rPr>
              <a:t> </a:t>
            </a:r>
            <a:r>
              <a:rPr lang="nl-NL" sz="1200" err="1">
                <a:latin typeface="WT Kormelink"/>
              </a:rPr>
              <a:t>with</a:t>
            </a:r>
            <a:r>
              <a:rPr lang="nl-NL" sz="1200">
                <a:latin typeface="WT Kormelink"/>
              </a:rPr>
              <a:t> arts </a:t>
            </a:r>
            <a:r>
              <a:rPr lang="nl-NL" sz="1200" err="1">
                <a:latin typeface="WT Kormelink"/>
              </a:rPr>
              <a:t>organizations</a:t>
            </a:r>
            <a:endParaRPr lang="nl-NL" err="1"/>
          </a:p>
        </p:txBody>
      </p:sp>
      <p:sp>
        <p:nvSpPr>
          <p:cNvPr id="13" name="Tekstvak 12">
            <a:extLst>
              <a:ext uri="{FF2B5EF4-FFF2-40B4-BE49-F238E27FC236}">
                <a16:creationId xmlns:a16="http://schemas.microsoft.com/office/drawing/2014/main" id="{1C584695-D599-53FE-117D-156B56727A2F}"/>
              </a:ext>
            </a:extLst>
          </p:cNvPr>
          <p:cNvSpPr txBox="1"/>
          <p:nvPr/>
        </p:nvSpPr>
        <p:spPr>
          <a:xfrm>
            <a:off x="3207766" y="4672663"/>
            <a:ext cx="8002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Connect Leuven </a:t>
            </a:r>
            <a:r>
              <a:rPr lang="nl-NL" sz="1200" err="1">
                <a:latin typeface="WT Kormelink"/>
              </a:rPr>
              <a:t>artists</a:t>
            </a:r>
            <a:r>
              <a:rPr lang="nl-NL" sz="1200">
                <a:latin typeface="WT Kormelink"/>
              </a:rPr>
              <a:t> </a:t>
            </a:r>
            <a:r>
              <a:rPr lang="nl-NL" sz="1200" err="1">
                <a:latin typeface="WT Kormelink"/>
              </a:rPr>
              <a:t>with</a:t>
            </a:r>
            <a:r>
              <a:rPr lang="nl-NL" sz="1200">
                <a:latin typeface="WT Kormelink"/>
              </a:rPr>
              <a:t> </a:t>
            </a:r>
            <a:r>
              <a:rPr lang="nl-NL" sz="1200" err="1">
                <a:latin typeface="WT Kormelink"/>
              </a:rPr>
              <a:t>international</a:t>
            </a:r>
            <a:r>
              <a:rPr lang="nl-NL" sz="1200">
                <a:latin typeface="WT Kormelink"/>
              </a:rPr>
              <a:t> </a:t>
            </a:r>
            <a:r>
              <a:rPr lang="nl-NL" sz="1200" err="1">
                <a:latin typeface="WT Kormelink"/>
              </a:rPr>
              <a:t>artists</a:t>
            </a:r>
            <a:endParaRPr lang="nl-NL" err="1"/>
          </a:p>
        </p:txBody>
      </p:sp>
      <p:sp>
        <p:nvSpPr>
          <p:cNvPr id="14" name="Tekstvak 13">
            <a:extLst>
              <a:ext uri="{FF2B5EF4-FFF2-40B4-BE49-F238E27FC236}">
                <a16:creationId xmlns:a16="http://schemas.microsoft.com/office/drawing/2014/main" id="{2F8D6962-40F8-3578-FD5F-21C039F1A571}"/>
              </a:ext>
            </a:extLst>
          </p:cNvPr>
          <p:cNvSpPr txBox="1"/>
          <p:nvPr/>
        </p:nvSpPr>
        <p:spPr>
          <a:xfrm>
            <a:off x="6092480" y="4694434"/>
            <a:ext cx="8002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err="1">
                <a:latin typeface="WT Kormelink"/>
              </a:rPr>
              <a:t>Persuade</a:t>
            </a:r>
            <a:r>
              <a:rPr lang="nl-NL" sz="1200">
                <a:latin typeface="WT Kormelink"/>
              </a:rPr>
              <a:t> </a:t>
            </a:r>
            <a:r>
              <a:rPr lang="nl-NL" sz="1200" err="1">
                <a:latin typeface="WT Kormelink"/>
              </a:rPr>
              <a:t>individual</a:t>
            </a:r>
            <a:r>
              <a:rPr lang="nl-NL" sz="1200">
                <a:latin typeface="WT Kormelink"/>
              </a:rPr>
              <a:t> </a:t>
            </a:r>
            <a:r>
              <a:rPr lang="nl-NL" sz="1200" err="1">
                <a:latin typeface="WT Kormelink"/>
              </a:rPr>
              <a:t>artists</a:t>
            </a:r>
            <a:r>
              <a:rPr lang="nl-NL" sz="1200">
                <a:latin typeface="WT Kormelink"/>
              </a:rPr>
              <a:t> </a:t>
            </a:r>
            <a:r>
              <a:rPr lang="nl-NL" sz="1200" err="1">
                <a:latin typeface="WT Kormelink"/>
              </a:rPr>
              <a:t>to</a:t>
            </a:r>
            <a:r>
              <a:rPr lang="nl-NL" sz="1200">
                <a:latin typeface="WT Kormelink"/>
              </a:rPr>
              <a:t> </a:t>
            </a:r>
            <a:r>
              <a:rPr lang="nl-NL" sz="1200" err="1">
                <a:latin typeface="WT Kormelink"/>
              </a:rPr>
              <a:t>also</a:t>
            </a:r>
            <a:r>
              <a:rPr lang="nl-NL" sz="1200">
                <a:latin typeface="WT Kormelink"/>
              </a:rPr>
              <a:t> </a:t>
            </a:r>
            <a:r>
              <a:rPr lang="nl-NL" sz="1200" err="1">
                <a:latin typeface="WT Kormelink"/>
              </a:rPr>
              <a:t>use</a:t>
            </a:r>
            <a:r>
              <a:rPr lang="nl-NL" sz="1200">
                <a:latin typeface="WT Kormelink"/>
              </a:rPr>
              <a:t> Open </a:t>
            </a:r>
            <a:r>
              <a:rPr lang="nl-NL" sz="1200" err="1">
                <a:latin typeface="WT Kormelink"/>
              </a:rPr>
              <a:t>Creatives</a:t>
            </a:r>
            <a:endParaRPr lang="nl-NL" err="1"/>
          </a:p>
        </p:txBody>
      </p:sp>
      <p:sp>
        <p:nvSpPr>
          <p:cNvPr id="15" name="Tekstvak 14">
            <a:extLst>
              <a:ext uri="{FF2B5EF4-FFF2-40B4-BE49-F238E27FC236}">
                <a16:creationId xmlns:a16="http://schemas.microsoft.com/office/drawing/2014/main" id="{20A11B51-5E31-4B0C-B7C0-EFC81B4AC38F}"/>
              </a:ext>
            </a:extLst>
          </p:cNvPr>
          <p:cNvSpPr txBox="1"/>
          <p:nvPr/>
        </p:nvSpPr>
        <p:spPr>
          <a:xfrm>
            <a:off x="9271108" y="4672663"/>
            <a:ext cx="80025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A </a:t>
            </a:r>
            <a:r>
              <a:rPr lang="nl-NL" sz="1200" err="1">
                <a:latin typeface="WT Kormelink"/>
              </a:rPr>
              <a:t>need</a:t>
            </a:r>
            <a:r>
              <a:rPr lang="nl-NL" sz="1200">
                <a:latin typeface="WT Kormelink"/>
              </a:rPr>
              <a:t> </a:t>
            </a:r>
            <a:r>
              <a:rPr lang="nl-NL" sz="1200" err="1">
                <a:latin typeface="WT Kormelink"/>
              </a:rPr>
              <a:t>for</a:t>
            </a:r>
            <a:r>
              <a:rPr lang="nl-NL" sz="1200">
                <a:latin typeface="WT Kormelink"/>
              </a:rPr>
              <a:t> </a:t>
            </a:r>
            <a:r>
              <a:rPr lang="nl-NL" sz="1200" err="1">
                <a:latin typeface="WT Kormelink"/>
              </a:rPr>
              <a:t>organizations</a:t>
            </a:r>
            <a:r>
              <a:rPr lang="nl-NL" sz="1200">
                <a:latin typeface="WT Kormelink"/>
              </a:rPr>
              <a:t> </a:t>
            </a:r>
            <a:r>
              <a:rPr lang="nl-NL" sz="1200" err="1">
                <a:latin typeface="WT Kormelink"/>
              </a:rPr>
              <a:t>that</a:t>
            </a:r>
            <a:r>
              <a:rPr lang="nl-NL" sz="1200">
                <a:latin typeface="WT Kormelink"/>
              </a:rPr>
              <a:t> support </a:t>
            </a:r>
            <a:r>
              <a:rPr lang="nl-NL" sz="1200" err="1">
                <a:latin typeface="WT Kormelink"/>
              </a:rPr>
              <a:t>grants</a:t>
            </a:r>
            <a:r>
              <a:rPr lang="nl-NL" sz="1200">
                <a:latin typeface="WT Kormelink"/>
              </a:rPr>
              <a:t> </a:t>
            </a:r>
            <a:r>
              <a:rPr lang="nl-NL" sz="1200" err="1">
                <a:latin typeface="WT Kormelink"/>
              </a:rPr>
              <a:t>for</a:t>
            </a:r>
            <a:r>
              <a:rPr lang="nl-NL" sz="1200">
                <a:latin typeface="WT Kormelink"/>
              </a:rPr>
              <a:t> </a:t>
            </a:r>
            <a:r>
              <a:rPr lang="nl-NL" sz="1200" err="1">
                <a:latin typeface="WT Kormelink"/>
              </a:rPr>
              <a:t>artists</a:t>
            </a:r>
            <a:r>
              <a:rPr lang="nl-NL" sz="1200">
                <a:latin typeface="WT Kormelink"/>
              </a:rPr>
              <a:t>, freelancers</a:t>
            </a:r>
          </a:p>
        </p:txBody>
      </p:sp>
    </p:spTree>
    <p:extLst>
      <p:ext uri="{BB962C8B-B14F-4D97-AF65-F5344CB8AC3E}">
        <p14:creationId xmlns:p14="http://schemas.microsoft.com/office/powerpoint/2010/main" val="127132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113CA-514E-9CB2-39FD-B084A1C6290C}"/>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C68ADE10-DFFF-3DCA-DBFB-F34F40236D1D}"/>
              </a:ext>
            </a:extLst>
          </p:cNvPr>
          <p:cNvSpPr txBox="1"/>
          <p:nvPr/>
        </p:nvSpPr>
        <p:spPr>
          <a:xfrm>
            <a:off x="540755" y="939800"/>
            <a:ext cx="11379067" cy="133882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err="1">
                <a:latin typeface="WT Kormelink"/>
              </a:rPr>
              <a:t>Worktable</a:t>
            </a:r>
            <a:r>
              <a:rPr lang="nl-BE" sz="2400" b="1">
                <a:latin typeface="WT Kormelink"/>
              </a:rPr>
              <a:t> 3: </a:t>
            </a:r>
            <a:r>
              <a:rPr lang="nl-BE" sz="2400" b="1" err="1">
                <a:latin typeface="WT Kormelink"/>
              </a:rPr>
              <a:t>What's</a:t>
            </a:r>
            <a:r>
              <a:rPr lang="nl-BE" sz="2400" b="1">
                <a:solidFill>
                  <a:srgbClr val="000000"/>
                </a:solidFill>
                <a:latin typeface="WT Kormelink"/>
                <a:ea typeface="+mn-lt"/>
                <a:cs typeface="Arial"/>
              </a:rPr>
              <a:t> </a:t>
            </a:r>
            <a:r>
              <a:rPr lang="nl-BE" sz="2400" b="1" err="1">
                <a:solidFill>
                  <a:srgbClr val="000000"/>
                </a:solidFill>
                <a:latin typeface="WT Kormelink"/>
                <a:ea typeface="+mn-lt"/>
                <a:cs typeface="Arial"/>
              </a:rPr>
              <a:t>going</a:t>
            </a:r>
            <a:r>
              <a:rPr lang="nl-BE" sz="2400" b="1">
                <a:solidFill>
                  <a:srgbClr val="000000"/>
                </a:solidFill>
                <a:latin typeface="WT Kormelink"/>
                <a:ea typeface="+mn-lt"/>
                <a:cs typeface="Arial"/>
              </a:rPr>
              <a:t> on </a:t>
            </a:r>
            <a:r>
              <a:rPr lang="nl-BE" sz="2400" b="1">
                <a:latin typeface="WT Kormelink"/>
              </a:rPr>
              <a:t>in </a:t>
            </a:r>
            <a:r>
              <a:rPr lang="nl-BE" sz="2400" b="1" err="1">
                <a:solidFill>
                  <a:srgbClr val="000000"/>
                </a:solidFill>
                <a:latin typeface="WT Kormelink"/>
                <a:ea typeface="+mn-lt"/>
                <a:cs typeface="Arial"/>
              </a:rPr>
              <a:t>the</a:t>
            </a:r>
            <a:r>
              <a:rPr lang="nl-BE" sz="2400" b="1">
                <a:solidFill>
                  <a:srgbClr val="000000"/>
                </a:solidFill>
                <a:latin typeface="WT Kormelink"/>
                <a:ea typeface="+mn-lt"/>
                <a:cs typeface="Arial"/>
              </a:rPr>
              <a:t> field</a:t>
            </a:r>
            <a:r>
              <a:rPr lang="nl-BE" sz="2400" b="1">
                <a:latin typeface="WT Kormelink"/>
              </a:rPr>
              <a:t>?</a:t>
            </a:r>
            <a:endParaRPr lang="en-US" sz="2400">
              <a:latin typeface="WT Kormelink"/>
            </a:endParaRPr>
          </a:p>
          <a:p>
            <a:r>
              <a:rPr lang="en-US" sz="1300">
                <a:solidFill>
                  <a:srgbClr val="000000"/>
                </a:solidFill>
                <a:latin typeface="WT Kormelink"/>
                <a:ea typeface="+mn-lt"/>
                <a:cs typeface="Arial"/>
              </a:rPr>
              <a:t>Goal: A moment of reflection on what the Leuven cultural sector needs today to grow, connect and strengthen - in light of the themes of LOV2030 and the network that </a:t>
            </a:r>
            <a:r>
              <a:rPr lang="en-US" sz="1300" err="1">
                <a:solidFill>
                  <a:srgbClr val="000000"/>
                </a:solidFill>
                <a:latin typeface="WT Kormelink"/>
                <a:ea typeface="+mn-lt"/>
                <a:cs typeface="Arial"/>
              </a:rPr>
              <a:t>CNoL</a:t>
            </a:r>
            <a:r>
              <a:rPr lang="en-US" sz="1300">
                <a:solidFill>
                  <a:srgbClr val="000000"/>
                </a:solidFill>
                <a:latin typeface="WT Kormelink"/>
                <a:ea typeface="+mn-lt"/>
                <a:cs typeface="Arial"/>
              </a:rPr>
              <a:t> wants to build. </a:t>
            </a:r>
            <a:endParaRPr lang="nl-BE"/>
          </a:p>
          <a:p>
            <a:endParaRPr lang="nl-BE" sz="1800">
              <a:latin typeface="WT Kormelink"/>
              <a:ea typeface="+mn-lt"/>
              <a:cs typeface="+mn-lt"/>
            </a:endParaRPr>
          </a:p>
          <a:p>
            <a:endParaRPr lang="en-US" sz="1300">
              <a:latin typeface="WT Kormelink"/>
              <a:cs typeface="Arial"/>
            </a:endParaRPr>
          </a:p>
        </p:txBody>
      </p:sp>
      <p:pic>
        <p:nvPicPr>
          <p:cNvPr id="9" name="Afbeelding 8" descr="Afbeelding met handschrift, Lettertype, kalligrafie, tekst&#10;&#10;Door AI gegenereerde inhoud is mogelijk onjuist.">
            <a:extLst>
              <a:ext uri="{FF2B5EF4-FFF2-40B4-BE49-F238E27FC236}">
                <a16:creationId xmlns:a16="http://schemas.microsoft.com/office/drawing/2014/main" id="{78AE533C-2E17-4D47-A990-5A6E580C25B0}"/>
              </a:ext>
            </a:extLst>
          </p:cNvPr>
          <p:cNvPicPr>
            <a:picLocks noChangeAspect="1"/>
          </p:cNvPicPr>
          <p:nvPr/>
        </p:nvPicPr>
        <p:blipFill>
          <a:blip r:embed="rId2"/>
          <a:stretch>
            <a:fillRect/>
          </a:stretch>
        </p:blipFill>
        <p:spPr>
          <a:xfrm>
            <a:off x="3918282" y="4506686"/>
            <a:ext cx="2004124" cy="2013858"/>
          </a:xfrm>
          <a:prstGeom prst="rect">
            <a:avLst/>
          </a:prstGeom>
        </p:spPr>
      </p:pic>
      <p:pic>
        <p:nvPicPr>
          <p:cNvPr id="10" name="Afbeelding 9" descr="Afbeelding met tekst, handschrift, Lettertype, kalligrafie&#10;&#10;Door AI gegenereerde inhoud is mogelijk onjuist.">
            <a:extLst>
              <a:ext uri="{FF2B5EF4-FFF2-40B4-BE49-F238E27FC236}">
                <a16:creationId xmlns:a16="http://schemas.microsoft.com/office/drawing/2014/main" id="{7C28320C-2E48-9A7C-2B42-E0787F3B78A5}"/>
              </a:ext>
            </a:extLst>
          </p:cNvPr>
          <p:cNvPicPr>
            <a:picLocks noChangeAspect="1"/>
          </p:cNvPicPr>
          <p:nvPr/>
        </p:nvPicPr>
        <p:blipFill>
          <a:blip r:embed="rId3"/>
          <a:stretch>
            <a:fillRect/>
          </a:stretch>
        </p:blipFill>
        <p:spPr>
          <a:xfrm>
            <a:off x="6743124" y="4490357"/>
            <a:ext cx="2089263" cy="2079172"/>
          </a:xfrm>
          <a:prstGeom prst="rect">
            <a:avLst/>
          </a:prstGeom>
        </p:spPr>
      </p:pic>
      <p:pic>
        <p:nvPicPr>
          <p:cNvPr id="11" name="Afbeelding 10" descr="Afbeelding met tekst, handschrift, Lettertype, kalligrafie&#10;&#10;Door AI gegenereerde inhoud is mogelijk onjuist.">
            <a:extLst>
              <a:ext uri="{FF2B5EF4-FFF2-40B4-BE49-F238E27FC236}">
                <a16:creationId xmlns:a16="http://schemas.microsoft.com/office/drawing/2014/main" id="{7CCF52BF-4983-AC62-F367-B835A93CF189}"/>
              </a:ext>
            </a:extLst>
          </p:cNvPr>
          <p:cNvPicPr>
            <a:picLocks noChangeAspect="1"/>
          </p:cNvPicPr>
          <p:nvPr/>
        </p:nvPicPr>
        <p:blipFill>
          <a:blip r:embed="rId4"/>
          <a:stretch>
            <a:fillRect/>
          </a:stretch>
        </p:blipFill>
        <p:spPr>
          <a:xfrm>
            <a:off x="9633281" y="4517571"/>
            <a:ext cx="2086861" cy="2111830"/>
          </a:xfrm>
          <a:prstGeom prst="rect">
            <a:avLst/>
          </a:prstGeom>
        </p:spPr>
      </p:pic>
      <p:pic>
        <p:nvPicPr>
          <p:cNvPr id="12" name="Afbeelding 11" descr="Afbeelding met handschrift, tekst, Lettertype, kalligrafie&#10;&#10;Door AI gegenereerde inhoud is mogelijk onjuist.">
            <a:extLst>
              <a:ext uri="{FF2B5EF4-FFF2-40B4-BE49-F238E27FC236}">
                <a16:creationId xmlns:a16="http://schemas.microsoft.com/office/drawing/2014/main" id="{CE75926B-25DA-4165-2D31-693FDBE3CECD}"/>
              </a:ext>
            </a:extLst>
          </p:cNvPr>
          <p:cNvPicPr>
            <a:picLocks noChangeAspect="1"/>
          </p:cNvPicPr>
          <p:nvPr/>
        </p:nvPicPr>
        <p:blipFill>
          <a:blip r:embed="rId5"/>
          <a:stretch>
            <a:fillRect/>
          </a:stretch>
        </p:blipFill>
        <p:spPr>
          <a:xfrm>
            <a:off x="8582810" y="2280558"/>
            <a:ext cx="1965742" cy="2002972"/>
          </a:xfrm>
          <a:prstGeom prst="rect">
            <a:avLst/>
          </a:prstGeom>
        </p:spPr>
      </p:pic>
      <p:pic>
        <p:nvPicPr>
          <p:cNvPr id="13" name="Afbeelding 12" descr="Afbeelding met handschrift, Lettertype, tekst, kalligrafie&#10;&#10;Door AI gegenereerde inhoud is mogelijk onjuist.">
            <a:extLst>
              <a:ext uri="{FF2B5EF4-FFF2-40B4-BE49-F238E27FC236}">
                <a16:creationId xmlns:a16="http://schemas.microsoft.com/office/drawing/2014/main" id="{A12EFA5C-366A-CB59-68CE-1DE6245E890A}"/>
              </a:ext>
            </a:extLst>
          </p:cNvPr>
          <p:cNvPicPr>
            <a:picLocks noChangeAspect="1"/>
          </p:cNvPicPr>
          <p:nvPr/>
        </p:nvPicPr>
        <p:blipFill>
          <a:blip r:embed="rId6"/>
          <a:stretch>
            <a:fillRect/>
          </a:stretch>
        </p:blipFill>
        <p:spPr>
          <a:xfrm>
            <a:off x="935595" y="4430486"/>
            <a:ext cx="2111103" cy="2090058"/>
          </a:xfrm>
          <a:prstGeom prst="rect">
            <a:avLst/>
          </a:prstGeom>
        </p:spPr>
      </p:pic>
      <p:pic>
        <p:nvPicPr>
          <p:cNvPr id="14" name="Afbeelding 13" descr="Afbeelding met handschrift, kalligrafie, Lettertype, inkt&#10;&#10;Door AI gegenereerde inhoud is mogelijk onjuist.">
            <a:extLst>
              <a:ext uri="{FF2B5EF4-FFF2-40B4-BE49-F238E27FC236}">
                <a16:creationId xmlns:a16="http://schemas.microsoft.com/office/drawing/2014/main" id="{107B2BAE-ECA2-058B-AFEC-62C7253F58C7}"/>
              </a:ext>
            </a:extLst>
          </p:cNvPr>
          <p:cNvPicPr>
            <a:picLocks noChangeAspect="1"/>
          </p:cNvPicPr>
          <p:nvPr/>
        </p:nvPicPr>
        <p:blipFill>
          <a:blip r:embed="rId7"/>
          <a:stretch>
            <a:fillRect/>
          </a:stretch>
        </p:blipFill>
        <p:spPr>
          <a:xfrm>
            <a:off x="5230009" y="2291442"/>
            <a:ext cx="2002973" cy="2002972"/>
          </a:xfrm>
          <a:prstGeom prst="rect">
            <a:avLst/>
          </a:prstGeom>
        </p:spPr>
      </p:pic>
      <p:pic>
        <p:nvPicPr>
          <p:cNvPr id="15" name="Afbeelding 14" descr="Afbeelding met tekst, handschrift, Lettertype, kalligrafie&#10;&#10;Door AI gegenereerde inhoud is mogelijk onjuist.">
            <a:extLst>
              <a:ext uri="{FF2B5EF4-FFF2-40B4-BE49-F238E27FC236}">
                <a16:creationId xmlns:a16="http://schemas.microsoft.com/office/drawing/2014/main" id="{D859EFAB-1789-2ED8-7D33-1D651B67F245}"/>
              </a:ext>
            </a:extLst>
          </p:cNvPr>
          <p:cNvPicPr>
            <a:picLocks noChangeAspect="1"/>
          </p:cNvPicPr>
          <p:nvPr/>
        </p:nvPicPr>
        <p:blipFill>
          <a:blip r:embed="rId8"/>
          <a:stretch>
            <a:fillRect/>
          </a:stretch>
        </p:blipFill>
        <p:spPr>
          <a:xfrm>
            <a:off x="1915310" y="2286000"/>
            <a:ext cx="2008366" cy="2002972"/>
          </a:xfrm>
          <a:prstGeom prst="rect">
            <a:avLst/>
          </a:prstGeom>
        </p:spPr>
      </p:pic>
      <p:sp>
        <p:nvSpPr>
          <p:cNvPr id="3" name="Tekstvak 2">
            <a:extLst>
              <a:ext uri="{FF2B5EF4-FFF2-40B4-BE49-F238E27FC236}">
                <a16:creationId xmlns:a16="http://schemas.microsoft.com/office/drawing/2014/main" id="{22C296C1-D044-48D5-69B7-AFFAC1781C5B}"/>
              </a:ext>
            </a:extLst>
          </p:cNvPr>
          <p:cNvSpPr txBox="1"/>
          <p:nvPr/>
        </p:nvSpPr>
        <p:spPr>
          <a:xfrm>
            <a:off x="638739" y="2920065"/>
            <a:ext cx="12792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err="1">
                <a:latin typeface="WT Kormelink"/>
              </a:rPr>
              <a:t>Implement</a:t>
            </a:r>
            <a:r>
              <a:rPr lang="nl-NL" sz="1200">
                <a:latin typeface="WT Kormelink"/>
              </a:rPr>
              <a:t> </a:t>
            </a:r>
            <a:r>
              <a:rPr lang="nl-NL" sz="1200" err="1">
                <a:latin typeface="WT Kormelink"/>
              </a:rPr>
              <a:t>sustainability</a:t>
            </a:r>
            <a:r>
              <a:rPr lang="nl-NL" sz="1200">
                <a:latin typeface="WT Kormelink"/>
              </a:rPr>
              <a:t> </a:t>
            </a:r>
            <a:r>
              <a:rPr lang="nl-NL" sz="1200" err="1">
                <a:latin typeface="WT Kormelink"/>
              </a:rPr>
              <a:t>and</a:t>
            </a:r>
            <a:r>
              <a:rPr lang="nl-NL" sz="1200">
                <a:latin typeface="WT Kormelink"/>
              </a:rPr>
              <a:t> </a:t>
            </a:r>
            <a:r>
              <a:rPr lang="nl-NL" sz="1200" err="1">
                <a:latin typeface="WT Kormelink"/>
              </a:rPr>
              <a:t>rhyme</a:t>
            </a:r>
            <a:r>
              <a:rPr lang="nl-NL" sz="1200">
                <a:latin typeface="WT Kormelink"/>
              </a:rPr>
              <a:t> </a:t>
            </a:r>
            <a:r>
              <a:rPr lang="nl-NL" sz="1200" err="1">
                <a:latin typeface="WT Kormelink"/>
              </a:rPr>
              <a:t>it</a:t>
            </a:r>
            <a:r>
              <a:rPr lang="nl-NL" sz="1200">
                <a:latin typeface="WT Kormelink"/>
              </a:rPr>
              <a:t> </a:t>
            </a:r>
            <a:r>
              <a:rPr lang="nl-NL" sz="1200" err="1">
                <a:latin typeface="WT Kormelink"/>
              </a:rPr>
              <a:t>with</a:t>
            </a:r>
            <a:r>
              <a:rPr lang="nl-NL" sz="1200">
                <a:latin typeface="WT Kormelink"/>
              </a:rPr>
              <a:t> </a:t>
            </a:r>
            <a:r>
              <a:rPr lang="nl-NL" sz="1200" err="1">
                <a:latin typeface="WT Kormelink"/>
              </a:rPr>
              <a:t>diversity</a:t>
            </a:r>
            <a:r>
              <a:rPr lang="nl-NL" sz="1200">
                <a:latin typeface="WT Kormelink"/>
              </a:rPr>
              <a:t> (in </a:t>
            </a:r>
            <a:r>
              <a:rPr lang="nl-NL" sz="1200" err="1">
                <a:latin typeface="WT Kormelink"/>
              </a:rPr>
              <a:t>production</a:t>
            </a:r>
            <a:r>
              <a:rPr lang="nl-NL" sz="1200">
                <a:latin typeface="WT Kormelink"/>
              </a:rPr>
              <a:t> </a:t>
            </a:r>
            <a:r>
              <a:rPr lang="nl-NL" sz="1200" err="1">
                <a:latin typeface="WT Kormelink"/>
              </a:rPr>
              <a:t>tasks</a:t>
            </a:r>
            <a:r>
              <a:rPr lang="nl-NL" sz="1200">
                <a:latin typeface="WT Kormelink"/>
              </a:rPr>
              <a:t>)</a:t>
            </a:r>
            <a:endParaRPr lang="nl-NL"/>
          </a:p>
        </p:txBody>
      </p:sp>
      <p:sp>
        <p:nvSpPr>
          <p:cNvPr id="4" name="Tekstvak 3">
            <a:extLst>
              <a:ext uri="{FF2B5EF4-FFF2-40B4-BE49-F238E27FC236}">
                <a16:creationId xmlns:a16="http://schemas.microsoft.com/office/drawing/2014/main" id="{63C94DB4-2AE8-CD76-587D-2C7EDC8D6FC7}"/>
              </a:ext>
            </a:extLst>
          </p:cNvPr>
          <p:cNvSpPr txBox="1"/>
          <p:nvPr/>
        </p:nvSpPr>
        <p:spPr>
          <a:xfrm>
            <a:off x="7311682" y="2832979"/>
            <a:ext cx="12792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Connection </a:t>
            </a:r>
            <a:r>
              <a:rPr lang="nl-NL" sz="1200" err="1">
                <a:latin typeface="WT Kormelink"/>
              </a:rPr>
              <a:t>with</a:t>
            </a:r>
            <a:r>
              <a:rPr lang="nl-NL" sz="1200">
                <a:latin typeface="WT Kormelink"/>
              </a:rPr>
              <a:t> </a:t>
            </a:r>
            <a:r>
              <a:rPr lang="nl-NL" sz="1200" err="1">
                <a:latin typeface="WT Kormelink"/>
              </a:rPr>
              <a:t>the</a:t>
            </a:r>
            <a:r>
              <a:rPr lang="nl-NL" sz="1200">
                <a:latin typeface="WT Kormelink"/>
              </a:rPr>
              <a:t> </a:t>
            </a:r>
            <a:r>
              <a:rPr lang="nl-NL" sz="1200" err="1">
                <a:latin typeface="WT Kormelink"/>
              </a:rPr>
              <a:t>city</a:t>
            </a:r>
            <a:r>
              <a:rPr lang="nl-NL" sz="1200">
                <a:latin typeface="WT Kormelink"/>
              </a:rPr>
              <a:t> </a:t>
            </a:r>
            <a:r>
              <a:rPr lang="nl-NL" sz="1200" err="1">
                <a:latin typeface="WT Kormelink"/>
              </a:rPr>
              <a:t>for</a:t>
            </a:r>
            <a:r>
              <a:rPr lang="nl-NL" sz="1200">
                <a:latin typeface="WT Kormelink"/>
              </a:rPr>
              <a:t> </a:t>
            </a:r>
            <a:r>
              <a:rPr lang="nl-NL" sz="1200" err="1">
                <a:latin typeface="WT Kormelink"/>
              </a:rPr>
              <a:t>certain</a:t>
            </a:r>
            <a:r>
              <a:rPr lang="nl-NL" sz="1200">
                <a:latin typeface="WT Kormelink"/>
              </a:rPr>
              <a:t> calls </a:t>
            </a:r>
            <a:r>
              <a:rPr lang="nl-NL" sz="1200" err="1">
                <a:latin typeface="WT Kormelink"/>
              </a:rPr>
              <a:t>so</a:t>
            </a:r>
            <a:r>
              <a:rPr lang="nl-NL" sz="1200">
                <a:latin typeface="WT Kormelink"/>
              </a:rPr>
              <a:t> </a:t>
            </a:r>
            <a:r>
              <a:rPr lang="nl-NL" sz="1200" err="1">
                <a:latin typeface="WT Kormelink"/>
              </a:rPr>
              <a:t>individual</a:t>
            </a:r>
            <a:r>
              <a:rPr lang="nl-NL" sz="1200">
                <a:latin typeface="WT Kormelink"/>
              </a:rPr>
              <a:t> Leuven </a:t>
            </a:r>
            <a:r>
              <a:rPr lang="nl-NL" sz="1200" err="1">
                <a:latin typeface="WT Kormelink"/>
              </a:rPr>
              <a:t>artists</a:t>
            </a:r>
            <a:r>
              <a:rPr lang="nl-NL" sz="1200">
                <a:latin typeface="WT Kormelink"/>
              </a:rPr>
              <a:t> have a chance</a:t>
            </a:r>
            <a:endParaRPr lang="nl-NL"/>
          </a:p>
        </p:txBody>
      </p:sp>
      <p:sp>
        <p:nvSpPr>
          <p:cNvPr id="5" name="Tekstvak 4">
            <a:extLst>
              <a:ext uri="{FF2B5EF4-FFF2-40B4-BE49-F238E27FC236}">
                <a16:creationId xmlns:a16="http://schemas.microsoft.com/office/drawing/2014/main" id="{CFF6F4AD-F5E9-85B3-B852-8FEAED2026BC}"/>
              </a:ext>
            </a:extLst>
          </p:cNvPr>
          <p:cNvSpPr txBox="1"/>
          <p:nvPr/>
        </p:nvSpPr>
        <p:spPr>
          <a:xfrm>
            <a:off x="3958881" y="2920065"/>
            <a:ext cx="12792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err="1">
                <a:latin typeface="WT Kormelink"/>
              </a:rPr>
              <a:t>Polarization</a:t>
            </a:r>
            <a:r>
              <a:rPr lang="nl-NL" sz="1200">
                <a:latin typeface="WT Kormelink"/>
              </a:rPr>
              <a:t> </a:t>
            </a:r>
            <a:r>
              <a:rPr lang="nl-NL" sz="1200" err="1">
                <a:latin typeface="WT Kormelink"/>
              </a:rPr>
              <a:t>and</a:t>
            </a:r>
            <a:r>
              <a:rPr lang="nl-NL" sz="1200">
                <a:latin typeface="WT Kormelink"/>
              </a:rPr>
              <a:t> anti-</a:t>
            </a:r>
            <a:r>
              <a:rPr lang="nl-NL" sz="1200" err="1">
                <a:latin typeface="WT Kormelink"/>
              </a:rPr>
              <a:t>democracy</a:t>
            </a:r>
            <a:r>
              <a:rPr lang="nl-NL" sz="1200">
                <a:latin typeface="WT Kormelink"/>
              </a:rPr>
              <a:t> are </a:t>
            </a:r>
            <a:r>
              <a:rPr lang="nl-NL" sz="1200" err="1">
                <a:latin typeface="WT Kormelink"/>
              </a:rPr>
              <a:t>artistic</a:t>
            </a:r>
            <a:r>
              <a:rPr lang="nl-NL" sz="1200">
                <a:latin typeface="WT Kormelink"/>
              </a:rPr>
              <a:t> </a:t>
            </a:r>
            <a:r>
              <a:rPr lang="nl-NL" sz="1200" err="1">
                <a:latin typeface="WT Kormelink"/>
              </a:rPr>
              <a:t>themes</a:t>
            </a:r>
            <a:r>
              <a:rPr lang="nl-NL" sz="1200">
                <a:latin typeface="WT Kormelink"/>
              </a:rPr>
              <a:t> &amp; inspiration</a:t>
            </a:r>
            <a:endParaRPr lang="nl-NL"/>
          </a:p>
        </p:txBody>
      </p:sp>
      <p:sp>
        <p:nvSpPr>
          <p:cNvPr id="7" name="Tekstvak 6">
            <a:extLst>
              <a:ext uri="{FF2B5EF4-FFF2-40B4-BE49-F238E27FC236}">
                <a16:creationId xmlns:a16="http://schemas.microsoft.com/office/drawing/2014/main" id="{1B0E4D8E-D906-E6F5-775A-3E560C6B0452}"/>
              </a:ext>
            </a:extLst>
          </p:cNvPr>
          <p:cNvSpPr txBox="1"/>
          <p:nvPr/>
        </p:nvSpPr>
        <p:spPr>
          <a:xfrm>
            <a:off x="268623" y="4694435"/>
            <a:ext cx="8002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Connect LOV </a:t>
            </a:r>
            <a:r>
              <a:rPr lang="nl-NL" sz="1200" err="1">
                <a:latin typeface="WT Kormelink"/>
              </a:rPr>
              <a:t>and</a:t>
            </a:r>
            <a:r>
              <a:rPr lang="nl-NL" sz="1200">
                <a:latin typeface="WT Kormelink"/>
              </a:rPr>
              <a:t> LUCA School of Arts</a:t>
            </a:r>
            <a:endParaRPr lang="nl-NL"/>
          </a:p>
        </p:txBody>
      </p:sp>
      <p:sp>
        <p:nvSpPr>
          <p:cNvPr id="16" name="Tekstvak 15">
            <a:extLst>
              <a:ext uri="{FF2B5EF4-FFF2-40B4-BE49-F238E27FC236}">
                <a16:creationId xmlns:a16="http://schemas.microsoft.com/office/drawing/2014/main" id="{A25EB262-1424-43BB-D824-F5D8576C0411}"/>
              </a:ext>
            </a:extLst>
          </p:cNvPr>
          <p:cNvSpPr txBox="1"/>
          <p:nvPr/>
        </p:nvSpPr>
        <p:spPr>
          <a:xfrm>
            <a:off x="3120680" y="4737978"/>
            <a:ext cx="80025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Connect LOV </a:t>
            </a:r>
            <a:r>
              <a:rPr lang="nl-NL" sz="1200" err="1">
                <a:latin typeface="WT Kormelink"/>
              </a:rPr>
              <a:t>projects</a:t>
            </a:r>
            <a:r>
              <a:rPr lang="nl-NL" sz="1200">
                <a:latin typeface="WT Kormelink"/>
              </a:rPr>
              <a:t> </a:t>
            </a:r>
            <a:r>
              <a:rPr lang="nl-NL" sz="1200" err="1">
                <a:latin typeface="WT Kormelink"/>
              </a:rPr>
              <a:t>and</a:t>
            </a:r>
            <a:r>
              <a:rPr lang="nl-NL" sz="1200">
                <a:latin typeface="WT Kormelink"/>
              </a:rPr>
              <a:t> LUCA School of Arts </a:t>
            </a:r>
            <a:r>
              <a:rPr lang="nl-NL" sz="1200" err="1">
                <a:latin typeface="WT Kormelink"/>
              </a:rPr>
              <a:t>students</a:t>
            </a:r>
          </a:p>
          <a:p>
            <a:pPr algn="ctr"/>
            <a:endParaRPr lang="nl-NL" sz="1200">
              <a:latin typeface="WT Kormelink"/>
            </a:endParaRPr>
          </a:p>
        </p:txBody>
      </p:sp>
      <p:sp>
        <p:nvSpPr>
          <p:cNvPr id="17" name="Tekstvak 16">
            <a:extLst>
              <a:ext uri="{FF2B5EF4-FFF2-40B4-BE49-F238E27FC236}">
                <a16:creationId xmlns:a16="http://schemas.microsoft.com/office/drawing/2014/main" id="{3B437532-D2C4-FC3B-9AA7-7A65D827C68E}"/>
              </a:ext>
            </a:extLst>
          </p:cNvPr>
          <p:cNvSpPr txBox="1"/>
          <p:nvPr/>
        </p:nvSpPr>
        <p:spPr>
          <a:xfrm>
            <a:off x="5950966" y="4694435"/>
            <a:ext cx="80025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err="1">
                <a:latin typeface="WT Kormelink"/>
              </a:rPr>
              <a:t>Diversity</a:t>
            </a:r>
            <a:r>
              <a:rPr lang="nl-NL" sz="1200">
                <a:latin typeface="WT Kormelink"/>
              </a:rPr>
              <a:t> – </a:t>
            </a:r>
            <a:r>
              <a:rPr lang="nl-NL" sz="1200" err="1">
                <a:latin typeface="WT Kormelink"/>
              </a:rPr>
              <a:t>every</a:t>
            </a:r>
            <a:r>
              <a:rPr lang="nl-NL" sz="1200">
                <a:latin typeface="WT Kormelink"/>
              </a:rPr>
              <a:t> community </a:t>
            </a:r>
            <a:r>
              <a:rPr lang="nl-NL" sz="1200" err="1">
                <a:latin typeface="WT Kormelink"/>
              </a:rPr>
              <a:t>celebrates</a:t>
            </a:r>
            <a:r>
              <a:rPr lang="nl-NL" sz="1200">
                <a:latin typeface="WT Kormelink"/>
              </a:rPr>
              <a:t> </a:t>
            </a:r>
            <a:r>
              <a:rPr lang="nl-NL" sz="1200" err="1">
                <a:latin typeface="WT Kormelink"/>
              </a:rPr>
              <a:t>their</a:t>
            </a:r>
            <a:r>
              <a:rPr lang="nl-NL" sz="1200">
                <a:latin typeface="WT Kormelink"/>
              </a:rPr>
              <a:t> </a:t>
            </a:r>
            <a:r>
              <a:rPr lang="nl-NL" sz="1200" err="1">
                <a:latin typeface="WT Kormelink"/>
              </a:rPr>
              <a:t>own</a:t>
            </a:r>
            <a:r>
              <a:rPr lang="nl-NL" sz="1200">
                <a:latin typeface="WT Kormelink"/>
              </a:rPr>
              <a:t> </a:t>
            </a:r>
            <a:r>
              <a:rPr lang="nl-NL" sz="1200" err="1">
                <a:latin typeface="WT Kormelink"/>
              </a:rPr>
              <a:t>day</a:t>
            </a:r>
            <a:r>
              <a:rPr lang="nl-NL" sz="1200">
                <a:latin typeface="WT Kormelink"/>
              </a:rPr>
              <a:t> – make </a:t>
            </a:r>
            <a:r>
              <a:rPr lang="nl-NL" sz="1200" err="1">
                <a:latin typeface="WT Kormelink"/>
              </a:rPr>
              <a:t>it</a:t>
            </a:r>
            <a:r>
              <a:rPr lang="nl-NL" sz="1200">
                <a:latin typeface="WT Kormelink"/>
              </a:rPr>
              <a:t> </a:t>
            </a:r>
            <a:r>
              <a:rPr lang="nl-NL" sz="1200" err="1">
                <a:latin typeface="WT Kormelink"/>
              </a:rPr>
              <a:t>visible</a:t>
            </a:r>
            <a:endParaRPr lang="nl-NL" err="1"/>
          </a:p>
        </p:txBody>
      </p:sp>
      <p:sp>
        <p:nvSpPr>
          <p:cNvPr id="18" name="Tekstvak 17">
            <a:extLst>
              <a:ext uri="{FF2B5EF4-FFF2-40B4-BE49-F238E27FC236}">
                <a16:creationId xmlns:a16="http://schemas.microsoft.com/office/drawing/2014/main" id="{20FA9F6E-5CB8-4AC1-EF47-9B4C913721C4}"/>
              </a:ext>
            </a:extLst>
          </p:cNvPr>
          <p:cNvSpPr txBox="1"/>
          <p:nvPr/>
        </p:nvSpPr>
        <p:spPr>
          <a:xfrm>
            <a:off x="8835680" y="4737978"/>
            <a:ext cx="80025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latin typeface="WT Kormelink"/>
              </a:rPr>
              <a:t>Tools </a:t>
            </a:r>
            <a:r>
              <a:rPr lang="nl-NL" sz="1200" err="1">
                <a:latin typeface="WT Kormelink"/>
              </a:rPr>
              <a:t>to</a:t>
            </a:r>
            <a:r>
              <a:rPr lang="nl-NL" sz="1200">
                <a:latin typeface="WT Kormelink"/>
              </a:rPr>
              <a:t> handle </a:t>
            </a:r>
            <a:r>
              <a:rPr lang="nl-NL" sz="1200" err="1">
                <a:latin typeface="WT Kormelink"/>
              </a:rPr>
              <a:t>conflicts</a:t>
            </a:r>
            <a:r>
              <a:rPr lang="nl-NL" sz="1200">
                <a:latin typeface="WT Kormelink"/>
              </a:rPr>
              <a:t> </a:t>
            </a:r>
            <a:r>
              <a:rPr lang="nl-NL" sz="1200" err="1">
                <a:latin typeface="WT Kormelink"/>
              </a:rPr>
              <a:t>outside</a:t>
            </a:r>
            <a:r>
              <a:rPr lang="nl-NL" sz="1200">
                <a:latin typeface="WT Kormelink"/>
              </a:rPr>
              <a:t> of Europe, </a:t>
            </a:r>
            <a:r>
              <a:rPr lang="nl-NL" sz="1200" err="1">
                <a:latin typeface="WT Kormelink"/>
              </a:rPr>
              <a:t>while</a:t>
            </a:r>
            <a:r>
              <a:rPr lang="nl-NL" sz="1200">
                <a:latin typeface="WT Kormelink"/>
              </a:rPr>
              <a:t> </a:t>
            </a:r>
            <a:r>
              <a:rPr lang="nl-NL" sz="1200" err="1">
                <a:latin typeface="WT Kormelink"/>
              </a:rPr>
              <a:t>welcoming</a:t>
            </a:r>
            <a:r>
              <a:rPr lang="nl-NL" sz="1200">
                <a:latin typeface="WT Kormelink"/>
              </a:rPr>
              <a:t> </a:t>
            </a:r>
            <a:r>
              <a:rPr lang="nl-NL" sz="1200" err="1">
                <a:latin typeface="WT Kormelink"/>
              </a:rPr>
              <a:t>diversity</a:t>
            </a:r>
            <a:endParaRPr lang="nl-NL" err="1"/>
          </a:p>
        </p:txBody>
      </p:sp>
    </p:spTree>
    <p:extLst>
      <p:ext uri="{BB962C8B-B14F-4D97-AF65-F5344CB8AC3E}">
        <p14:creationId xmlns:p14="http://schemas.microsoft.com/office/powerpoint/2010/main" val="415450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8AC69-085D-4B87-1B5F-712CE649E730}"/>
            </a:ext>
          </a:extLst>
        </p:cNvPr>
        <p:cNvGrpSpPr/>
        <p:nvPr/>
      </p:nvGrpSpPr>
      <p:grpSpPr>
        <a:xfrm>
          <a:off x="0" y="0"/>
          <a:ext cx="0" cy="0"/>
          <a:chOff x="0" y="0"/>
          <a:chExt cx="0" cy="0"/>
        </a:xfrm>
      </p:grpSpPr>
      <p:pic>
        <p:nvPicPr>
          <p:cNvPr id="3" name="Afbeelding 2" descr="Afbeelding met kleding, persoon, Menselijk gezicht, person&#10;&#10;Door AI gegenereerde inhoud is mogelijk onjuist.">
            <a:extLst>
              <a:ext uri="{FF2B5EF4-FFF2-40B4-BE49-F238E27FC236}">
                <a16:creationId xmlns:a16="http://schemas.microsoft.com/office/drawing/2014/main" id="{9377D6FF-7E04-8084-0125-B5FBFB84FEE7}"/>
              </a:ext>
            </a:extLst>
          </p:cNvPr>
          <p:cNvPicPr>
            <a:picLocks noChangeAspect="1"/>
          </p:cNvPicPr>
          <p:nvPr/>
        </p:nvPicPr>
        <p:blipFill>
          <a:blip r:embed="rId2"/>
          <a:stretch>
            <a:fillRect/>
          </a:stretch>
        </p:blipFill>
        <p:spPr>
          <a:xfrm>
            <a:off x="7516586" y="-81643"/>
            <a:ext cx="4669971" cy="7010400"/>
          </a:xfrm>
          <a:prstGeom prst="rect">
            <a:avLst/>
          </a:prstGeom>
        </p:spPr>
      </p:pic>
      <p:pic>
        <p:nvPicPr>
          <p:cNvPr id="4" name="Afbeelding 3" descr="Afbeelding met kleding, persoon, person, overdekt&#10;&#10;Door AI gegenereerde inhoud is mogelijk onjuist.">
            <a:extLst>
              <a:ext uri="{FF2B5EF4-FFF2-40B4-BE49-F238E27FC236}">
                <a16:creationId xmlns:a16="http://schemas.microsoft.com/office/drawing/2014/main" id="{501F714C-40FD-B542-2FE3-FC5ECD11C656}"/>
              </a:ext>
            </a:extLst>
          </p:cNvPr>
          <p:cNvPicPr>
            <a:picLocks noChangeAspect="1"/>
          </p:cNvPicPr>
          <p:nvPr/>
        </p:nvPicPr>
        <p:blipFill>
          <a:blip r:embed="rId3"/>
          <a:stretch>
            <a:fillRect/>
          </a:stretch>
        </p:blipFill>
        <p:spPr>
          <a:xfrm>
            <a:off x="0" y="0"/>
            <a:ext cx="4572000" cy="6858000"/>
          </a:xfrm>
          <a:prstGeom prst="rect">
            <a:avLst/>
          </a:prstGeom>
        </p:spPr>
      </p:pic>
      <p:sp>
        <p:nvSpPr>
          <p:cNvPr id="6" name="Tekstvak 5">
            <a:extLst>
              <a:ext uri="{FF2B5EF4-FFF2-40B4-BE49-F238E27FC236}">
                <a16:creationId xmlns:a16="http://schemas.microsoft.com/office/drawing/2014/main" id="{347B3B39-8576-2AAA-89A8-D1E96AF025E5}"/>
              </a:ext>
            </a:extLst>
          </p:cNvPr>
          <p:cNvSpPr txBox="1"/>
          <p:nvPr/>
        </p:nvSpPr>
        <p:spPr>
          <a:xfrm>
            <a:off x="4724400" y="1997537"/>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err="1">
                <a:ea typeface="+mn-lt"/>
                <a:cs typeface="+mn-lt"/>
              </a:rPr>
              <a:t>What</a:t>
            </a:r>
            <a:r>
              <a:rPr lang="nl-BE" sz="2000" dirty="0">
                <a:ea typeface="+mn-lt"/>
                <a:cs typeface="+mn-lt"/>
              </a:rPr>
              <a:t> is </a:t>
            </a:r>
            <a:r>
              <a:rPr lang="nl-BE" sz="2000" dirty="0" err="1">
                <a:ea typeface="+mn-lt"/>
                <a:cs typeface="+mn-lt"/>
              </a:rPr>
              <a:t>our</a:t>
            </a:r>
            <a:r>
              <a:rPr lang="nl-BE" sz="2000" dirty="0">
                <a:ea typeface="+mn-lt"/>
                <a:cs typeface="+mn-lt"/>
              </a:rPr>
              <a:t> </a:t>
            </a:r>
            <a:r>
              <a:rPr lang="nl-BE" sz="2000" dirty="0" err="1">
                <a:ea typeface="+mn-lt"/>
                <a:cs typeface="+mn-lt"/>
              </a:rPr>
              <a:t>takeaway</a:t>
            </a:r>
            <a:r>
              <a:rPr lang="nl-BE" sz="2000" dirty="0">
                <a:ea typeface="+mn-lt"/>
                <a:cs typeface="+mn-lt"/>
              </a:rPr>
              <a:t>? The new </a:t>
            </a:r>
            <a:r>
              <a:rPr lang="nl-BE" sz="2000" dirty="0" err="1">
                <a:ea typeface="+mn-lt"/>
                <a:cs typeface="+mn-lt"/>
              </a:rPr>
              <a:t>connections</a:t>
            </a:r>
            <a:r>
              <a:rPr lang="nl-BE" sz="2000" dirty="0">
                <a:ea typeface="+mn-lt"/>
                <a:cs typeface="+mn-lt"/>
              </a:rPr>
              <a:t> </a:t>
            </a:r>
            <a:r>
              <a:rPr lang="nl-BE" sz="2000" dirty="0" err="1">
                <a:ea typeface="+mn-lt"/>
                <a:cs typeface="+mn-lt"/>
              </a:rPr>
              <a:t>that</a:t>
            </a:r>
            <a:r>
              <a:rPr lang="nl-BE" sz="2000" dirty="0">
                <a:ea typeface="+mn-lt"/>
                <a:cs typeface="+mn-lt"/>
              </a:rPr>
              <a:t> are </a:t>
            </a:r>
            <a:r>
              <a:rPr lang="nl-BE" sz="2000" dirty="0" err="1">
                <a:ea typeface="+mn-lt"/>
                <a:cs typeface="+mn-lt"/>
              </a:rPr>
              <a:t>created</a:t>
            </a:r>
            <a:r>
              <a:rPr lang="nl-BE" sz="2000" dirty="0">
                <a:ea typeface="+mn-lt"/>
                <a:cs typeface="+mn-lt"/>
              </a:rPr>
              <a:t> </a:t>
            </a:r>
            <a:r>
              <a:rPr lang="nl-BE" sz="2000" dirty="0" err="1">
                <a:ea typeface="+mn-lt"/>
                <a:cs typeface="+mn-lt"/>
              </a:rPr>
              <a:t>by</a:t>
            </a:r>
            <a:r>
              <a:rPr lang="nl-BE" sz="2000" dirty="0">
                <a:ea typeface="+mn-lt"/>
                <a:cs typeface="+mn-lt"/>
              </a:rPr>
              <a:t> </a:t>
            </a:r>
            <a:r>
              <a:rPr lang="nl-BE" sz="2000" dirty="0" err="1">
                <a:ea typeface="+mn-lt"/>
                <a:cs typeface="+mn-lt"/>
              </a:rPr>
              <a:t>bringing</a:t>
            </a:r>
            <a:r>
              <a:rPr lang="nl-BE" sz="2000" dirty="0">
                <a:ea typeface="+mn-lt"/>
                <a:cs typeface="+mn-lt"/>
              </a:rPr>
              <a:t> </a:t>
            </a:r>
            <a:r>
              <a:rPr lang="nl-BE" sz="2000" dirty="0" err="1">
                <a:ea typeface="+mn-lt"/>
                <a:cs typeface="+mn-lt"/>
              </a:rPr>
              <a:t>the</a:t>
            </a:r>
            <a:r>
              <a:rPr lang="nl-BE" sz="2000" dirty="0">
                <a:ea typeface="+mn-lt"/>
                <a:cs typeface="+mn-lt"/>
              </a:rPr>
              <a:t> </a:t>
            </a:r>
            <a:r>
              <a:rPr lang="nl-BE" sz="2000" dirty="0" err="1">
                <a:ea typeface="+mn-lt"/>
                <a:cs typeface="+mn-lt"/>
              </a:rPr>
              <a:t>broad</a:t>
            </a:r>
            <a:r>
              <a:rPr lang="nl-BE" sz="2000" dirty="0">
                <a:ea typeface="+mn-lt"/>
                <a:cs typeface="+mn-lt"/>
              </a:rPr>
              <a:t> field </a:t>
            </a:r>
            <a:r>
              <a:rPr lang="nl-BE" sz="2000" dirty="0" err="1">
                <a:ea typeface="+mn-lt"/>
                <a:cs typeface="+mn-lt"/>
              </a:rPr>
              <a:t>together</a:t>
            </a:r>
            <a:r>
              <a:rPr lang="nl-BE" sz="2000" dirty="0">
                <a:ea typeface="+mn-lt"/>
                <a:cs typeface="+mn-lt"/>
              </a:rPr>
              <a:t>, </a:t>
            </a:r>
            <a:r>
              <a:rPr lang="nl-BE" sz="2000" dirty="0" err="1">
                <a:ea typeface="+mn-lt"/>
                <a:cs typeface="+mn-lt"/>
              </a:rPr>
              <a:t>the</a:t>
            </a:r>
            <a:r>
              <a:rPr lang="nl-BE" sz="2000" dirty="0">
                <a:ea typeface="+mn-lt"/>
                <a:cs typeface="+mn-lt"/>
              </a:rPr>
              <a:t> </a:t>
            </a:r>
            <a:r>
              <a:rPr lang="nl-BE" sz="2000" dirty="0" err="1">
                <a:ea typeface="+mn-lt"/>
                <a:cs typeface="+mn-lt"/>
              </a:rPr>
              <a:t>successful</a:t>
            </a:r>
            <a:r>
              <a:rPr lang="nl-BE" sz="2000" dirty="0">
                <a:ea typeface="+mn-lt"/>
                <a:cs typeface="+mn-lt"/>
              </a:rPr>
              <a:t> speed dating </a:t>
            </a:r>
            <a:r>
              <a:rPr lang="nl-BE" sz="2000" dirty="0" err="1">
                <a:ea typeface="+mn-lt"/>
                <a:cs typeface="+mn-lt"/>
              </a:rPr>
              <a:t>formula</a:t>
            </a:r>
            <a:r>
              <a:rPr lang="nl-BE" sz="2000" dirty="0">
                <a:ea typeface="+mn-lt"/>
                <a:cs typeface="+mn-lt"/>
              </a:rPr>
              <a:t>, </a:t>
            </a:r>
            <a:r>
              <a:rPr lang="nl-BE" sz="2000" dirty="0" err="1">
                <a:ea typeface="+mn-lt"/>
                <a:cs typeface="+mn-lt"/>
              </a:rPr>
              <a:t>good</a:t>
            </a:r>
            <a:r>
              <a:rPr lang="nl-BE" sz="2000" dirty="0">
                <a:ea typeface="+mn-lt"/>
                <a:cs typeface="+mn-lt"/>
              </a:rPr>
              <a:t> food </a:t>
            </a:r>
            <a:r>
              <a:rPr lang="nl-BE" sz="2000" dirty="0" err="1">
                <a:ea typeface="+mn-lt"/>
                <a:cs typeface="+mn-lt"/>
              </a:rPr>
              <a:t>and</a:t>
            </a:r>
            <a:r>
              <a:rPr lang="nl-BE" sz="2000" dirty="0">
                <a:ea typeface="+mn-lt"/>
                <a:cs typeface="+mn-lt"/>
              </a:rPr>
              <a:t> a </a:t>
            </a:r>
            <a:r>
              <a:rPr lang="nl-BE" sz="2000" dirty="0" err="1">
                <a:ea typeface="+mn-lt"/>
                <a:cs typeface="+mn-lt"/>
              </a:rPr>
              <a:t>thematic</a:t>
            </a:r>
            <a:r>
              <a:rPr lang="nl-BE" sz="2000" dirty="0">
                <a:ea typeface="+mn-lt"/>
                <a:cs typeface="+mn-lt"/>
              </a:rPr>
              <a:t> approach.</a:t>
            </a:r>
            <a:endParaRPr lang="nl-BE">
              <a:ea typeface="+mn-lt"/>
              <a:cs typeface="+mn-lt"/>
            </a:endParaRPr>
          </a:p>
        </p:txBody>
      </p:sp>
    </p:spTree>
    <p:extLst>
      <p:ext uri="{BB962C8B-B14F-4D97-AF65-F5344CB8AC3E}">
        <p14:creationId xmlns:p14="http://schemas.microsoft.com/office/powerpoint/2010/main" val="3902821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8982E-386C-49C2-38C6-CDC10FD97EFA}"/>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14B061B0-75E7-A19B-606E-7F9836F9C799}"/>
              </a:ext>
            </a:extLst>
          </p:cNvPr>
          <p:cNvSpPr txBox="1"/>
          <p:nvPr/>
        </p:nvSpPr>
        <p:spPr>
          <a:xfrm>
            <a:off x="4724400" y="1634057"/>
            <a:ext cx="2743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err="1">
                <a:ea typeface="+mn-lt"/>
                <a:cs typeface="+mn-lt"/>
              </a:rPr>
              <a:t>Around</a:t>
            </a:r>
            <a:r>
              <a:rPr lang="nl-BE" sz="2000">
                <a:ea typeface="+mn-lt"/>
                <a:cs typeface="+mn-lt"/>
              </a:rPr>
              <a:t> </a:t>
            </a:r>
            <a:r>
              <a:rPr lang="nl-BE" sz="2000" err="1">
                <a:ea typeface="+mn-lt"/>
                <a:cs typeface="+mn-lt"/>
              </a:rPr>
              <a:t>the</a:t>
            </a:r>
            <a:r>
              <a:rPr lang="nl-BE" sz="2000">
                <a:ea typeface="+mn-lt"/>
                <a:cs typeface="+mn-lt"/>
              </a:rPr>
              <a:t> end of </a:t>
            </a:r>
            <a:r>
              <a:rPr lang="nl-BE" sz="2000" err="1">
                <a:ea typeface="+mn-lt"/>
                <a:cs typeface="+mn-lt"/>
              </a:rPr>
              <a:t>June</a:t>
            </a:r>
            <a:r>
              <a:rPr lang="nl-BE" sz="2000">
                <a:ea typeface="+mn-lt"/>
                <a:cs typeface="+mn-lt"/>
              </a:rPr>
              <a:t>, we </a:t>
            </a:r>
            <a:r>
              <a:rPr lang="nl-BE" sz="2000" err="1">
                <a:ea typeface="+mn-lt"/>
                <a:cs typeface="+mn-lt"/>
              </a:rPr>
              <a:t>will</a:t>
            </a:r>
            <a:r>
              <a:rPr lang="nl-BE" sz="2000">
                <a:ea typeface="+mn-lt"/>
                <a:cs typeface="+mn-lt"/>
              </a:rPr>
              <a:t> </a:t>
            </a:r>
            <a:r>
              <a:rPr lang="nl-BE" sz="2000" err="1">
                <a:ea typeface="+mn-lt"/>
                <a:cs typeface="+mn-lt"/>
              </a:rPr>
              <a:t>already</a:t>
            </a:r>
            <a:r>
              <a:rPr lang="nl-BE" sz="2000">
                <a:ea typeface="+mn-lt"/>
                <a:cs typeface="+mn-lt"/>
              </a:rPr>
              <a:t> </a:t>
            </a:r>
            <a:r>
              <a:rPr lang="nl-BE" sz="2000" err="1">
                <a:ea typeface="+mn-lt"/>
                <a:cs typeface="+mn-lt"/>
              </a:rPr>
              <a:t>provide</a:t>
            </a:r>
            <a:r>
              <a:rPr lang="nl-BE" sz="2000">
                <a:ea typeface="+mn-lt"/>
                <a:cs typeface="+mn-lt"/>
              </a:rPr>
              <a:t> </a:t>
            </a:r>
            <a:r>
              <a:rPr lang="nl-BE" sz="2000" err="1">
                <a:ea typeface="+mn-lt"/>
                <a:cs typeface="+mn-lt"/>
              </a:rPr>
              <a:t>an</a:t>
            </a:r>
            <a:r>
              <a:rPr lang="nl-BE" sz="2000">
                <a:ea typeface="+mn-lt"/>
                <a:cs typeface="+mn-lt"/>
              </a:rPr>
              <a:t> </a:t>
            </a:r>
            <a:r>
              <a:rPr lang="nl-BE" sz="2000" err="1">
                <a:ea typeface="+mn-lt"/>
                <a:cs typeface="+mn-lt"/>
              </a:rPr>
              <a:t>overview</a:t>
            </a:r>
            <a:r>
              <a:rPr lang="nl-BE" sz="2000">
                <a:ea typeface="+mn-lt"/>
                <a:cs typeface="+mn-lt"/>
              </a:rPr>
              <a:t> of </a:t>
            </a:r>
            <a:r>
              <a:rPr lang="nl-BE" sz="2000" err="1">
                <a:ea typeface="+mn-lt"/>
                <a:cs typeface="+mn-lt"/>
              </a:rPr>
              <a:t>the</a:t>
            </a:r>
            <a:r>
              <a:rPr lang="nl-BE" sz="2000">
                <a:ea typeface="+mn-lt"/>
                <a:cs typeface="+mn-lt"/>
              </a:rPr>
              <a:t> </a:t>
            </a:r>
            <a:r>
              <a:rPr lang="nl-BE" sz="2000" err="1">
                <a:ea typeface="+mn-lt"/>
                <a:cs typeface="+mn-lt"/>
              </a:rPr>
              <a:t>moments</a:t>
            </a:r>
            <a:r>
              <a:rPr lang="nl-BE" sz="2000">
                <a:ea typeface="+mn-lt"/>
                <a:cs typeface="+mn-lt"/>
              </a:rPr>
              <a:t> in </a:t>
            </a:r>
            <a:r>
              <a:rPr lang="nl-BE" sz="2000" err="1">
                <a:ea typeface="+mn-lt"/>
                <a:cs typeface="+mn-lt"/>
              </a:rPr>
              <a:t>the</a:t>
            </a:r>
            <a:r>
              <a:rPr lang="nl-BE" sz="2000">
                <a:ea typeface="+mn-lt"/>
                <a:cs typeface="+mn-lt"/>
              </a:rPr>
              <a:t> </a:t>
            </a:r>
            <a:r>
              <a:rPr lang="nl-BE" sz="2000" err="1">
                <a:ea typeface="+mn-lt"/>
                <a:cs typeface="+mn-lt"/>
              </a:rPr>
              <a:t>fall</a:t>
            </a:r>
            <a:r>
              <a:rPr lang="nl-BE" sz="2000">
                <a:ea typeface="+mn-lt"/>
                <a:cs typeface="+mn-lt"/>
              </a:rPr>
              <a:t>, </a:t>
            </a:r>
            <a:r>
              <a:rPr lang="nl-BE" sz="2000" err="1">
                <a:ea typeface="+mn-lt"/>
                <a:cs typeface="+mn-lt"/>
              </a:rPr>
              <a:t>so</a:t>
            </a:r>
            <a:r>
              <a:rPr lang="nl-BE" sz="2000">
                <a:ea typeface="+mn-lt"/>
                <a:cs typeface="+mn-lt"/>
              </a:rPr>
              <a:t> </a:t>
            </a:r>
            <a:r>
              <a:rPr lang="nl-BE" sz="2000" err="1">
                <a:ea typeface="+mn-lt"/>
                <a:cs typeface="+mn-lt"/>
              </a:rPr>
              <a:t>that</a:t>
            </a:r>
            <a:r>
              <a:rPr lang="nl-BE" sz="2000">
                <a:ea typeface="+mn-lt"/>
                <a:cs typeface="+mn-lt"/>
              </a:rPr>
              <a:t> these </a:t>
            </a:r>
            <a:r>
              <a:rPr lang="nl-BE" sz="2000" err="1">
                <a:ea typeface="+mn-lt"/>
                <a:cs typeface="+mn-lt"/>
              </a:rPr>
              <a:t>can</a:t>
            </a:r>
            <a:r>
              <a:rPr lang="nl-BE" sz="2000">
                <a:ea typeface="+mn-lt"/>
                <a:cs typeface="+mn-lt"/>
              </a:rPr>
              <a:t> </a:t>
            </a:r>
            <a:r>
              <a:rPr lang="nl-BE" sz="2000" err="1">
                <a:ea typeface="+mn-lt"/>
                <a:cs typeface="+mn-lt"/>
              </a:rPr>
              <a:t>be</a:t>
            </a:r>
            <a:r>
              <a:rPr lang="nl-BE" sz="2000">
                <a:ea typeface="+mn-lt"/>
                <a:cs typeface="+mn-lt"/>
              </a:rPr>
              <a:t> </a:t>
            </a:r>
            <a:r>
              <a:rPr lang="nl-BE" sz="2000" err="1">
                <a:ea typeface="+mn-lt"/>
                <a:cs typeface="+mn-lt"/>
              </a:rPr>
              <a:t>planned</a:t>
            </a:r>
            <a:r>
              <a:rPr lang="nl-BE" sz="2000">
                <a:ea typeface="+mn-lt"/>
                <a:cs typeface="+mn-lt"/>
              </a:rPr>
              <a:t> a </a:t>
            </a:r>
            <a:r>
              <a:rPr lang="nl-BE" sz="2000" err="1">
                <a:ea typeface="+mn-lt"/>
                <a:cs typeface="+mn-lt"/>
              </a:rPr>
              <a:t>little</a:t>
            </a:r>
            <a:r>
              <a:rPr lang="nl-BE" sz="2000">
                <a:ea typeface="+mn-lt"/>
                <a:cs typeface="+mn-lt"/>
              </a:rPr>
              <a:t> </a:t>
            </a:r>
            <a:r>
              <a:rPr lang="nl-BE" sz="2000" err="1">
                <a:ea typeface="+mn-lt"/>
                <a:cs typeface="+mn-lt"/>
              </a:rPr>
              <a:t>earlier</a:t>
            </a:r>
            <a:r>
              <a:rPr lang="nl-BE" sz="2000">
                <a:ea typeface="+mn-lt"/>
                <a:cs typeface="+mn-lt"/>
              </a:rPr>
              <a:t> </a:t>
            </a:r>
            <a:r>
              <a:rPr lang="nl-BE" sz="2000" err="1">
                <a:ea typeface="+mn-lt"/>
                <a:cs typeface="+mn-lt"/>
              </a:rPr>
              <a:t>by</a:t>
            </a:r>
            <a:r>
              <a:rPr lang="nl-BE" sz="2000">
                <a:ea typeface="+mn-lt"/>
                <a:cs typeface="+mn-lt"/>
              </a:rPr>
              <a:t> </a:t>
            </a:r>
            <a:r>
              <a:rPr lang="nl-BE" sz="2000" err="1">
                <a:ea typeface="+mn-lt"/>
                <a:cs typeface="+mn-lt"/>
              </a:rPr>
              <a:t>everyone</a:t>
            </a:r>
            <a:r>
              <a:rPr lang="nl-BE" sz="2000">
                <a:ea typeface="+mn-lt"/>
                <a:cs typeface="+mn-lt"/>
              </a:rPr>
              <a:t>. We </a:t>
            </a:r>
            <a:r>
              <a:rPr lang="nl-BE" sz="2000" err="1">
                <a:ea typeface="+mn-lt"/>
                <a:cs typeface="+mn-lt"/>
              </a:rPr>
              <a:t>also</a:t>
            </a:r>
            <a:r>
              <a:rPr lang="nl-BE" sz="2000">
                <a:ea typeface="+mn-lt"/>
                <a:cs typeface="+mn-lt"/>
              </a:rPr>
              <a:t> </a:t>
            </a:r>
            <a:r>
              <a:rPr lang="nl-BE" sz="2000" err="1">
                <a:ea typeface="+mn-lt"/>
                <a:cs typeface="+mn-lt"/>
              </a:rPr>
              <a:t>try</a:t>
            </a:r>
            <a:r>
              <a:rPr lang="nl-BE" sz="2000">
                <a:ea typeface="+mn-lt"/>
                <a:cs typeface="+mn-lt"/>
              </a:rPr>
              <a:t> </a:t>
            </a:r>
            <a:r>
              <a:rPr lang="nl-BE" sz="2000" err="1">
                <a:ea typeface="+mn-lt"/>
                <a:cs typeface="+mn-lt"/>
              </a:rPr>
              <a:t>to</a:t>
            </a:r>
            <a:r>
              <a:rPr lang="nl-BE" sz="2000">
                <a:ea typeface="+mn-lt"/>
                <a:cs typeface="+mn-lt"/>
              </a:rPr>
              <a:t> take </a:t>
            </a:r>
            <a:r>
              <a:rPr lang="nl-BE" sz="2000" err="1">
                <a:ea typeface="+mn-lt"/>
                <a:cs typeface="+mn-lt"/>
              </a:rPr>
              <a:t>into</a:t>
            </a:r>
            <a:r>
              <a:rPr lang="nl-BE" sz="2000">
                <a:ea typeface="+mn-lt"/>
                <a:cs typeface="+mn-lt"/>
              </a:rPr>
              <a:t> account </a:t>
            </a:r>
            <a:r>
              <a:rPr lang="nl-BE" sz="2000" err="1">
                <a:ea typeface="+mn-lt"/>
                <a:cs typeface="+mn-lt"/>
              </a:rPr>
              <a:t>existing</a:t>
            </a:r>
            <a:r>
              <a:rPr lang="nl-BE" sz="2000">
                <a:ea typeface="+mn-lt"/>
                <a:cs typeface="+mn-lt"/>
              </a:rPr>
              <a:t> </a:t>
            </a:r>
            <a:r>
              <a:rPr lang="nl-BE" sz="2000" err="1">
                <a:ea typeface="+mn-lt"/>
                <a:cs typeface="+mn-lt"/>
              </a:rPr>
              <a:t>consultation</a:t>
            </a:r>
            <a:r>
              <a:rPr lang="nl-BE" sz="2000">
                <a:ea typeface="+mn-lt"/>
                <a:cs typeface="+mn-lt"/>
              </a:rPr>
              <a:t> platforms </a:t>
            </a:r>
            <a:r>
              <a:rPr lang="nl-BE" sz="2000" err="1">
                <a:ea typeface="+mn-lt"/>
                <a:cs typeface="+mn-lt"/>
              </a:rPr>
              <a:t>and</a:t>
            </a:r>
            <a:r>
              <a:rPr lang="nl-BE" sz="2000">
                <a:ea typeface="+mn-lt"/>
                <a:cs typeface="+mn-lt"/>
              </a:rPr>
              <a:t> major events in </a:t>
            </a:r>
            <a:r>
              <a:rPr lang="nl-BE" sz="2000" err="1">
                <a:ea typeface="+mn-lt"/>
                <a:cs typeface="+mn-lt"/>
              </a:rPr>
              <a:t>the</a:t>
            </a:r>
            <a:r>
              <a:rPr lang="nl-BE" sz="2000">
                <a:ea typeface="+mn-lt"/>
                <a:cs typeface="+mn-lt"/>
              </a:rPr>
              <a:t> Leuven </a:t>
            </a:r>
            <a:r>
              <a:rPr lang="nl-BE" sz="2000" err="1">
                <a:ea typeface="+mn-lt"/>
                <a:cs typeface="+mn-lt"/>
              </a:rPr>
              <a:t>cultural</a:t>
            </a:r>
            <a:r>
              <a:rPr lang="nl-BE" sz="2000">
                <a:ea typeface="+mn-lt"/>
                <a:cs typeface="+mn-lt"/>
              </a:rPr>
              <a:t> sector. </a:t>
            </a:r>
            <a:endParaRPr lang="nl-NL">
              <a:ea typeface="+mn-lt"/>
              <a:cs typeface="+mn-lt"/>
            </a:endParaRPr>
          </a:p>
        </p:txBody>
      </p:sp>
      <p:pic>
        <p:nvPicPr>
          <p:cNvPr id="2" name="Afbeelding 1" descr="Afbeelding met kleding, persoon, overdekt, bal&#10;&#10;Door AI gegenereerde inhoud is mogelijk onjuist.">
            <a:extLst>
              <a:ext uri="{FF2B5EF4-FFF2-40B4-BE49-F238E27FC236}">
                <a16:creationId xmlns:a16="http://schemas.microsoft.com/office/drawing/2014/main" id="{9DC677C3-4A8A-FD38-4FCC-0C1EEB0BD4C1}"/>
              </a:ext>
            </a:extLst>
          </p:cNvPr>
          <p:cNvPicPr>
            <a:picLocks noChangeAspect="1"/>
          </p:cNvPicPr>
          <p:nvPr/>
        </p:nvPicPr>
        <p:blipFill>
          <a:blip r:embed="rId2"/>
          <a:stretch>
            <a:fillRect/>
          </a:stretch>
        </p:blipFill>
        <p:spPr>
          <a:xfrm>
            <a:off x="-120315" y="0"/>
            <a:ext cx="4692315" cy="7048500"/>
          </a:xfrm>
          <a:prstGeom prst="rect">
            <a:avLst/>
          </a:prstGeom>
        </p:spPr>
      </p:pic>
      <p:pic>
        <p:nvPicPr>
          <p:cNvPr id="8" name="Afbeelding 7" descr="Afbeelding met kleding, persoon, overdekt, meubels&#10;&#10;Door AI gegenereerde inhoud is mogelijk onjuist.">
            <a:extLst>
              <a:ext uri="{FF2B5EF4-FFF2-40B4-BE49-F238E27FC236}">
                <a16:creationId xmlns:a16="http://schemas.microsoft.com/office/drawing/2014/main" id="{D5CF99E1-2823-3888-D3B3-31B5F3FFBC57}"/>
              </a:ext>
            </a:extLst>
          </p:cNvPr>
          <p:cNvPicPr>
            <a:picLocks noChangeAspect="1"/>
          </p:cNvPicPr>
          <p:nvPr/>
        </p:nvPicPr>
        <p:blipFill>
          <a:blip r:embed="rId3"/>
          <a:stretch>
            <a:fillRect/>
          </a:stretch>
        </p:blipFill>
        <p:spPr>
          <a:xfrm>
            <a:off x="7620000" y="0"/>
            <a:ext cx="4692315" cy="7048500"/>
          </a:xfrm>
          <a:prstGeom prst="rect">
            <a:avLst/>
          </a:prstGeom>
        </p:spPr>
      </p:pic>
    </p:spTree>
    <p:extLst>
      <p:ext uri="{BB962C8B-B14F-4D97-AF65-F5344CB8AC3E}">
        <p14:creationId xmlns:p14="http://schemas.microsoft.com/office/powerpoint/2010/main" val="1166419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EEF2-1572-0672-4FBD-729668392D81}"/>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9273298-C1C7-748A-F35D-4081F73F39EF}"/>
              </a:ext>
            </a:extLst>
          </p:cNvPr>
          <p:cNvSpPr txBox="1"/>
          <p:nvPr/>
        </p:nvSpPr>
        <p:spPr>
          <a:xfrm>
            <a:off x="4724400" y="412475"/>
            <a:ext cx="2743200"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ea typeface="+mn-lt"/>
                <a:cs typeface="+mn-lt"/>
              </a:rPr>
              <a:t>We are </a:t>
            </a:r>
            <a:r>
              <a:rPr lang="nl-BE" sz="2000" dirty="0" err="1">
                <a:ea typeface="+mn-lt"/>
                <a:cs typeface="+mn-lt"/>
              </a:rPr>
              <a:t>also</a:t>
            </a:r>
            <a:r>
              <a:rPr lang="nl-BE" sz="2000" dirty="0">
                <a:ea typeface="+mn-lt"/>
                <a:cs typeface="+mn-lt"/>
              </a:rPr>
              <a:t> </a:t>
            </a:r>
            <a:r>
              <a:rPr lang="nl-BE" sz="2000" dirty="0" err="1">
                <a:ea typeface="+mn-lt"/>
                <a:cs typeface="+mn-lt"/>
              </a:rPr>
              <a:t>working</a:t>
            </a:r>
            <a:r>
              <a:rPr lang="nl-BE" sz="2000" dirty="0">
                <a:ea typeface="+mn-lt"/>
                <a:cs typeface="+mn-lt"/>
              </a:rPr>
              <a:t> </a:t>
            </a:r>
            <a:r>
              <a:rPr lang="nl-BE" sz="2000" dirty="0" err="1">
                <a:ea typeface="+mn-lt"/>
                <a:cs typeface="+mn-lt"/>
              </a:rPr>
              <a:t>further</a:t>
            </a:r>
            <a:r>
              <a:rPr lang="nl-BE" sz="2000" dirty="0">
                <a:ea typeface="+mn-lt"/>
                <a:cs typeface="+mn-lt"/>
              </a:rPr>
              <a:t> on </a:t>
            </a:r>
            <a:r>
              <a:rPr lang="nl-BE" sz="2000" dirty="0" err="1">
                <a:ea typeface="+mn-lt"/>
                <a:cs typeface="+mn-lt"/>
              </a:rPr>
              <a:t>how</a:t>
            </a:r>
            <a:r>
              <a:rPr lang="nl-BE" sz="2000" dirty="0">
                <a:ea typeface="+mn-lt"/>
                <a:cs typeface="+mn-lt"/>
              </a:rPr>
              <a:t> </a:t>
            </a:r>
            <a:r>
              <a:rPr lang="nl-BE" sz="2000" dirty="0" err="1">
                <a:ea typeface="+mn-lt"/>
                <a:cs typeface="+mn-lt"/>
              </a:rPr>
              <a:t>CultureNetwork</a:t>
            </a:r>
            <a:r>
              <a:rPr lang="nl-BE" sz="2000" dirty="0">
                <a:ea typeface="+mn-lt"/>
                <a:cs typeface="+mn-lt"/>
              </a:rPr>
              <a:t> Leuven sets up these </a:t>
            </a:r>
            <a:r>
              <a:rPr lang="nl-BE" sz="2000" dirty="0" err="1">
                <a:ea typeface="+mn-lt"/>
                <a:cs typeface="+mn-lt"/>
              </a:rPr>
              <a:t>moments</a:t>
            </a:r>
            <a:r>
              <a:rPr lang="nl-BE" sz="2000" dirty="0">
                <a:ea typeface="+mn-lt"/>
                <a:cs typeface="+mn-lt"/>
              </a:rPr>
              <a:t>. How </a:t>
            </a:r>
            <a:r>
              <a:rPr lang="nl-BE" sz="2000" dirty="0" err="1">
                <a:ea typeface="+mn-lt"/>
                <a:cs typeface="+mn-lt"/>
              </a:rPr>
              <a:t>they</a:t>
            </a:r>
            <a:r>
              <a:rPr lang="nl-BE" sz="2000" dirty="0">
                <a:ea typeface="+mn-lt"/>
                <a:cs typeface="+mn-lt"/>
              </a:rPr>
              <a:t> are </a:t>
            </a:r>
            <a:r>
              <a:rPr lang="nl-BE" sz="2000" dirty="0" err="1">
                <a:ea typeface="+mn-lt"/>
                <a:cs typeface="+mn-lt"/>
              </a:rPr>
              <a:t>always</a:t>
            </a:r>
            <a:r>
              <a:rPr lang="nl-BE" sz="2000" dirty="0">
                <a:ea typeface="+mn-lt"/>
                <a:cs typeface="+mn-lt"/>
              </a:rPr>
              <a:t> independent, </a:t>
            </a:r>
            <a:r>
              <a:rPr lang="nl-BE" sz="2000" dirty="0" err="1">
                <a:ea typeface="+mn-lt"/>
                <a:cs typeface="+mn-lt"/>
              </a:rPr>
              <a:t>so</a:t>
            </a:r>
            <a:r>
              <a:rPr lang="nl-BE" sz="2000" dirty="0">
                <a:ea typeface="+mn-lt"/>
                <a:cs typeface="+mn-lt"/>
              </a:rPr>
              <a:t> </a:t>
            </a:r>
            <a:r>
              <a:rPr lang="nl-BE" sz="2000" dirty="0" err="1">
                <a:ea typeface="+mn-lt"/>
                <a:cs typeface="+mn-lt"/>
              </a:rPr>
              <a:t>that</a:t>
            </a:r>
            <a:r>
              <a:rPr lang="nl-BE" sz="2000" dirty="0">
                <a:ea typeface="+mn-lt"/>
                <a:cs typeface="+mn-lt"/>
              </a:rPr>
              <a:t> </a:t>
            </a:r>
            <a:r>
              <a:rPr lang="nl-BE" sz="2000" dirty="0" err="1">
                <a:ea typeface="+mn-lt"/>
                <a:cs typeface="+mn-lt"/>
              </a:rPr>
              <a:t>everyone</a:t>
            </a:r>
            <a:r>
              <a:rPr lang="nl-BE" sz="2000" dirty="0">
                <a:ea typeface="+mn-lt"/>
                <a:cs typeface="+mn-lt"/>
              </a:rPr>
              <a:t> </a:t>
            </a:r>
            <a:r>
              <a:rPr lang="nl-BE" sz="2000" dirty="0" err="1">
                <a:ea typeface="+mn-lt"/>
                <a:cs typeface="+mn-lt"/>
              </a:rPr>
              <a:t>can</a:t>
            </a:r>
            <a:r>
              <a:rPr lang="nl-BE" sz="2000" dirty="0">
                <a:ea typeface="+mn-lt"/>
                <a:cs typeface="+mn-lt"/>
              </a:rPr>
              <a:t> </a:t>
            </a:r>
            <a:r>
              <a:rPr lang="nl-BE" sz="2000" dirty="0" err="1">
                <a:ea typeface="+mn-lt"/>
                <a:cs typeface="+mn-lt"/>
              </a:rPr>
              <a:t>always</a:t>
            </a:r>
            <a:r>
              <a:rPr lang="nl-BE" sz="2000" dirty="0">
                <a:ea typeface="+mn-lt"/>
                <a:cs typeface="+mn-lt"/>
              </a:rPr>
              <a:t> </a:t>
            </a:r>
            <a:r>
              <a:rPr lang="nl-BE" sz="2000" dirty="0" err="1">
                <a:ea typeface="+mn-lt"/>
                <a:cs typeface="+mn-lt"/>
              </a:rPr>
              <a:t>join</a:t>
            </a:r>
            <a:r>
              <a:rPr lang="nl-BE" sz="2000" dirty="0">
                <a:ea typeface="+mn-lt"/>
                <a:cs typeface="+mn-lt"/>
              </a:rPr>
              <a:t>, without prior </a:t>
            </a:r>
            <a:r>
              <a:rPr lang="nl-BE" sz="2000" dirty="0" err="1">
                <a:ea typeface="+mn-lt"/>
                <a:cs typeface="+mn-lt"/>
              </a:rPr>
              <a:t>knowledge</a:t>
            </a:r>
            <a:r>
              <a:rPr lang="nl-BE" sz="2000" dirty="0">
                <a:ea typeface="+mn-lt"/>
                <a:cs typeface="+mn-lt"/>
              </a:rPr>
              <a:t>. A </a:t>
            </a:r>
            <a:r>
              <a:rPr lang="nl-BE" sz="2000" dirty="0" err="1">
                <a:ea typeface="+mn-lt"/>
                <a:cs typeface="+mn-lt"/>
              </a:rPr>
              <a:t>thematic</a:t>
            </a:r>
            <a:r>
              <a:rPr lang="nl-BE" sz="2000" dirty="0">
                <a:ea typeface="+mn-lt"/>
                <a:cs typeface="+mn-lt"/>
              </a:rPr>
              <a:t> approach </a:t>
            </a:r>
            <a:r>
              <a:rPr lang="nl-BE" sz="2000" dirty="0" err="1">
                <a:ea typeface="+mn-lt"/>
                <a:cs typeface="+mn-lt"/>
              </a:rPr>
              <a:t>works</a:t>
            </a:r>
            <a:r>
              <a:rPr lang="nl-BE" sz="2000" dirty="0">
                <a:ea typeface="+mn-lt"/>
                <a:cs typeface="+mn-lt"/>
              </a:rPr>
              <a:t>, but </a:t>
            </a:r>
            <a:r>
              <a:rPr lang="nl-BE" sz="2000" dirty="0" err="1">
                <a:ea typeface="+mn-lt"/>
                <a:cs typeface="+mn-lt"/>
              </a:rPr>
              <a:t>should</a:t>
            </a:r>
            <a:r>
              <a:rPr lang="nl-BE" sz="2000" dirty="0">
                <a:ea typeface="+mn-lt"/>
                <a:cs typeface="+mn-lt"/>
              </a:rPr>
              <a:t> </a:t>
            </a:r>
            <a:r>
              <a:rPr lang="nl-BE" sz="2000" dirty="0" err="1">
                <a:ea typeface="+mn-lt"/>
                <a:cs typeface="+mn-lt"/>
              </a:rPr>
              <a:t>not</a:t>
            </a:r>
            <a:r>
              <a:rPr lang="nl-BE" sz="2000" dirty="0">
                <a:ea typeface="+mn-lt"/>
                <a:cs typeface="+mn-lt"/>
              </a:rPr>
              <a:t> </a:t>
            </a:r>
            <a:r>
              <a:rPr lang="nl-BE" sz="2000" dirty="0" err="1">
                <a:ea typeface="+mn-lt"/>
                <a:cs typeface="+mn-lt"/>
              </a:rPr>
              <a:t>dominate</a:t>
            </a:r>
            <a:r>
              <a:rPr lang="nl-BE" sz="2000" dirty="0">
                <a:ea typeface="+mn-lt"/>
                <a:cs typeface="+mn-lt"/>
              </a:rPr>
              <a:t>. Are sector-</a:t>
            </a:r>
            <a:r>
              <a:rPr lang="nl-BE" sz="2000" dirty="0" err="1">
                <a:ea typeface="+mn-lt"/>
                <a:cs typeface="+mn-lt"/>
              </a:rPr>
              <a:t>wide</a:t>
            </a:r>
            <a:r>
              <a:rPr lang="nl-BE" sz="2000" dirty="0">
                <a:ea typeface="+mn-lt"/>
                <a:cs typeface="+mn-lt"/>
              </a:rPr>
              <a:t> </a:t>
            </a:r>
            <a:r>
              <a:rPr lang="nl-BE" sz="2000" dirty="0" err="1">
                <a:ea typeface="+mn-lt"/>
                <a:cs typeface="+mn-lt"/>
              </a:rPr>
              <a:t>themes</a:t>
            </a:r>
            <a:r>
              <a:rPr lang="nl-BE" sz="2000" dirty="0">
                <a:ea typeface="+mn-lt"/>
                <a:cs typeface="+mn-lt"/>
              </a:rPr>
              <a:t> present </a:t>
            </a:r>
            <a:r>
              <a:rPr lang="nl-BE" sz="2000" dirty="0" err="1">
                <a:ea typeface="+mn-lt"/>
                <a:cs typeface="+mn-lt"/>
              </a:rPr>
              <a:t>every</a:t>
            </a:r>
            <a:r>
              <a:rPr lang="nl-BE" sz="2000" dirty="0">
                <a:ea typeface="+mn-lt"/>
                <a:cs typeface="+mn-lt"/>
              </a:rPr>
              <a:t> time, </a:t>
            </a:r>
            <a:r>
              <a:rPr lang="nl-BE" sz="2000" dirty="0" err="1">
                <a:ea typeface="+mn-lt"/>
                <a:cs typeface="+mn-lt"/>
              </a:rPr>
              <a:t>for</a:t>
            </a:r>
            <a:r>
              <a:rPr lang="nl-BE" sz="2000" dirty="0">
                <a:ea typeface="+mn-lt"/>
                <a:cs typeface="+mn-lt"/>
              </a:rPr>
              <a:t> </a:t>
            </a:r>
            <a:r>
              <a:rPr lang="nl-BE" sz="2000" dirty="0" err="1">
                <a:ea typeface="+mn-lt"/>
                <a:cs typeface="+mn-lt"/>
              </a:rPr>
              <a:t>example</a:t>
            </a:r>
            <a:r>
              <a:rPr lang="nl-BE" sz="2000" dirty="0">
                <a:ea typeface="+mn-lt"/>
                <a:cs typeface="+mn-lt"/>
              </a:rPr>
              <a:t>? Is </a:t>
            </a:r>
            <a:r>
              <a:rPr lang="nl-BE" sz="2000" dirty="0" err="1">
                <a:ea typeface="+mn-lt"/>
                <a:cs typeface="+mn-lt"/>
              </a:rPr>
              <a:t>there</a:t>
            </a:r>
            <a:r>
              <a:rPr lang="nl-BE" sz="2000" dirty="0">
                <a:ea typeface="+mn-lt"/>
                <a:cs typeface="+mn-lt"/>
              </a:rPr>
              <a:t> a </a:t>
            </a:r>
            <a:r>
              <a:rPr lang="nl-BE" sz="2000" dirty="0" err="1">
                <a:ea typeface="+mn-lt"/>
                <a:cs typeface="+mn-lt"/>
              </a:rPr>
              <a:t>work</a:t>
            </a:r>
            <a:r>
              <a:rPr lang="nl-BE" sz="2000" dirty="0">
                <a:ea typeface="+mn-lt"/>
                <a:cs typeface="+mn-lt"/>
              </a:rPr>
              <a:t> </a:t>
            </a:r>
            <a:r>
              <a:rPr lang="nl-BE" sz="2000" dirty="0" err="1">
                <a:ea typeface="+mn-lt"/>
                <a:cs typeface="+mn-lt"/>
              </a:rPr>
              <a:t>table</a:t>
            </a:r>
            <a:r>
              <a:rPr lang="nl-BE" sz="2000" dirty="0">
                <a:ea typeface="+mn-lt"/>
                <a:cs typeface="+mn-lt"/>
              </a:rPr>
              <a:t> on </a:t>
            </a:r>
            <a:r>
              <a:rPr lang="nl-BE" sz="2000" dirty="0" err="1">
                <a:ea typeface="+mn-lt"/>
                <a:cs typeface="+mn-lt"/>
              </a:rPr>
              <a:t>diversity</a:t>
            </a:r>
            <a:r>
              <a:rPr lang="nl-BE" sz="2000" dirty="0">
                <a:ea typeface="+mn-lt"/>
                <a:cs typeface="+mn-lt"/>
              </a:rPr>
              <a:t> </a:t>
            </a:r>
            <a:r>
              <a:rPr lang="nl-BE" sz="2000" dirty="0" err="1">
                <a:ea typeface="+mn-lt"/>
                <a:cs typeface="+mn-lt"/>
              </a:rPr>
              <a:t>and</a:t>
            </a:r>
            <a:r>
              <a:rPr lang="nl-BE" sz="2000" dirty="0">
                <a:ea typeface="+mn-lt"/>
                <a:cs typeface="+mn-lt"/>
              </a:rPr>
              <a:t> </a:t>
            </a:r>
            <a:r>
              <a:rPr lang="nl-BE" sz="2000" dirty="0" err="1">
                <a:ea typeface="+mn-lt"/>
                <a:cs typeface="+mn-lt"/>
              </a:rPr>
              <a:t>infrastructure</a:t>
            </a:r>
            <a:r>
              <a:rPr lang="nl-BE" sz="2000" dirty="0">
                <a:ea typeface="+mn-lt"/>
                <a:cs typeface="+mn-lt"/>
              </a:rPr>
              <a:t> </a:t>
            </a:r>
            <a:r>
              <a:rPr lang="nl-BE" sz="2000" dirty="0" err="1">
                <a:ea typeface="+mn-lt"/>
                <a:cs typeface="+mn-lt"/>
              </a:rPr>
              <a:t>every</a:t>
            </a:r>
            <a:r>
              <a:rPr lang="nl-BE" sz="2000" dirty="0">
                <a:ea typeface="+mn-lt"/>
                <a:cs typeface="+mn-lt"/>
              </a:rPr>
              <a:t> time?</a:t>
            </a:r>
            <a:endParaRPr lang="nl-NL" dirty="0">
              <a:ea typeface="+mn-lt"/>
              <a:cs typeface="+mn-lt"/>
            </a:endParaRPr>
          </a:p>
        </p:txBody>
      </p:sp>
      <p:pic>
        <p:nvPicPr>
          <p:cNvPr id="3" name="Afbeelding 2" descr="Afbeelding met kleding, persoon, schoeisel, person&#10;&#10;Door AI gegenereerde inhoud is mogelijk onjuist.">
            <a:extLst>
              <a:ext uri="{FF2B5EF4-FFF2-40B4-BE49-F238E27FC236}">
                <a16:creationId xmlns:a16="http://schemas.microsoft.com/office/drawing/2014/main" id="{59F2C5C9-235C-2982-FDDD-8CCF2610CBE1}"/>
              </a:ext>
            </a:extLst>
          </p:cNvPr>
          <p:cNvPicPr>
            <a:picLocks noChangeAspect="1"/>
          </p:cNvPicPr>
          <p:nvPr/>
        </p:nvPicPr>
        <p:blipFill>
          <a:blip r:embed="rId2"/>
          <a:stretch>
            <a:fillRect/>
          </a:stretch>
        </p:blipFill>
        <p:spPr>
          <a:xfrm>
            <a:off x="0" y="0"/>
            <a:ext cx="4572000" cy="6858000"/>
          </a:xfrm>
          <a:prstGeom prst="rect">
            <a:avLst/>
          </a:prstGeom>
        </p:spPr>
      </p:pic>
      <p:pic>
        <p:nvPicPr>
          <p:cNvPr id="4" name="Afbeelding 3" descr="Afbeelding met tekst, verbruiksartikelen voor kantoor, handschrift, briefpapier&#10;&#10;Door AI gegenereerde inhoud is mogelijk onjuist.">
            <a:extLst>
              <a:ext uri="{FF2B5EF4-FFF2-40B4-BE49-F238E27FC236}">
                <a16:creationId xmlns:a16="http://schemas.microsoft.com/office/drawing/2014/main" id="{5E1B2345-176D-1FDA-DA66-6270802F6A58}"/>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3706373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F3E6-A137-DDD3-0476-9C2F654716BF}"/>
            </a:ext>
          </a:extLst>
        </p:cNvPr>
        <p:cNvGrpSpPr/>
        <p:nvPr/>
      </p:nvGrpSpPr>
      <p:grpSpPr>
        <a:xfrm>
          <a:off x="0" y="0"/>
          <a:ext cx="0" cy="0"/>
          <a:chOff x="0" y="0"/>
          <a:chExt cx="0" cy="0"/>
        </a:xfrm>
      </p:grpSpPr>
      <p:pic>
        <p:nvPicPr>
          <p:cNvPr id="2" name="Afbeelding 1" descr="Afbeelding met kleding, persoon, Zonnehoed, hoed&#10;&#10;Door AI gegenereerde inhoud is mogelijk onjuist.">
            <a:extLst>
              <a:ext uri="{FF2B5EF4-FFF2-40B4-BE49-F238E27FC236}">
                <a16:creationId xmlns:a16="http://schemas.microsoft.com/office/drawing/2014/main" id="{5B42BE39-DD69-35D3-3171-9675F91A077C}"/>
              </a:ext>
            </a:extLst>
          </p:cNvPr>
          <p:cNvPicPr>
            <a:picLocks noChangeAspect="1"/>
          </p:cNvPicPr>
          <p:nvPr/>
        </p:nvPicPr>
        <p:blipFill>
          <a:blip r:embed="rId2"/>
          <a:stretch>
            <a:fillRect/>
          </a:stretch>
        </p:blipFill>
        <p:spPr>
          <a:xfrm>
            <a:off x="7739743" y="0"/>
            <a:ext cx="4572000" cy="6858000"/>
          </a:xfrm>
          <a:prstGeom prst="rect">
            <a:avLst/>
          </a:prstGeom>
        </p:spPr>
      </p:pic>
      <p:pic>
        <p:nvPicPr>
          <p:cNvPr id="5" name="Afbeelding 4" descr="Afbeelding met kleding, persoon, overdekt, muur&#10;&#10;Door AI gegenereerde inhoud is mogelijk onjuist.">
            <a:extLst>
              <a:ext uri="{FF2B5EF4-FFF2-40B4-BE49-F238E27FC236}">
                <a16:creationId xmlns:a16="http://schemas.microsoft.com/office/drawing/2014/main" id="{C38EC0AC-86D1-27D0-4AD0-F66D7BBE8DDE}"/>
              </a:ext>
            </a:extLst>
          </p:cNvPr>
          <p:cNvPicPr>
            <a:picLocks noChangeAspect="1"/>
          </p:cNvPicPr>
          <p:nvPr/>
        </p:nvPicPr>
        <p:blipFill>
          <a:blip r:embed="rId3"/>
          <a:stretch>
            <a:fillRect/>
          </a:stretch>
        </p:blipFill>
        <p:spPr>
          <a:xfrm>
            <a:off x="0" y="0"/>
            <a:ext cx="4572000" cy="6858000"/>
          </a:xfrm>
          <a:prstGeom prst="rect">
            <a:avLst/>
          </a:prstGeom>
        </p:spPr>
      </p:pic>
      <p:sp>
        <p:nvSpPr>
          <p:cNvPr id="4" name="Tekstvak 3">
            <a:extLst>
              <a:ext uri="{FF2B5EF4-FFF2-40B4-BE49-F238E27FC236}">
                <a16:creationId xmlns:a16="http://schemas.microsoft.com/office/drawing/2014/main" id="{1A4CE196-23B2-AB12-24FB-B9CD975C6406}"/>
              </a:ext>
            </a:extLst>
          </p:cNvPr>
          <p:cNvSpPr txBox="1"/>
          <p:nvPr/>
        </p:nvSpPr>
        <p:spPr>
          <a:xfrm>
            <a:off x="4724400" y="781569"/>
            <a:ext cx="2743200"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err="1">
                <a:ea typeface="+mn-lt"/>
                <a:cs typeface="+mn-lt"/>
              </a:rPr>
              <a:t>CultureNetwork</a:t>
            </a:r>
            <a:r>
              <a:rPr lang="nl-BE" sz="2000" dirty="0">
                <a:ea typeface="+mn-lt"/>
                <a:cs typeface="+mn-lt"/>
              </a:rPr>
              <a:t> Leuven is </a:t>
            </a:r>
            <a:r>
              <a:rPr lang="nl-BE" sz="2000" dirty="0" err="1">
                <a:ea typeface="+mn-lt"/>
                <a:cs typeface="+mn-lt"/>
              </a:rPr>
              <a:t>still</a:t>
            </a:r>
            <a:r>
              <a:rPr lang="nl-BE" sz="2000" dirty="0">
                <a:ea typeface="+mn-lt"/>
                <a:cs typeface="+mn-lt"/>
              </a:rPr>
              <a:t> </a:t>
            </a:r>
            <a:r>
              <a:rPr lang="nl-BE" sz="2000" dirty="0" err="1">
                <a:ea typeface="+mn-lt"/>
                <a:cs typeface="+mn-lt"/>
              </a:rPr>
              <a:t>active</a:t>
            </a:r>
            <a:r>
              <a:rPr lang="nl-BE" sz="2000" dirty="0">
                <a:ea typeface="+mn-lt"/>
                <a:cs typeface="+mn-lt"/>
              </a:rPr>
              <a:t> in </a:t>
            </a:r>
            <a:r>
              <a:rPr lang="nl-BE" sz="2000" dirty="0" err="1">
                <a:ea typeface="+mn-lt"/>
                <a:cs typeface="+mn-lt"/>
              </a:rPr>
              <a:t>the</a:t>
            </a:r>
            <a:r>
              <a:rPr lang="nl-BE" sz="2000" dirty="0">
                <a:ea typeface="+mn-lt"/>
                <a:cs typeface="+mn-lt"/>
              </a:rPr>
              <a:t> </a:t>
            </a:r>
            <a:r>
              <a:rPr lang="nl-BE" sz="2000" dirty="0" err="1">
                <a:ea typeface="+mn-lt"/>
                <a:cs typeface="+mn-lt"/>
              </a:rPr>
              <a:t>summer</a:t>
            </a:r>
            <a:r>
              <a:rPr lang="nl-BE" sz="2000" dirty="0">
                <a:ea typeface="+mn-lt"/>
                <a:cs typeface="+mn-lt"/>
              </a:rPr>
              <a:t> </a:t>
            </a:r>
            <a:r>
              <a:rPr lang="nl-BE" sz="2000" dirty="0" err="1">
                <a:ea typeface="+mn-lt"/>
                <a:cs typeface="+mn-lt"/>
              </a:rPr>
              <a:t>and</a:t>
            </a:r>
            <a:r>
              <a:rPr lang="nl-BE" sz="2000" dirty="0">
                <a:ea typeface="+mn-lt"/>
                <a:cs typeface="+mn-lt"/>
              </a:rPr>
              <a:t> </a:t>
            </a:r>
            <a:r>
              <a:rPr lang="nl-BE" sz="2000" dirty="0" err="1">
                <a:ea typeface="+mn-lt"/>
                <a:cs typeface="+mn-lt"/>
              </a:rPr>
              <a:t>will</a:t>
            </a:r>
            <a:r>
              <a:rPr lang="nl-BE" sz="2000" dirty="0">
                <a:ea typeface="+mn-lt"/>
                <a:cs typeface="+mn-lt"/>
              </a:rPr>
              <a:t> </a:t>
            </a:r>
            <a:r>
              <a:rPr lang="nl-BE" sz="2000" dirty="0" err="1">
                <a:ea typeface="+mn-lt"/>
                <a:cs typeface="+mn-lt"/>
              </a:rPr>
              <a:t>realize</a:t>
            </a:r>
            <a:r>
              <a:rPr lang="nl-BE" sz="2000" dirty="0">
                <a:ea typeface="+mn-lt"/>
                <a:cs typeface="+mn-lt"/>
              </a:rPr>
              <a:t> </a:t>
            </a:r>
            <a:r>
              <a:rPr lang="nl-BE" sz="2000" dirty="0" err="1">
                <a:ea typeface="+mn-lt"/>
                <a:cs typeface="+mn-lt"/>
              </a:rPr>
              <a:t>the</a:t>
            </a:r>
            <a:r>
              <a:rPr lang="nl-BE" sz="2000" dirty="0">
                <a:ea typeface="+mn-lt"/>
                <a:cs typeface="+mn-lt"/>
              </a:rPr>
              <a:t> </a:t>
            </a:r>
            <a:r>
              <a:rPr lang="nl-BE" sz="2000" dirty="0" err="1">
                <a:ea typeface="+mn-lt"/>
                <a:cs typeface="+mn-lt"/>
              </a:rPr>
              <a:t>preparation</a:t>
            </a:r>
            <a:r>
              <a:rPr lang="nl-BE" sz="2000" dirty="0">
                <a:ea typeface="+mn-lt"/>
                <a:cs typeface="+mn-lt"/>
              </a:rPr>
              <a:t> of </a:t>
            </a:r>
            <a:r>
              <a:rPr lang="nl-BE" sz="2000" dirty="0" err="1">
                <a:ea typeface="+mn-lt"/>
                <a:cs typeface="+mn-lt"/>
              </a:rPr>
              <a:t>the</a:t>
            </a:r>
            <a:r>
              <a:rPr lang="nl-BE" sz="2000" dirty="0">
                <a:ea typeface="+mn-lt"/>
                <a:cs typeface="+mn-lt"/>
              </a:rPr>
              <a:t> next </a:t>
            </a:r>
            <a:r>
              <a:rPr lang="nl-BE" sz="2000" dirty="0" err="1">
                <a:ea typeface="+mn-lt"/>
                <a:cs typeface="+mn-lt"/>
              </a:rPr>
              <a:t>cultural</a:t>
            </a:r>
            <a:r>
              <a:rPr lang="nl-BE" sz="2000" dirty="0">
                <a:ea typeface="+mn-lt"/>
                <a:cs typeface="+mn-lt"/>
              </a:rPr>
              <a:t> </a:t>
            </a:r>
            <a:r>
              <a:rPr lang="nl-BE" sz="2000" dirty="0" err="1">
                <a:ea typeface="+mn-lt"/>
                <a:cs typeface="+mn-lt"/>
              </a:rPr>
              <a:t>season</a:t>
            </a:r>
            <a:r>
              <a:rPr lang="nl-BE" sz="2000" dirty="0">
                <a:ea typeface="+mn-lt"/>
                <a:cs typeface="+mn-lt"/>
              </a:rPr>
              <a:t> </a:t>
            </a:r>
            <a:r>
              <a:rPr lang="nl-BE" sz="2000" dirty="0" err="1">
                <a:ea typeface="+mn-lt"/>
                <a:cs typeface="+mn-lt"/>
              </a:rPr>
              <a:t>during</a:t>
            </a:r>
            <a:r>
              <a:rPr lang="nl-BE" sz="2000" dirty="0">
                <a:ea typeface="+mn-lt"/>
                <a:cs typeface="+mn-lt"/>
              </a:rPr>
              <a:t> </a:t>
            </a:r>
            <a:r>
              <a:rPr lang="nl-BE" sz="2000" dirty="0" err="1">
                <a:ea typeface="+mn-lt"/>
                <a:cs typeface="+mn-lt"/>
              </a:rPr>
              <a:t>the</a:t>
            </a:r>
            <a:r>
              <a:rPr lang="nl-BE" sz="2000" dirty="0">
                <a:ea typeface="+mn-lt"/>
                <a:cs typeface="+mn-lt"/>
              </a:rPr>
              <a:t> </a:t>
            </a:r>
            <a:r>
              <a:rPr lang="nl-BE" sz="2000" dirty="0" err="1">
                <a:ea typeface="+mn-lt"/>
                <a:cs typeface="+mn-lt"/>
              </a:rPr>
              <a:t>months</a:t>
            </a:r>
            <a:r>
              <a:rPr lang="nl-BE" sz="2000" dirty="0">
                <a:ea typeface="+mn-lt"/>
                <a:cs typeface="+mn-lt"/>
              </a:rPr>
              <a:t> of </a:t>
            </a:r>
            <a:r>
              <a:rPr lang="nl-BE" sz="2000" dirty="0" err="1">
                <a:ea typeface="+mn-lt"/>
                <a:cs typeface="+mn-lt"/>
              </a:rPr>
              <a:t>June</a:t>
            </a:r>
            <a:r>
              <a:rPr lang="nl-BE" sz="2000" dirty="0">
                <a:ea typeface="+mn-lt"/>
                <a:cs typeface="+mn-lt"/>
              </a:rPr>
              <a:t>-</a:t>
            </a:r>
            <a:r>
              <a:rPr lang="nl-BE" sz="2000" dirty="0" err="1">
                <a:ea typeface="+mn-lt"/>
                <a:cs typeface="+mn-lt"/>
              </a:rPr>
              <a:t>July</a:t>
            </a:r>
            <a:r>
              <a:rPr lang="nl-BE" sz="2000" dirty="0">
                <a:ea typeface="+mn-lt"/>
                <a:cs typeface="+mn-lt"/>
              </a:rPr>
              <a:t>-August </a:t>
            </a:r>
            <a:r>
              <a:rPr lang="nl-BE" sz="2000" dirty="0" err="1">
                <a:ea typeface="+mn-lt"/>
                <a:cs typeface="+mn-lt"/>
              </a:rPr>
              <a:t>and</a:t>
            </a:r>
            <a:r>
              <a:rPr lang="nl-BE" sz="2000" dirty="0">
                <a:ea typeface="+mn-lt"/>
                <a:cs typeface="+mn-lt"/>
              </a:rPr>
              <a:t> make </a:t>
            </a:r>
            <a:r>
              <a:rPr lang="nl-BE" sz="2000" dirty="0" err="1">
                <a:ea typeface="+mn-lt"/>
                <a:cs typeface="+mn-lt"/>
              </a:rPr>
              <a:t>the</a:t>
            </a:r>
            <a:r>
              <a:rPr lang="nl-BE" sz="2000" dirty="0">
                <a:ea typeface="+mn-lt"/>
                <a:cs typeface="+mn-lt"/>
              </a:rPr>
              <a:t> Open </a:t>
            </a:r>
            <a:r>
              <a:rPr lang="nl-BE" sz="2000" dirty="0" err="1">
                <a:ea typeface="+mn-lt"/>
                <a:cs typeface="+mn-lt"/>
              </a:rPr>
              <a:t>Creatives</a:t>
            </a:r>
            <a:r>
              <a:rPr lang="nl-BE" sz="2000" dirty="0">
                <a:ea typeface="+mn-lt"/>
                <a:cs typeface="+mn-lt"/>
              </a:rPr>
              <a:t> story </a:t>
            </a:r>
            <a:r>
              <a:rPr lang="nl-BE" sz="2000" dirty="0" err="1">
                <a:ea typeface="+mn-lt"/>
                <a:cs typeface="+mn-lt"/>
              </a:rPr>
              <a:t>come</a:t>
            </a:r>
            <a:r>
              <a:rPr lang="nl-BE" sz="2000" dirty="0">
                <a:ea typeface="+mn-lt"/>
                <a:cs typeface="+mn-lt"/>
              </a:rPr>
              <a:t> </a:t>
            </a:r>
            <a:r>
              <a:rPr lang="nl-BE" sz="2000" dirty="0" err="1">
                <a:ea typeface="+mn-lt"/>
                <a:cs typeface="+mn-lt"/>
              </a:rPr>
              <a:t>true</a:t>
            </a:r>
            <a:r>
              <a:rPr lang="nl-BE" sz="2000" dirty="0">
                <a:ea typeface="+mn-lt"/>
                <a:cs typeface="+mn-lt"/>
              </a:rPr>
              <a:t>.</a:t>
            </a:r>
            <a:endParaRPr lang="nl-NL">
              <a:ea typeface="+mn-lt"/>
              <a:cs typeface="+mn-lt"/>
            </a:endParaRPr>
          </a:p>
          <a:p>
            <a:pPr algn="ctr"/>
            <a:endParaRPr lang="nl-BE"/>
          </a:p>
          <a:p>
            <a:pPr algn="ctr"/>
            <a:r>
              <a:rPr lang="nl-BE" sz="2000" dirty="0">
                <a:ea typeface="+mn-lt"/>
                <a:cs typeface="+mn-lt"/>
              </a:rPr>
              <a:t>Be </a:t>
            </a:r>
            <a:r>
              <a:rPr lang="nl-BE" sz="2000" dirty="0" err="1">
                <a:ea typeface="+mn-lt"/>
                <a:cs typeface="+mn-lt"/>
              </a:rPr>
              <a:t>sure</a:t>
            </a:r>
            <a:r>
              <a:rPr lang="nl-BE" sz="2000" dirty="0">
                <a:ea typeface="+mn-lt"/>
                <a:cs typeface="+mn-lt"/>
              </a:rPr>
              <a:t> </a:t>
            </a:r>
            <a:r>
              <a:rPr lang="nl-BE" sz="2000" dirty="0" err="1">
                <a:ea typeface="+mn-lt"/>
                <a:cs typeface="+mn-lt"/>
              </a:rPr>
              <a:t>to</a:t>
            </a:r>
            <a:r>
              <a:rPr lang="nl-BE" sz="2000" dirty="0">
                <a:ea typeface="+mn-lt"/>
                <a:cs typeface="+mn-lt"/>
              </a:rPr>
              <a:t> </a:t>
            </a:r>
            <a:r>
              <a:rPr lang="nl-BE" sz="2000" dirty="0" err="1">
                <a:ea typeface="+mn-lt"/>
                <a:cs typeface="+mn-lt"/>
              </a:rPr>
              <a:t>visit</a:t>
            </a:r>
            <a:r>
              <a:rPr lang="nl-BE" sz="2000" dirty="0">
                <a:ea typeface="+mn-lt"/>
                <a:cs typeface="+mn-lt"/>
              </a:rPr>
              <a:t> </a:t>
            </a:r>
            <a:r>
              <a:rPr lang="nl-BE" sz="2000" dirty="0" err="1">
                <a:ea typeface="+mn-lt"/>
                <a:cs typeface="+mn-lt"/>
              </a:rPr>
              <a:t>the</a:t>
            </a:r>
            <a:r>
              <a:rPr lang="nl-BE" sz="2000" dirty="0">
                <a:ea typeface="+mn-lt"/>
                <a:cs typeface="+mn-lt"/>
              </a:rPr>
              <a:t> Open </a:t>
            </a:r>
            <a:r>
              <a:rPr lang="nl-BE" sz="2000" dirty="0" err="1">
                <a:ea typeface="+mn-lt"/>
                <a:cs typeface="+mn-lt"/>
              </a:rPr>
              <a:t>Creatives</a:t>
            </a:r>
            <a:r>
              <a:rPr lang="nl-BE" sz="2000" dirty="0">
                <a:ea typeface="+mn-lt"/>
                <a:cs typeface="+mn-lt"/>
              </a:rPr>
              <a:t> platform, </a:t>
            </a:r>
            <a:r>
              <a:rPr lang="nl-BE" sz="2000" dirty="0" err="1">
                <a:ea typeface="+mn-lt"/>
                <a:cs typeface="+mn-lt"/>
              </a:rPr>
              <a:t>so</a:t>
            </a:r>
            <a:r>
              <a:rPr lang="nl-BE" sz="2000" dirty="0">
                <a:ea typeface="+mn-lt"/>
                <a:cs typeface="+mn-lt"/>
              </a:rPr>
              <a:t> </a:t>
            </a:r>
            <a:r>
              <a:rPr lang="nl-BE" sz="2000" dirty="0" err="1">
                <a:ea typeface="+mn-lt"/>
                <a:cs typeface="+mn-lt"/>
              </a:rPr>
              <a:t>that</a:t>
            </a:r>
            <a:r>
              <a:rPr lang="nl-BE" sz="2000" dirty="0">
                <a:ea typeface="+mn-lt"/>
                <a:cs typeface="+mn-lt"/>
              </a:rPr>
              <a:t> </a:t>
            </a:r>
            <a:r>
              <a:rPr lang="nl-BE" sz="2000" dirty="0" err="1">
                <a:ea typeface="+mn-lt"/>
                <a:cs typeface="+mn-lt"/>
              </a:rPr>
              <a:t>together</a:t>
            </a:r>
            <a:r>
              <a:rPr lang="nl-BE" sz="2000" dirty="0">
                <a:ea typeface="+mn-lt"/>
                <a:cs typeface="+mn-lt"/>
              </a:rPr>
              <a:t>, as a sector, we </a:t>
            </a:r>
            <a:r>
              <a:rPr lang="nl-BE" sz="2000" dirty="0" err="1">
                <a:ea typeface="+mn-lt"/>
                <a:cs typeface="+mn-lt"/>
              </a:rPr>
              <a:t>can</a:t>
            </a:r>
            <a:r>
              <a:rPr lang="nl-BE" sz="2000" dirty="0">
                <a:ea typeface="+mn-lt"/>
                <a:cs typeface="+mn-lt"/>
              </a:rPr>
              <a:t> start building </a:t>
            </a:r>
            <a:r>
              <a:rPr lang="nl-BE" sz="2000" dirty="0" err="1">
                <a:ea typeface="+mn-lt"/>
                <a:cs typeface="+mn-lt"/>
              </a:rPr>
              <a:t>this</a:t>
            </a:r>
            <a:r>
              <a:rPr lang="nl-BE" sz="2000" dirty="0">
                <a:ea typeface="+mn-lt"/>
                <a:cs typeface="+mn-lt"/>
              </a:rPr>
              <a:t> online </a:t>
            </a:r>
            <a:r>
              <a:rPr lang="nl-BE" sz="2000" dirty="0" err="1">
                <a:ea typeface="+mn-lt"/>
                <a:cs typeface="+mn-lt"/>
              </a:rPr>
              <a:t>ecosystem</a:t>
            </a:r>
            <a:r>
              <a:rPr lang="nl-BE" sz="2000" dirty="0">
                <a:ea typeface="+mn-lt"/>
                <a:cs typeface="+mn-lt"/>
              </a:rPr>
              <a:t>.</a:t>
            </a:r>
            <a:endParaRPr lang="nl-BE" dirty="0">
              <a:ea typeface="+mn-lt"/>
              <a:cs typeface="+mn-lt"/>
            </a:endParaRPr>
          </a:p>
        </p:txBody>
      </p:sp>
    </p:spTree>
    <p:extLst>
      <p:ext uri="{BB962C8B-B14F-4D97-AF65-F5344CB8AC3E}">
        <p14:creationId xmlns:p14="http://schemas.microsoft.com/office/powerpoint/2010/main" val="283038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3474E-025C-7291-42D9-485D5FC42ADF}"/>
            </a:ext>
          </a:extLst>
        </p:cNvPr>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561610FF-6A69-8A2C-1B44-0D189E6692C9}"/>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35DF325D-4AD6-C330-DAD6-1A36AA827335}"/>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sp>
        <p:nvSpPr>
          <p:cNvPr id="2" name="TextBox 2">
            <a:extLst>
              <a:ext uri="{FF2B5EF4-FFF2-40B4-BE49-F238E27FC236}">
                <a16:creationId xmlns:a16="http://schemas.microsoft.com/office/drawing/2014/main" id="{D0E66BE5-32DD-81D3-5920-BC43A8D235D3}"/>
              </a:ext>
            </a:extLst>
          </p:cNvPr>
          <p:cNvSpPr txBox="1"/>
          <p:nvPr/>
        </p:nvSpPr>
        <p:spPr>
          <a:xfrm>
            <a:off x="3490009" y="1487070"/>
            <a:ext cx="5211983" cy="35086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00">
                <a:solidFill>
                  <a:srgbClr val="341700"/>
                </a:solidFill>
                <a:ea typeface="+mn-lt"/>
                <a:cs typeface="+mn-lt"/>
                <a:sym typeface="WT Kormelink"/>
              </a:rPr>
              <a:t>Thank you for your energy and input! </a:t>
            </a:r>
            <a:endParaRPr lang="nl-NL">
              <a:sym typeface="WT Kormelink"/>
            </a:endParaRPr>
          </a:p>
          <a:p>
            <a:pPr algn="ctr"/>
            <a:endParaRPr lang="en-US">
              <a:sym typeface="WT Kormelink"/>
            </a:endParaRPr>
          </a:p>
          <a:p>
            <a:pPr algn="ctr"/>
            <a:r>
              <a:rPr lang="en-US" sz="1800">
                <a:solidFill>
                  <a:srgbClr val="341700"/>
                </a:solidFill>
                <a:ea typeface="+mn-lt"/>
                <a:cs typeface="+mn-lt"/>
              </a:rPr>
              <a:t>Together </a:t>
            </a:r>
            <a:r>
              <a:rPr lang="en-US" sz="1800">
                <a:solidFill>
                  <a:srgbClr val="341700"/>
                </a:solidFill>
                <a:ea typeface="+mn-lt"/>
                <a:cs typeface="+mn-lt"/>
                <a:sym typeface="WT Kormelink"/>
              </a:rPr>
              <a:t>we are building a new network for the Leuven cultural sector. </a:t>
            </a:r>
            <a:endParaRPr lang="en-US">
              <a:sym typeface="WT Kormelink"/>
            </a:endParaRPr>
          </a:p>
          <a:p>
            <a:pPr algn="ctr"/>
            <a:endParaRPr lang="en-US">
              <a:sym typeface="WT Kormelink"/>
            </a:endParaRPr>
          </a:p>
          <a:p>
            <a:pPr algn="ctr"/>
            <a:r>
              <a:rPr lang="en-US" sz="1800">
                <a:solidFill>
                  <a:srgbClr val="341700"/>
                </a:solidFill>
                <a:ea typeface="+mn-lt"/>
                <a:cs typeface="+mn-lt"/>
                <a:sym typeface="WT Kormelink"/>
              </a:rPr>
              <a:t>We will continue to experiment and adjust – your feedback remains essential. Until the next networking event, where there will once again be room for meeting, exchange and collaboration. </a:t>
            </a:r>
            <a:endParaRPr lang="en-US">
              <a:sym typeface="WT Kormelink"/>
            </a:endParaRPr>
          </a:p>
          <a:p>
            <a:pPr algn="ctr"/>
            <a:endParaRPr lang="en-US">
              <a:sym typeface="WT Kormelink"/>
            </a:endParaRPr>
          </a:p>
          <a:p>
            <a:pPr algn="ctr"/>
            <a:r>
              <a:rPr lang="en-US" sz="1800">
                <a:solidFill>
                  <a:srgbClr val="341700"/>
                </a:solidFill>
                <a:ea typeface="+mn-lt"/>
                <a:cs typeface="+mn-lt"/>
                <a:sym typeface="WT Kormelink"/>
              </a:rPr>
              <a:t>Questions or ideas in between? </a:t>
            </a:r>
            <a:endParaRPr lang="en-US">
              <a:ea typeface="+mn-lt"/>
              <a:cs typeface="+mn-lt"/>
              <a:sym typeface="WT Kormelink"/>
            </a:endParaRPr>
          </a:p>
          <a:p>
            <a:pPr algn="ctr"/>
            <a:r>
              <a:rPr lang="en-US" sz="1800">
                <a:solidFill>
                  <a:srgbClr val="341700"/>
                </a:solidFill>
                <a:ea typeface="+mn-lt"/>
                <a:cs typeface="+mn-lt"/>
                <a:sym typeface="WT Kormelink"/>
              </a:rPr>
              <a:t>Please let us know! </a:t>
            </a:r>
            <a:endParaRPr lang="en-US">
              <a:sym typeface="WT Kormelink"/>
            </a:endParaRPr>
          </a:p>
          <a:p>
            <a:pPr algn="ctr"/>
            <a:endParaRPr lang="en-US"/>
          </a:p>
          <a:p>
            <a:pPr algn="ctr"/>
            <a:r>
              <a:rPr lang="en-US" sz="1800">
                <a:solidFill>
                  <a:srgbClr val="341700"/>
                </a:solidFill>
                <a:ea typeface="+mn-lt"/>
                <a:cs typeface="+mn-lt"/>
                <a:sym typeface="WT Kormelink"/>
              </a:rPr>
              <a:t>See you soon! </a:t>
            </a:r>
            <a:endParaRPr lang="en-US"/>
          </a:p>
        </p:txBody>
      </p:sp>
    </p:spTree>
    <p:extLst>
      <p:ext uri="{BB962C8B-B14F-4D97-AF65-F5344CB8AC3E}">
        <p14:creationId xmlns:p14="http://schemas.microsoft.com/office/powerpoint/2010/main" val="298713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CD04DD-2585-53D9-360C-49616C039CCE}"/>
            </a:ext>
          </a:extLst>
        </p:cNvPr>
        <p:cNvGrpSpPr/>
        <p:nvPr/>
      </p:nvGrpSpPr>
      <p:grpSpPr>
        <a:xfrm>
          <a:off x="0" y="0"/>
          <a:ext cx="0" cy="0"/>
          <a:chOff x="0" y="0"/>
          <a:chExt cx="0" cy="0"/>
        </a:xfrm>
      </p:grpSpPr>
      <p:pic>
        <p:nvPicPr>
          <p:cNvPr id="4" name="Afbeelding 3" descr="Afbeelding met kleding, schoeisel, persoon, vrouw&#10;&#10;Door AI gegenereerde inhoud is mogelijk onjuist.">
            <a:extLst>
              <a:ext uri="{FF2B5EF4-FFF2-40B4-BE49-F238E27FC236}">
                <a16:creationId xmlns:a16="http://schemas.microsoft.com/office/drawing/2014/main" id="{D15B5AEA-C8E8-6559-3FA1-AE55CD3E8929}"/>
              </a:ext>
            </a:extLst>
          </p:cNvPr>
          <p:cNvPicPr>
            <a:picLocks noChangeAspect="1"/>
          </p:cNvPicPr>
          <p:nvPr/>
        </p:nvPicPr>
        <p:blipFill>
          <a:blip r:embed="rId2"/>
          <a:stretch>
            <a:fillRect/>
          </a:stretch>
        </p:blipFill>
        <p:spPr>
          <a:xfrm>
            <a:off x="7620000" y="0"/>
            <a:ext cx="4572000" cy="6858000"/>
          </a:xfrm>
          <a:prstGeom prst="rect">
            <a:avLst/>
          </a:prstGeom>
        </p:spPr>
      </p:pic>
      <p:pic>
        <p:nvPicPr>
          <p:cNvPr id="5" name="Afbeelding 4" descr="Afbeelding met kleding, meubels, persoon, schoeisel&#10;&#10;Door AI gegenereerde inhoud is mogelijk onjuist.">
            <a:extLst>
              <a:ext uri="{FF2B5EF4-FFF2-40B4-BE49-F238E27FC236}">
                <a16:creationId xmlns:a16="http://schemas.microsoft.com/office/drawing/2014/main" id="{6957A9A7-D8DB-2B2E-B649-EA1443A8FC8A}"/>
              </a:ext>
            </a:extLst>
          </p:cNvPr>
          <p:cNvPicPr>
            <a:picLocks noChangeAspect="1"/>
          </p:cNvPicPr>
          <p:nvPr/>
        </p:nvPicPr>
        <p:blipFill>
          <a:blip r:embed="rId3"/>
          <a:stretch>
            <a:fillRect/>
          </a:stretch>
        </p:blipFill>
        <p:spPr>
          <a:xfrm>
            <a:off x="-2295" y="-2295"/>
            <a:ext cx="4572000" cy="6949807"/>
          </a:xfrm>
          <a:prstGeom prst="rect">
            <a:avLst/>
          </a:prstGeom>
        </p:spPr>
      </p:pic>
      <p:sp>
        <p:nvSpPr>
          <p:cNvPr id="3" name="Tekstvak 2">
            <a:extLst>
              <a:ext uri="{FF2B5EF4-FFF2-40B4-BE49-F238E27FC236}">
                <a16:creationId xmlns:a16="http://schemas.microsoft.com/office/drawing/2014/main" id="{7828FA55-42A4-9B2C-7D2E-DBA0904F483C}"/>
              </a:ext>
            </a:extLst>
          </p:cNvPr>
          <p:cNvSpPr txBox="1"/>
          <p:nvPr/>
        </p:nvSpPr>
        <p:spPr>
          <a:xfrm>
            <a:off x="4724400" y="525460"/>
            <a:ext cx="274320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ea typeface="+mn-lt"/>
                <a:cs typeface="+mn-lt"/>
              </a:rPr>
              <a:t>We </a:t>
            </a:r>
            <a:r>
              <a:rPr lang="nl-BE" sz="2000" dirty="0" err="1">
                <a:ea typeface="+mn-lt"/>
                <a:cs typeface="+mn-lt"/>
              </a:rPr>
              <a:t>did</a:t>
            </a:r>
            <a:r>
              <a:rPr lang="nl-BE" sz="2000" dirty="0">
                <a:ea typeface="+mn-lt"/>
                <a:cs typeface="+mn-lt"/>
              </a:rPr>
              <a:t> </a:t>
            </a:r>
            <a:r>
              <a:rPr lang="nl-BE" sz="2000" dirty="0" err="1">
                <a:ea typeface="+mn-lt"/>
                <a:cs typeface="+mn-lt"/>
              </a:rPr>
              <a:t>this</a:t>
            </a:r>
            <a:r>
              <a:rPr lang="nl-BE" sz="2000" dirty="0">
                <a:ea typeface="+mn-lt"/>
                <a:cs typeface="+mn-lt"/>
              </a:rPr>
              <a:t> </a:t>
            </a:r>
            <a:r>
              <a:rPr lang="nl-BE" sz="2000" dirty="0" err="1">
                <a:ea typeface="+mn-lt"/>
                <a:cs typeface="+mn-lt"/>
              </a:rPr>
              <a:t>using</a:t>
            </a:r>
            <a:r>
              <a:rPr lang="nl-BE" sz="2000" dirty="0">
                <a:ea typeface="+mn-lt"/>
                <a:cs typeface="+mn-lt"/>
              </a:rPr>
              <a:t> </a:t>
            </a:r>
            <a:r>
              <a:rPr lang="nl-BE" sz="2000" dirty="0" err="1">
                <a:ea typeface="+mn-lt"/>
                <a:cs typeface="+mn-lt"/>
              </a:rPr>
              <a:t>questions</a:t>
            </a:r>
            <a:r>
              <a:rPr lang="nl-BE" sz="2000" dirty="0">
                <a:ea typeface="+mn-lt"/>
                <a:cs typeface="+mn-lt"/>
              </a:rPr>
              <a:t> </a:t>
            </a:r>
            <a:r>
              <a:rPr lang="nl-BE" sz="2000" dirty="0" err="1">
                <a:ea typeface="+mn-lt"/>
                <a:cs typeface="+mn-lt"/>
              </a:rPr>
              <a:t>from</a:t>
            </a:r>
            <a:r>
              <a:rPr lang="nl-BE" sz="2000" dirty="0">
                <a:ea typeface="+mn-lt"/>
                <a:cs typeface="+mn-lt"/>
              </a:rPr>
              <a:t> </a:t>
            </a:r>
            <a:r>
              <a:rPr lang="nl-BE" sz="2000" dirty="0" err="1">
                <a:ea typeface="+mn-lt"/>
                <a:cs typeface="+mn-lt"/>
              </a:rPr>
              <a:t>the</a:t>
            </a:r>
            <a:r>
              <a:rPr lang="nl-BE" sz="2000" dirty="0">
                <a:ea typeface="+mn-lt"/>
                <a:cs typeface="+mn-lt"/>
              </a:rPr>
              <a:t> LOV game, a </a:t>
            </a:r>
            <a:r>
              <a:rPr lang="nl-BE" sz="2000" dirty="0" err="1">
                <a:ea typeface="+mn-lt"/>
                <a:cs typeface="+mn-lt"/>
              </a:rPr>
              <a:t>conversation</a:t>
            </a:r>
            <a:r>
              <a:rPr lang="nl-BE" sz="2000" dirty="0">
                <a:ea typeface="+mn-lt"/>
                <a:cs typeface="+mn-lt"/>
              </a:rPr>
              <a:t> starter </a:t>
            </a:r>
            <a:r>
              <a:rPr lang="nl-BE" sz="2000" dirty="0" err="1">
                <a:ea typeface="+mn-lt"/>
                <a:cs typeface="+mn-lt"/>
              </a:rPr>
              <a:t>given</a:t>
            </a:r>
            <a:r>
              <a:rPr lang="nl-BE" sz="2000" dirty="0">
                <a:ea typeface="+mn-lt"/>
                <a:cs typeface="+mn-lt"/>
              </a:rPr>
              <a:t> </a:t>
            </a:r>
            <a:r>
              <a:rPr lang="nl-BE" sz="2000" dirty="0" err="1">
                <a:ea typeface="+mn-lt"/>
                <a:cs typeface="+mn-lt"/>
              </a:rPr>
              <a:t>with</a:t>
            </a:r>
            <a:r>
              <a:rPr lang="nl-BE" sz="2000" dirty="0">
                <a:ea typeface="+mn-lt"/>
                <a:cs typeface="+mn-lt"/>
              </a:rPr>
              <a:t> </a:t>
            </a:r>
            <a:r>
              <a:rPr lang="nl-BE" sz="2000" dirty="0" err="1">
                <a:ea typeface="+mn-lt"/>
                <a:cs typeface="+mn-lt"/>
              </a:rPr>
              <a:t>all</a:t>
            </a:r>
            <a:r>
              <a:rPr lang="nl-BE" sz="2000" dirty="0">
                <a:ea typeface="+mn-lt"/>
                <a:cs typeface="+mn-lt"/>
              </a:rPr>
              <a:t> party packages </a:t>
            </a:r>
            <a:r>
              <a:rPr lang="nl-BE" sz="2000" dirty="0" err="1">
                <a:ea typeface="+mn-lt"/>
                <a:cs typeface="+mn-lt"/>
              </a:rPr>
              <a:t>during</a:t>
            </a:r>
            <a:r>
              <a:rPr lang="nl-BE" sz="2000" dirty="0">
                <a:ea typeface="+mn-lt"/>
                <a:cs typeface="+mn-lt"/>
              </a:rPr>
              <a:t> </a:t>
            </a:r>
            <a:r>
              <a:rPr lang="nl-BE" sz="2000" dirty="0" err="1">
                <a:ea typeface="+mn-lt"/>
                <a:cs typeface="+mn-lt"/>
              </a:rPr>
              <a:t>Neighbors</a:t>
            </a:r>
            <a:r>
              <a:rPr lang="nl-BE" sz="2000" dirty="0">
                <a:ea typeface="+mn-lt"/>
                <a:cs typeface="+mn-lt"/>
              </a:rPr>
              <a:t> Day on May 23d.</a:t>
            </a:r>
            <a:endParaRPr lang="nl-NL">
              <a:ea typeface="+mn-lt"/>
              <a:cs typeface="+mn-lt"/>
            </a:endParaRPr>
          </a:p>
          <a:p>
            <a:pPr algn="ctr"/>
            <a:endParaRPr lang="nl-BE"/>
          </a:p>
          <a:p>
            <a:pPr algn="ctr"/>
            <a:r>
              <a:rPr lang="nl-BE" sz="2000" dirty="0">
                <a:ea typeface="+mn-lt"/>
                <a:cs typeface="+mn-lt"/>
              </a:rPr>
              <a:t>For </a:t>
            </a:r>
            <a:r>
              <a:rPr lang="nl-BE" sz="2000" dirty="0" err="1">
                <a:ea typeface="+mn-lt"/>
                <a:cs typeface="+mn-lt"/>
              </a:rPr>
              <a:t>example</a:t>
            </a:r>
            <a:r>
              <a:rPr lang="nl-BE" sz="2000" dirty="0">
                <a:ea typeface="+mn-lt"/>
                <a:cs typeface="+mn-lt"/>
              </a:rPr>
              <a:t>, "</a:t>
            </a:r>
            <a:r>
              <a:rPr lang="nl-BE" sz="2000" dirty="0" err="1">
                <a:ea typeface="+mn-lt"/>
                <a:cs typeface="+mn-lt"/>
              </a:rPr>
              <a:t>What</a:t>
            </a:r>
            <a:r>
              <a:rPr lang="nl-BE" sz="2000" dirty="0">
                <a:ea typeface="+mn-lt"/>
                <a:cs typeface="+mn-lt"/>
              </a:rPr>
              <a:t> </a:t>
            </a:r>
            <a:r>
              <a:rPr lang="nl-BE" sz="2000" dirty="0" err="1">
                <a:ea typeface="+mn-lt"/>
                <a:cs typeface="+mn-lt"/>
              </a:rPr>
              <a:t>animal</a:t>
            </a:r>
            <a:r>
              <a:rPr lang="nl-BE" sz="2000" dirty="0">
                <a:ea typeface="+mn-lt"/>
                <a:cs typeface="+mn-lt"/>
              </a:rPr>
              <a:t> </a:t>
            </a:r>
            <a:r>
              <a:rPr lang="nl-BE" sz="2000" dirty="0" err="1">
                <a:ea typeface="+mn-lt"/>
                <a:cs typeface="+mn-lt"/>
              </a:rPr>
              <a:t>would</a:t>
            </a:r>
            <a:r>
              <a:rPr lang="nl-BE" sz="2000" dirty="0">
                <a:ea typeface="+mn-lt"/>
                <a:cs typeface="+mn-lt"/>
              </a:rPr>
              <a:t> </a:t>
            </a:r>
            <a:r>
              <a:rPr lang="nl-BE" sz="2000" dirty="0" err="1">
                <a:ea typeface="+mn-lt"/>
                <a:cs typeface="+mn-lt"/>
              </a:rPr>
              <a:t>you</a:t>
            </a:r>
            <a:r>
              <a:rPr lang="nl-BE" sz="2000" dirty="0">
                <a:ea typeface="+mn-lt"/>
                <a:cs typeface="+mn-lt"/>
              </a:rPr>
              <a:t> </a:t>
            </a:r>
            <a:r>
              <a:rPr lang="nl-BE" sz="2000" dirty="0" err="1">
                <a:ea typeface="+mn-lt"/>
                <a:cs typeface="+mn-lt"/>
              </a:rPr>
              <a:t>compare</a:t>
            </a:r>
            <a:r>
              <a:rPr lang="nl-BE" sz="2000" dirty="0">
                <a:ea typeface="+mn-lt"/>
                <a:cs typeface="+mn-lt"/>
              </a:rPr>
              <a:t> </a:t>
            </a:r>
            <a:r>
              <a:rPr lang="nl-BE" sz="2000" dirty="0" err="1">
                <a:ea typeface="+mn-lt"/>
                <a:cs typeface="+mn-lt"/>
              </a:rPr>
              <a:t>your</a:t>
            </a:r>
            <a:r>
              <a:rPr lang="nl-BE" sz="2000" dirty="0">
                <a:ea typeface="+mn-lt"/>
                <a:cs typeface="+mn-lt"/>
              </a:rPr>
              <a:t> </a:t>
            </a:r>
            <a:r>
              <a:rPr lang="nl-BE" sz="2000" dirty="0" err="1">
                <a:ea typeface="+mn-lt"/>
                <a:cs typeface="+mn-lt"/>
              </a:rPr>
              <a:t>organization</a:t>
            </a:r>
            <a:r>
              <a:rPr lang="nl-BE" sz="2000" dirty="0">
                <a:ea typeface="+mn-lt"/>
                <a:cs typeface="+mn-lt"/>
              </a:rPr>
              <a:t> (or </a:t>
            </a:r>
            <a:r>
              <a:rPr lang="nl-BE" sz="2000" dirty="0" err="1">
                <a:ea typeface="+mn-lt"/>
                <a:cs typeface="+mn-lt"/>
              </a:rPr>
              <a:t>yourself</a:t>
            </a:r>
            <a:r>
              <a:rPr lang="nl-BE" sz="2000" dirty="0">
                <a:ea typeface="+mn-lt"/>
                <a:cs typeface="+mn-lt"/>
              </a:rPr>
              <a:t>) </a:t>
            </a:r>
            <a:r>
              <a:rPr lang="nl-BE" sz="2000" dirty="0" err="1">
                <a:ea typeface="+mn-lt"/>
                <a:cs typeface="+mn-lt"/>
              </a:rPr>
              <a:t>to</a:t>
            </a:r>
            <a:r>
              <a:rPr lang="nl-BE" sz="2000" dirty="0">
                <a:ea typeface="+mn-lt"/>
                <a:cs typeface="+mn-lt"/>
              </a:rPr>
              <a:t>?</a:t>
            </a:r>
            <a:endParaRPr lang="nl-BE"/>
          </a:p>
          <a:p>
            <a:pPr algn="ctr"/>
            <a:endParaRPr lang="nl-BE"/>
          </a:p>
          <a:p>
            <a:pPr algn="ctr"/>
            <a:r>
              <a:rPr lang="nl-BE" sz="2000" dirty="0" err="1">
                <a:ea typeface="+mn-lt"/>
                <a:cs typeface="+mn-lt"/>
              </a:rPr>
              <a:t>After</a:t>
            </a:r>
            <a:r>
              <a:rPr lang="nl-BE" sz="2000" dirty="0">
                <a:ea typeface="+mn-lt"/>
                <a:cs typeface="+mn-lt"/>
              </a:rPr>
              <a:t> </a:t>
            </a:r>
            <a:r>
              <a:rPr lang="nl-BE" sz="2000" dirty="0" err="1">
                <a:ea typeface="+mn-lt"/>
                <a:cs typeface="+mn-lt"/>
              </a:rPr>
              <a:t>this</a:t>
            </a:r>
            <a:r>
              <a:rPr lang="nl-BE" sz="2000" dirty="0">
                <a:ea typeface="+mn-lt"/>
                <a:cs typeface="+mn-lt"/>
              </a:rPr>
              <a:t>, we </a:t>
            </a:r>
            <a:r>
              <a:rPr lang="nl-BE" sz="2000" dirty="0" err="1">
                <a:ea typeface="+mn-lt"/>
                <a:cs typeface="+mn-lt"/>
              </a:rPr>
              <a:t>were</a:t>
            </a:r>
            <a:r>
              <a:rPr lang="nl-BE" sz="2000" dirty="0">
                <a:ea typeface="+mn-lt"/>
                <a:cs typeface="+mn-lt"/>
              </a:rPr>
              <a:t> </a:t>
            </a:r>
            <a:r>
              <a:rPr lang="nl-BE" sz="2000" dirty="0" err="1">
                <a:ea typeface="+mn-lt"/>
                <a:cs typeface="+mn-lt"/>
              </a:rPr>
              <a:t>given</a:t>
            </a:r>
            <a:r>
              <a:rPr lang="nl-BE" sz="2000" dirty="0">
                <a:ea typeface="+mn-lt"/>
                <a:cs typeface="+mn-lt"/>
              </a:rPr>
              <a:t> </a:t>
            </a:r>
            <a:r>
              <a:rPr lang="nl-BE" sz="2000" dirty="0" err="1">
                <a:ea typeface="+mn-lt"/>
                <a:cs typeface="+mn-lt"/>
              </a:rPr>
              <a:t>another</a:t>
            </a:r>
            <a:r>
              <a:rPr lang="nl-BE" sz="2000" dirty="0">
                <a:ea typeface="+mn-lt"/>
                <a:cs typeface="+mn-lt"/>
              </a:rPr>
              <a:t> brief summary of </a:t>
            </a:r>
            <a:r>
              <a:rPr lang="nl-BE" sz="2000" dirty="0" err="1">
                <a:ea typeface="+mn-lt"/>
                <a:cs typeface="+mn-lt"/>
              </a:rPr>
              <a:t>what</a:t>
            </a:r>
            <a:r>
              <a:rPr lang="nl-BE" sz="2000" dirty="0">
                <a:ea typeface="+mn-lt"/>
                <a:cs typeface="+mn-lt"/>
              </a:rPr>
              <a:t> </a:t>
            </a:r>
            <a:r>
              <a:rPr lang="nl-BE" sz="2000" dirty="0" err="1">
                <a:ea typeface="+mn-lt"/>
                <a:cs typeface="+mn-lt"/>
              </a:rPr>
              <a:t>CultureNetwork</a:t>
            </a:r>
            <a:r>
              <a:rPr lang="nl-BE" sz="2000" dirty="0">
                <a:ea typeface="+mn-lt"/>
                <a:cs typeface="+mn-lt"/>
              </a:rPr>
              <a:t> Leuven is.</a:t>
            </a:r>
            <a:endParaRPr lang="nl-BE" dirty="0">
              <a:ea typeface="+mn-lt"/>
              <a:cs typeface="+mn-lt"/>
            </a:endParaRPr>
          </a:p>
        </p:txBody>
      </p:sp>
    </p:spTree>
    <p:extLst>
      <p:ext uri="{BB962C8B-B14F-4D97-AF65-F5344CB8AC3E}">
        <p14:creationId xmlns:p14="http://schemas.microsoft.com/office/powerpoint/2010/main" val="332345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36CF4-E09C-3B72-32F6-E49C3D159689}"/>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33C450A1-9A37-441B-7EEB-6427303BAD4E}"/>
              </a:ext>
            </a:extLst>
          </p:cNvPr>
          <p:cNvSpPr txBox="1"/>
          <p:nvPr/>
        </p:nvSpPr>
        <p:spPr>
          <a:xfrm>
            <a:off x="667021" y="705185"/>
            <a:ext cx="6626350" cy="57887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90000"/>
              </a:lnSpc>
              <a:spcBef>
                <a:spcPct val="0"/>
              </a:spcBef>
              <a:spcAft>
                <a:spcPts val="400"/>
              </a:spcAft>
            </a:pPr>
            <a:r>
              <a:rPr lang="en-US" sz="3500" dirty="0">
                <a:latin typeface="WT Kormelink"/>
                <a:ea typeface="WT Kormelink" panose="020B0604020202020204" charset="0"/>
                <a:cs typeface="+mj-cs"/>
                <a:sym typeface="WT Kormelink"/>
              </a:rPr>
              <a:t>What is </a:t>
            </a:r>
            <a:r>
              <a:rPr lang="nl-BE" sz="3500" dirty="0" err="1">
                <a:latin typeface="WT Kormelink"/>
                <a:ea typeface="WT Kormelink" panose="020B0604020202020204" charset="0"/>
                <a:cs typeface="+mj-cs"/>
                <a:sym typeface="WT Kormelink"/>
              </a:rPr>
              <a:t>CultureNetwork</a:t>
            </a:r>
            <a:r>
              <a:rPr lang="nl-BE" sz="3500" dirty="0">
                <a:latin typeface="WT Kormelink"/>
                <a:ea typeface="WT Kormelink" panose="020B0604020202020204" charset="0"/>
                <a:cs typeface="+mj-cs"/>
                <a:sym typeface="WT Kormelink"/>
              </a:rPr>
              <a:t> Leuven</a:t>
            </a:r>
            <a:r>
              <a:rPr lang="en-US" sz="3500" dirty="0">
                <a:latin typeface="WT Kormelink"/>
                <a:ea typeface="WT Kormelink" panose="020B0604020202020204" charset="0"/>
                <a:cs typeface="+mj-cs"/>
                <a:sym typeface="WT Kormelink"/>
              </a:rPr>
              <a:t>?</a:t>
            </a:r>
            <a:endParaRPr lang="nl-NL" sz="3500">
              <a:latin typeface="WT Kormelink"/>
              <a:cs typeface="+mj-cs"/>
            </a:endParaRPr>
          </a:p>
        </p:txBody>
      </p:sp>
      <p:sp>
        <p:nvSpPr>
          <p:cNvPr id="22" name="Tekstvak 21">
            <a:extLst>
              <a:ext uri="{FF2B5EF4-FFF2-40B4-BE49-F238E27FC236}">
                <a16:creationId xmlns:a16="http://schemas.microsoft.com/office/drawing/2014/main" id="{564BB01B-ED6F-65EB-22F6-3916A35F4904}"/>
              </a:ext>
            </a:extLst>
          </p:cNvPr>
          <p:cNvSpPr txBox="1"/>
          <p:nvPr/>
        </p:nvSpPr>
        <p:spPr>
          <a:xfrm>
            <a:off x="665080" y="1485607"/>
            <a:ext cx="6807199" cy="387798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00" dirty="0" err="1">
                <a:ea typeface="+mn-lt"/>
                <a:cs typeface="+mn-lt"/>
              </a:rPr>
              <a:t>Since</a:t>
            </a:r>
            <a:r>
              <a:rPr lang="nl-BE" sz="1800" dirty="0">
                <a:ea typeface="+mn-lt"/>
                <a:cs typeface="+mn-lt"/>
              </a:rPr>
              <a:t> 2025, </a:t>
            </a:r>
            <a:r>
              <a:rPr lang="nl-BE" sz="1800" dirty="0" err="1">
                <a:ea typeface="+mn-lt"/>
                <a:cs typeface="+mn-lt"/>
              </a:rPr>
              <a:t>the</a:t>
            </a:r>
            <a:r>
              <a:rPr lang="nl-BE" sz="1800" dirty="0">
                <a:ea typeface="+mn-lt"/>
                <a:cs typeface="+mn-lt"/>
              </a:rPr>
              <a:t> </a:t>
            </a:r>
            <a:r>
              <a:rPr lang="nl-BE" sz="1800" dirty="0" err="1">
                <a:ea typeface="+mn-lt"/>
                <a:cs typeface="+mn-lt"/>
              </a:rPr>
              <a:t>operation</a:t>
            </a:r>
            <a:r>
              <a:rPr lang="nl-BE" sz="1800" dirty="0">
                <a:ea typeface="+mn-lt"/>
                <a:cs typeface="+mn-lt"/>
              </a:rPr>
              <a:t> of </a:t>
            </a:r>
            <a:r>
              <a:rPr lang="nl-BE" sz="1800" dirty="0" err="1">
                <a:ea typeface="+mn-lt"/>
                <a:cs typeface="+mn-lt"/>
              </a:rPr>
              <a:t>the</a:t>
            </a:r>
            <a:r>
              <a:rPr lang="nl-BE" sz="1800" dirty="0">
                <a:ea typeface="+mn-lt"/>
                <a:cs typeface="+mn-lt"/>
              </a:rPr>
              <a:t> </a:t>
            </a:r>
            <a:r>
              <a:rPr lang="nl-BE" sz="1800" dirty="0" err="1">
                <a:ea typeface="+mn-lt"/>
                <a:cs typeface="+mn-lt"/>
              </a:rPr>
              <a:t>cultural</a:t>
            </a:r>
            <a:r>
              <a:rPr lang="nl-BE" sz="1800" dirty="0">
                <a:ea typeface="+mn-lt"/>
                <a:cs typeface="+mn-lt"/>
              </a:rPr>
              <a:t> </a:t>
            </a:r>
            <a:r>
              <a:rPr lang="nl-BE" sz="1800" dirty="0" err="1">
                <a:ea typeface="+mn-lt"/>
                <a:cs typeface="+mn-lt"/>
              </a:rPr>
              <a:t>dome</a:t>
            </a:r>
            <a:r>
              <a:rPr lang="nl-BE" sz="1800" dirty="0">
                <a:ea typeface="+mn-lt"/>
                <a:cs typeface="+mn-lt"/>
              </a:rPr>
              <a:t> has been </a:t>
            </a:r>
            <a:r>
              <a:rPr lang="nl-BE" sz="1800" dirty="0" err="1">
                <a:ea typeface="+mn-lt"/>
                <a:cs typeface="+mn-lt"/>
              </a:rPr>
              <a:t>transformed</a:t>
            </a:r>
            <a:r>
              <a:rPr lang="nl-BE" sz="1800" dirty="0">
                <a:ea typeface="+mn-lt"/>
                <a:cs typeface="+mn-lt"/>
              </a:rPr>
              <a:t> </a:t>
            </a:r>
            <a:r>
              <a:rPr lang="nl-BE" sz="1800" dirty="0" err="1">
                <a:ea typeface="+mn-lt"/>
                <a:cs typeface="+mn-lt"/>
              </a:rPr>
              <a:t>to</a:t>
            </a:r>
            <a:r>
              <a:rPr lang="nl-BE" sz="1800" dirty="0">
                <a:ea typeface="+mn-lt"/>
                <a:cs typeface="+mn-lt"/>
              </a:rPr>
              <a:t>:  </a:t>
            </a:r>
            <a:endParaRPr lang="nl-NL" dirty="0"/>
          </a:p>
          <a:p>
            <a:r>
              <a:rPr lang="nl-BE" sz="1800" dirty="0">
                <a:ea typeface="+mn-lt"/>
                <a:cs typeface="+mn-lt"/>
              </a:rPr>
              <a:t>- Culture </a:t>
            </a:r>
            <a:r>
              <a:rPr lang="nl-BE" sz="1800" dirty="0" err="1">
                <a:ea typeface="+mn-lt"/>
                <a:cs typeface="+mn-lt"/>
              </a:rPr>
              <a:t>Advisory</a:t>
            </a:r>
            <a:r>
              <a:rPr lang="nl-BE" sz="1800" dirty="0">
                <a:ea typeface="+mn-lt"/>
                <a:cs typeface="+mn-lt"/>
              </a:rPr>
              <a:t> Board (smaller </a:t>
            </a:r>
            <a:r>
              <a:rPr lang="nl-BE" sz="1800" dirty="0" err="1">
                <a:ea typeface="+mn-lt"/>
                <a:cs typeface="+mn-lt"/>
              </a:rPr>
              <a:t>group</a:t>
            </a:r>
            <a:r>
              <a:rPr lang="nl-BE" sz="1800" dirty="0">
                <a:ea typeface="+mn-lt"/>
                <a:cs typeface="+mn-lt"/>
              </a:rPr>
              <a:t>, </a:t>
            </a:r>
            <a:r>
              <a:rPr lang="nl-BE" sz="1800" dirty="0" err="1">
                <a:ea typeface="+mn-lt"/>
                <a:cs typeface="+mn-lt"/>
              </a:rPr>
              <a:t>advice</a:t>
            </a:r>
            <a:r>
              <a:rPr lang="nl-BE" sz="1800" dirty="0">
                <a:ea typeface="+mn-lt"/>
                <a:cs typeface="+mn-lt"/>
              </a:rPr>
              <a:t> </a:t>
            </a:r>
            <a:r>
              <a:rPr lang="nl-BE" sz="1800" dirty="0" err="1">
                <a:ea typeface="+mn-lt"/>
                <a:cs typeface="+mn-lt"/>
              </a:rPr>
              <a:t>function</a:t>
            </a:r>
            <a:r>
              <a:rPr lang="nl-BE" sz="1800" dirty="0">
                <a:ea typeface="+mn-lt"/>
                <a:cs typeface="+mn-lt"/>
              </a:rPr>
              <a:t> </a:t>
            </a:r>
            <a:r>
              <a:rPr lang="nl-BE" sz="1800" dirty="0" err="1">
                <a:ea typeface="+mn-lt"/>
                <a:cs typeface="+mn-lt"/>
              </a:rPr>
              <a:t>to</a:t>
            </a:r>
            <a:r>
              <a:rPr lang="nl-BE" sz="1800" dirty="0">
                <a:ea typeface="+mn-lt"/>
                <a:cs typeface="+mn-lt"/>
              </a:rPr>
              <a:t> </a:t>
            </a:r>
            <a:r>
              <a:rPr lang="nl-BE" sz="1800" dirty="0" err="1">
                <a:ea typeface="+mn-lt"/>
                <a:cs typeface="+mn-lt"/>
              </a:rPr>
              <a:t>city</a:t>
            </a:r>
            <a:r>
              <a:rPr lang="nl-BE" sz="1800" dirty="0">
                <a:ea typeface="+mn-lt"/>
                <a:cs typeface="+mn-lt"/>
              </a:rPr>
              <a:t>)</a:t>
            </a:r>
            <a:endParaRPr lang="nl-BE" dirty="0">
              <a:ea typeface="+mn-lt"/>
              <a:cs typeface="+mn-lt"/>
            </a:endParaRPr>
          </a:p>
          <a:p>
            <a:r>
              <a:rPr lang="nl-BE" sz="1800" dirty="0">
                <a:ea typeface="+mn-lt"/>
                <a:cs typeface="+mn-lt"/>
              </a:rPr>
              <a:t>- </a:t>
            </a:r>
            <a:r>
              <a:rPr lang="nl-BE" sz="1800" dirty="0" err="1">
                <a:ea typeface="+mn-lt"/>
                <a:cs typeface="+mn-lt"/>
              </a:rPr>
              <a:t>CultureNetwork</a:t>
            </a:r>
            <a:r>
              <a:rPr lang="nl-BE" sz="1800" dirty="0">
                <a:ea typeface="+mn-lt"/>
                <a:cs typeface="+mn-lt"/>
              </a:rPr>
              <a:t> Leuven (</a:t>
            </a:r>
            <a:r>
              <a:rPr lang="nl-BE" sz="1800" dirty="0" err="1">
                <a:ea typeface="+mn-lt"/>
                <a:cs typeface="+mn-lt"/>
              </a:rPr>
              <a:t>connecting</a:t>
            </a:r>
            <a:r>
              <a:rPr lang="nl-BE" sz="1800" dirty="0">
                <a:ea typeface="+mn-lt"/>
                <a:cs typeface="+mn-lt"/>
              </a:rPr>
              <a:t> </a:t>
            </a:r>
            <a:r>
              <a:rPr lang="nl-BE" sz="1800" dirty="0" err="1">
                <a:ea typeface="+mn-lt"/>
                <a:cs typeface="+mn-lt"/>
              </a:rPr>
              <a:t>function</a:t>
            </a:r>
            <a:r>
              <a:rPr lang="nl-BE" sz="1800" dirty="0">
                <a:ea typeface="+mn-lt"/>
                <a:cs typeface="+mn-lt"/>
              </a:rPr>
              <a:t> </a:t>
            </a:r>
            <a:r>
              <a:rPr lang="nl-BE" sz="1800" dirty="0" err="1">
                <a:ea typeface="+mn-lt"/>
                <a:cs typeface="+mn-lt"/>
              </a:rPr>
              <a:t>for</a:t>
            </a:r>
            <a:r>
              <a:rPr lang="nl-BE" sz="1800" dirty="0">
                <a:ea typeface="+mn-lt"/>
                <a:cs typeface="+mn-lt"/>
              </a:rPr>
              <a:t> </a:t>
            </a:r>
            <a:r>
              <a:rPr lang="nl-BE" sz="1800" dirty="0" err="1">
                <a:ea typeface="+mn-lt"/>
                <a:cs typeface="+mn-lt"/>
              </a:rPr>
              <a:t>all</a:t>
            </a:r>
            <a:r>
              <a:rPr lang="nl-BE" sz="1800" dirty="0">
                <a:ea typeface="+mn-lt"/>
                <a:cs typeface="+mn-lt"/>
              </a:rPr>
              <a:t> </a:t>
            </a:r>
            <a:r>
              <a:rPr lang="nl-BE" sz="1800" dirty="0" err="1">
                <a:ea typeface="+mn-lt"/>
                <a:cs typeface="+mn-lt"/>
              </a:rPr>
              <a:t>cultural</a:t>
            </a:r>
            <a:r>
              <a:rPr lang="nl-BE" sz="1800" dirty="0">
                <a:ea typeface="+mn-lt"/>
                <a:cs typeface="+mn-lt"/>
              </a:rPr>
              <a:t> </a:t>
            </a:r>
            <a:r>
              <a:rPr lang="nl-BE" sz="1800" dirty="0" err="1">
                <a:ea typeface="+mn-lt"/>
                <a:cs typeface="+mn-lt"/>
              </a:rPr>
              <a:t>players</a:t>
            </a:r>
            <a:r>
              <a:rPr lang="nl-BE" sz="1800" dirty="0">
                <a:ea typeface="+mn-lt"/>
                <a:cs typeface="+mn-lt"/>
              </a:rPr>
              <a:t> in Leuven)</a:t>
            </a:r>
            <a:endParaRPr lang="nl-NL" dirty="0">
              <a:ea typeface="+mn-lt"/>
              <a:cs typeface="+mn-lt"/>
            </a:endParaRPr>
          </a:p>
          <a:p>
            <a:endParaRPr lang="nl-BE"/>
          </a:p>
          <a:p>
            <a:r>
              <a:rPr lang="nl-BE" sz="1800" dirty="0" err="1">
                <a:ea typeface="+mn-lt"/>
                <a:cs typeface="+mn-lt"/>
              </a:rPr>
              <a:t>This</a:t>
            </a:r>
            <a:r>
              <a:rPr lang="nl-BE" sz="1800" dirty="0">
                <a:ea typeface="+mn-lt"/>
                <a:cs typeface="+mn-lt"/>
              </a:rPr>
              <a:t> </a:t>
            </a:r>
            <a:r>
              <a:rPr lang="nl-BE" sz="1800" dirty="0" err="1">
                <a:ea typeface="+mn-lt"/>
                <a:cs typeface="+mn-lt"/>
              </a:rPr>
              <a:t>came</a:t>
            </a:r>
            <a:r>
              <a:rPr lang="nl-BE" sz="1800" dirty="0">
                <a:ea typeface="+mn-lt"/>
                <a:cs typeface="+mn-lt"/>
              </a:rPr>
              <a:t> </a:t>
            </a:r>
            <a:r>
              <a:rPr lang="nl-BE" sz="1800" dirty="0" err="1">
                <a:ea typeface="+mn-lt"/>
                <a:cs typeface="+mn-lt"/>
              </a:rPr>
              <a:t>from</a:t>
            </a:r>
            <a:r>
              <a:rPr lang="nl-BE" sz="1800" dirty="0">
                <a:ea typeface="+mn-lt"/>
                <a:cs typeface="+mn-lt"/>
              </a:rPr>
              <a:t> </a:t>
            </a:r>
            <a:r>
              <a:rPr lang="nl-BE" sz="1800" dirty="0" err="1">
                <a:ea typeface="+mn-lt"/>
                <a:cs typeface="+mn-lt"/>
              </a:rPr>
              <a:t>the</a:t>
            </a:r>
            <a:r>
              <a:rPr lang="nl-BE" sz="1800" dirty="0">
                <a:ea typeface="+mn-lt"/>
                <a:cs typeface="+mn-lt"/>
              </a:rPr>
              <a:t> </a:t>
            </a:r>
            <a:r>
              <a:rPr lang="nl-BE" sz="1800" dirty="0" err="1">
                <a:ea typeface="+mn-lt"/>
                <a:cs typeface="+mn-lt"/>
              </a:rPr>
              <a:t>need</a:t>
            </a:r>
            <a:r>
              <a:rPr lang="nl-BE" sz="1800" dirty="0">
                <a:ea typeface="+mn-lt"/>
                <a:cs typeface="+mn-lt"/>
              </a:rPr>
              <a:t> </a:t>
            </a:r>
            <a:r>
              <a:rPr lang="nl-BE" sz="1800" dirty="0" err="1">
                <a:ea typeface="+mn-lt"/>
                <a:cs typeface="+mn-lt"/>
              </a:rPr>
              <a:t>for</a:t>
            </a:r>
            <a:r>
              <a:rPr lang="nl-BE" sz="1800" dirty="0">
                <a:ea typeface="+mn-lt"/>
                <a:cs typeface="+mn-lt"/>
              </a:rPr>
              <a:t> more meeting </a:t>
            </a:r>
            <a:r>
              <a:rPr lang="nl-BE" sz="1800" dirty="0" err="1">
                <a:ea typeface="+mn-lt"/>
                <a:cs typeface="+mn-lt"/>
              </a:rPr>
              <a:t>and</a:t>
            </a:r>
            <a:r>
              <a:rPr lang="nl-BE" sz="1800" dirty="0">
                <a:ea typeface="+mn-lt"/>
                <a:cs typeface="+mn-lt"/>
              </a:rPr>
              <a:t> cooperation </a:t>
            </a:r>
            <a:r>
              <a:rPr lang="nl-BE" sz="1800" dirty="0" err="1">
                <a:ea typeface="+mn-lt"/>
                <a:cs typeface="+mn-lt"/>
              </a:rPr>
              <a:t>between</a:t>
            </a:r>
            <a:r>
              <a:rPr lang="nl-BE" sz="1800" dirty="0">
                <a:ea typeface="+mn-lt"/>
                <a:cs typeface="+mn-lt"/>
              </a:rPr>
              <a:t> </a:t>
            </a:r>
            <a:r>
              <a:rPr lang="nl-BE" sz="1800" dirty="0" err="1">
                <a:ea typeface="+mn-lt"/>
                <a:cs typeface="+mn-lt"/>
              </a:rPr>
              <a:t>the</a:t>
            </a:r>
            <a:r>
              <a:rPr lang="nl-BE" sz="1800" dirty="0">
                <a:ea typeface="+mn-lt"/>
                <a:cs typeface="+mn-lt"/>
              </a:rPr>
              <a:t> </a:t>
            </a:r>
            <a:r>
              <a:rPr lang="nl-BE" sz="1800" dirty="0" err="1">
                <a:ea typeface="+mn-lt"/>
                <a:cs typeface="+mn-lt"/>
              </a:rPr>
              <a:t>hundreds</a:t>
            </a:r>
            <a:r>
              <a:rPr lang="nl-BE" sz="1800" dirty="0">
                <a:ea typeface="+mn-lt"/>
                <a:cs typeface="+mn-lt"/>
              </a:rPr>
              <a:t> of diverse </a:t>
            </a:r>
            <a:r>
              <a:rPr lang="nl-BE" sz="1800" dirty="0" err="1">
                <a:ea typeface="+mn-lt"/>
                <a:cs typeface="+mn-lt"/>
              </a:rPr>
              <a:t>cultural</a:t>
            </a:r>
            <a:r>
              <a:rPr lang="nl-BE" sz="1800" dirty="0">
                <a:ea typeface="+mn-lt"/>
                <a:cs typeface="+mn-lt"/>
              </a:rPr>
              <a:t> </a:t>
            </a:r>
            <a:r>
              <a:rPr lang="nl-BE" sz="1800" dirty="0" err="1">
                <a:ea typeface="+mn-lt"/>
                <a:cs typeface="+mn-lt"/>
              </a:rPr>
              <a:t>players</a:t>
            </a:r>
            <a:r>
              <a:rPr lang="nl-BE" sz="1800" dirty="0">
                <a:ea typeface="+mn-lt"/>
                <a:cs typeface="+mn-lt"/>
              </a:rPr>
              <a:t>. </a:t>
            </a:r>
            <a:r>
              <a:rPr lang="nl-BE" sz="1800" dirty="0" err="1">
                <a:ea typeface="+mn-lt"/>
                <a:cs typeface="+mn-lt"/>
              </a:rPr>
              <a:t>CultuurNetwerk</a:t>
            </a:r>
            <a:r>
              <a:rPr lang="nl-BE" sz="1800" dirty="0">
                <a:ea typeface="+mn-lt"/>
                <a:cs typeface="+mn-lt"/>
              </a:rPr>
              <a:t> Leuven </a:t>
            </a:r>
            <a:r>
              <a:rPr lang="nl-BE" sz="1800" dirty="0" err="1">
                <a:ea typeface="+mn-lt"/>
                <a:cs typeface="+mn-lt"/>
              </a:rPr>
              <a:t>aims</a:t>
            </a:r>
            <a:r>
              <a:rPr lang="nl-BE" sz="1800" dirty="0">
                <a:ea typeface="+mn-lt"/>
                <a:cs typeface="+mn-lt"/>
              </a:rPr>
              <a:t> </a:t>
            </a:r>
            <a:r>
              <a:rPr lang="nl-BE" sz="1800" dirty="0" err="1">
                <a:ea typeface="+mn-lt"/>
                <a:cs typeface="+mn-lt"/>
              </a:rPr>
              <a:t>to</a:t>
            </a:r>
            <a:r>
              <a:rPr lang="nl-BE" sz="1800" dirty="0">
                <a:ea typeface="+mn-lt"/>
                <a:cs typeface="+mn-lt"/>
              </a:rPr>
              <a:t> </a:t>
            </a:r>
            <a:r>
              <a:rPr lang="nl-BE" sz="1800" dirty="0" err="1">
                <a:ea typeface="+mn-lt"/>
                <a:cs typeface="+mn-lt"/>
              </a:rPr>
              <a:t>develop</a:t>
            </a:r>
            <a:r>
              <a:rPr lang="nl-BE" sz="1800" dirty="0">
                <a:ea typeface="+mn-lt"/>
                <a:cs typeface="+mn-lt"/>
              </a:rPr>
              <a:t> </a:t>
            </a:r>
            <a:r>
              <a:rPr lang="nl-BE" sz="1800" dirty="0" err="1">
                <a:ea typeface="+mn-lt"/>
                <a:cs typeface="+mn-lt"/>
              </a:rPr>
              <a:t>and</a:t>
            </a:r>
            <a:r>
              <a:rPr lang="nl-BE" sz="1800" dirty="0">
                <a:ea typeface="+mn-lt"/>
                <a:cs typeface="+mn-lt"/>
              </a:rPr>
              <a:t> support a strong </a:t>
            </a:r>
            <a:r>
              <a:rPr lang="nl-BE" sz="1800" dirty="0" err="1">
                <a:ea typeface="+mn-lt"/>
                <a:cs typeface="+mn-lt"/>
              </a:rPr>
              <a:t>cultural</a:t>
            </a:r>
            <a:r>
              <a:rPr lang="nl-BE" sz="1800" dirty="0">
                <a:ea typeface="+mn-lt"/>
                <a:cs typeface="+mn-lt"/>
              </a:rPr>
              <a:t> community. The </a:t>
            </a:r>
            <a:r>
              <a:rPr lang="nl-BE" sz="1800" dirty="0" err="1">
                <a:ea typeface="+mn-lt"/>
                <a:cs typeface="+mn-lt"/>
              </a:rPr>
              <a:t>cultural</a:t>
            </a:r>
            <a:r>
              <a:rPr lang="nl-BE" sz="1800" dirty="0">
                <a:ea typeface="+mn-lt"/>
                <a:cs typeface="+mn-lt"/>
              </a:rPr>
              <a:t> </a:t>
            </a:r>
            <a:r>
              <a:rPr lang="nl-BE" sz="1800" dirty="0" err="1">
                <a:ea typeface="+mn-lt"/>
                <a:cs typeface="+mn-lt"/>
              </a:rPr>
              <a:t>network</a:t>
            </a:r>
            <a:r>
              <a:rPr lang="nl-BE" sz="1800" dirty="0">
                <a:ea typeface="+mn-lt"/>
                <a:cs typeface="+mn-lt"/>
              </a:rPr>
              <a:t> </a:t>
            </a:r>
            <a:r>
              <a:rPr lang="nl-BE" sz="1800" dirty="0" err="1">
                <a:ea typeface="+mn-lt"/>
                <a:cs typeface="+mn-lt"/>
              </a:rPr>
              <a:t>provides</a:t>
            </a:r>
            <a:r>
              <a:rPr lang="nl-BE" sz="1800" dirty="0">
                <a:ea typeface="+mn-lt"/>
                <a:cs typeface="+mn-lt"/>
              </a:rPr>
              <a:t> a </a:t>
            </a:r>
            <a:r>
              <a:rPr lang="nl-BE" sz="1800" dirty="0" err="1">
                <a:ea typeface="+mn-lt"/>
                <a:cs typeface="+mn-lt"/>
              </a:rPr>
              <a:t>place</a:t>
            </a:r>
            <a:r>
              <a:rPr lang="nl-BE" sz="1800" dirty="0">
                <a:ea typeface="+mn-lt"/>
                <a:cs typeface="+mn-lt"/>
              </a:rPr>
              <a:t> </a:t>
            </a:r>
            <a:r>
              <a:rPr lang="nl-BE" sz="1800" dirty="0" err="1">
                <a:ea typeface="+mn-lt"/>
                <a:cs typeface="+mn-lt"/>
              </a:rPr>
              <a:t>where</a:t>
            </a:r>
            <a:r>
              <a:rPr lang="nl-BE" sz="1800" dirty="0">
                <a:ea typeface="+mn-lt"/>
                <a:cs typeface="+mn-lt"/>
              </a:rPr>
              <a:t> </a:t>
            </a:r>
            <a:r>
              <a:rPr lang="nl-BE" sz="1800" dirty="0" err="1">
                <a:ea typeface="+mn-lt"/>
                <a:cs typeface="+mn-lt"/>
              </a:rPr>
              <a:t>ideas</a:t>
            </a:r>
            <a:r>
              <a:rPr lang="nl-BE" sz="1800" dirty="0">
                <a:ea typeface="+mn-lt"/>
                <a:cs typeface="+mn-lt"/>
              </a:rPr>
              <a:t> </a:t>
            </a:r>
            <a:r>
              <a:rPr lang="nl-BE" sz="1800" dirty="0" err="1">
                <a:ea typeface="+mn-lt"/>
                <a:cs typeface="+mn-lt"/>
              </a:rPr>
              <a:t>can</a:t>
            </a:r>
            <a:r>
              <a:rPr lang="nl-BE" sz="1800" dirty="0">
                <a:ea typeface="+mn-lt"/>
                <a:cs typeface="+mn-lt"/>
              </a:rPr>
              <a:t> </a:t>
            </a:r>
            <a:r>
              <a:rPr lang="nl-BE" sz="1800" dirty="0" err="1">
                <a:ea typeface="+mn-lt"/>
                <a:cs typeface="+mn-lt"/>
              </a:rPr>
              <a:t>grow</a:t>
            </a:r>
            <a:r>
              <a:rPr lang="nl-BE" sz="1800" dirty="0">
                <a:ea typeface="+mn-lt"/>
                <a:cs typeface="+mn-lt"/>
              </a:rPr>
              <a:t>, </a:t>
            </a:r>
            <a:r>
              <a:rPr lang="nl-BE" sz="1800" dirty="0" err="1">
                <a:ea typeface="+mn-lt"/>
                <a:cs typeface="+mn-lt"/>
              </a:rPr>
              <a:t>where</a:t>
            </a:r>
            <a:r>
              <a:rPr lang="nl-BE" sz="1800" dirty="0">
                <a:ea typeface="+mn-lt"/>
                <a:cs typeface="+mn-lt"/>
              </a:rPr>
              <a:t> </a:t>
            </a:r>
            <a:r>
              <a:rPr lang="nl-BE" sz="1800" dirty="0" err="1">
                <a:ea typeface="+mn-lt"/>
                <a:cs typeface="+mn-lt"/>
              </a:rPr>
              <a:t>people</a:t>
            </a:r>
            <a:r>
              <a:rPr lang="nl-BE" sz="1800" dirty="0">
                <a:ea typeface="+mn-lt"/>
                <a:cs typeface="+mn-lt"/>
              </a:rPr>
              <a:t> </a:t>
            </a:r>
            <a:r>
              <a:rPr lang="nl-BE" sz="1800" dirty="0" err="1">
                <a:ea typeface="+mn-lt"/>
                <a:cs typeface="+mn-lt"/>
              </a:rPr>
              <a:t>can</a:t>
            </a:r>
            <a:r>
              <a:rPr lang="nl-BE" sz="1800" dirty="0">
                <a:ea typeface="+mn-lt"/>
                <a:cs typeface="+mn-lt"/>
              </a:rPr>
              <a:t> </a:t>
            </a:r>
            <a:r>
              <a:rPr lang="nl-BE" sz="1800" dirty="0" err="1">
                <a:ea typeface="+mn-lt"/>
                <a:cs typeface="+mn-lt"/>
              </a:rPr>
              <a:t>connect</a:t>
            </a:r>
            <a:r>
              <a:rPr lang="nl-BE" sz="1800" dirty="0">
                <a:ea typeface="+mn-lt"/>
                <a:cs typeface="+mn-lt"/>
              </a:rPr>
              <a:t> </a:t>
            </a:r>
            <a:r>
              <a:rPr lang="nl-BE" sz="1800" dirty="0" err="1">
                <a:ea typeface="+mn-lt"/>
                <a:cs typeface="+mn-lt"/>
              </a:rPr>
              <a:t>with</a:t>
            </a:r>
            <a:r>
              <a:rPr lang="nl-BE" sz="1800" dirty="0">
                <a:ea typeface="+mn-lt"/>
                <a:cs typeface="+mn-lt"/>
              </a:rPr>
              <a:t> </a:t>
            </a:r>
            <a:r>
              <a:rPr lang="nl-BE" sz="1800" dirty="0" err="1">
                <a:ea typeface="+mn-lt"/>
                <a:cs typeface="+mn-lt"/>
              </a:rPr>
              <a:t>each</a:t>
            </a:r>
            <a:r>
              <a:rPr lang="nl-BE" sz="1800" dirty="0">
                <a:ea typeface="+mn-lt"/>
                <a:cs typeface="+mn-lt"/>
              </a:rPr>
              <a:t> </a:t>
            </a:r>
            <a:r>
              <a:rPr lang="nl-BE" sz="1800" dirty="0" err="1">
                <a:ea typeface="+mn-lt"/>
                <a:cs typeface="+mn-lt"/>
              </a:rPr>
              <a:t>other</a:t>
            </a:r>
            <a:r>
              <a:rPr lang="nl-BE" sz="1800" dirty="0">
                <a:ea typeface="+mn-lt"/>
                <a:cs typeface="+mn-lt"/>
              </a:rPr>
              <a:t>, </a:t>
            </a:r>
            <a:r>
              <a:rPr lang="nl-BE" sz="1800" dirty="0" err="1">
                <a:ea typeface="+mn-lt"/>
                <a:cs typeface="+mn-lt"/>
              </a:rPr>
              <a:t>where</a:t>
            </a:r>
            <a:r>
              <a:rPr lang="nl-BE" sz="1800" dirty="0">
                <a:ea typeface="+mn-lt"/>
                <a:cs typeface="+mn-lt"/>
              </a:rPr>
              <a:t> </a:t>
            </a:r>
            <a:r>
              <a:rPr lang="nl-BE" sz="1800" dirty="0" err="1">
                <a:ea typeface="+mn-lt"/>
                <a:cs typeface="+mn-lt"/>
              </a:rPr>
              <a:t>they</a:t>
            </a:r>
            <a:r>
              <a:rPr lang="nl-BE" sz="1800" dirty="0">
                <a:ea typeface="+mn-lt"/>
                <a:cs typeface="+mn-lt"/>
              </a:rPr>
              <a:t> </a:t>
            </a:r>
            <a:r>
              <a:rPr lang="nl-BE" sz="1800" dirty="0" err="1">
                <a:ea typeface="+mn-lt"/>
                <a:cs typeface="+mn-lt"/>
              </a:rPr>
              <a:t>can</a:t>
            </a:r>
            <a:r>
              <a:rPr lang="nl-BE" sz="1800" dirty="0">
                <a:ea typeface="+mn-lt"/>
                <a:cs typeface="+mn-lt"/>
              </a:rPr>
              <a:t> break out of </a:t>
            </a:r>
            <a:r>
              <a:rPr lang="nl-BE" sz="1800" dirty="0" err="1">
                <a:ea typeface="+mn-lt"/>
                <a:cs typeface="+mn-lt"/>
              </a:rPr>
              <a:t>their</a:t>
            </a:r>
            <a:r>
              <a:rPr lang="nl-BE" sz="1800" dirty="0">
                <a:ea typeface="+mn-lt"/>
                <a:cs typeface="+mn-lt"/>
              </a:rPr>
              <a:t> </a:t>
            </a:r>
            <a:r>
              <a:rPr lang="nl-BE" sz="1800" dirty="0" err="1">
                <a:ea typeface="+mn-lt"/>
                <a:cs typeface="+mn-lt"/>
              </a:rPr>
              <a:t>own</a:t>
            </a:r>
            <a:r>
              <a:rPr lang="nl-BE" sz="1800" dirty="0">
                <a:ea typeface="+mn-lt"/>
                <a:cs typeface="+mn-lt"/>
              </a:rPr>
              <a:t> </a:t>
            </a:r>
            <a:r>
              <a:rPr lang="nl-BE" sz="1800" dirty="0" err="1">
                <a:ea typeface="+mn-lt"/>
                <a:cs typeface="+mn-lt"/>
              </a:rPr>
              <a:t>bubble</a:t>
            </a:r>
            <a:r>
              <a:rPr lang="nl-BE" sz="1800" dirty="0">
                <a:ea typeface="+mn-lt"/>
                <a:cs typeface="+mn-lt"/>
              </a:rPr>
              <a:t> in order </a:t>
            </a:r>
            <a:r>
              <a:rPr lang="nl-BE" sz="1800" dirty="0" err="1">
                <a:ea typeface="+mn-lt"/>
                <a:cs typeface="+mn-lt"/>
              </a:rPr>
              <a:t>to</a:t>
            </a:r>
            <a:r>
              <a:rPr lang="nl-BE" sz="1800" dirty="0">
                <a:ea typeface="+mn-lt"/>
                <a:cs typeface="+mn-lt"/>
              </a:rPr>
              <a:t> </a:t>
            </a:r>
            <a:r>
              <a:rPr lang="nl-BE" sz="1800" dirty="0" err="1">
                <a:ea typeface="+mn-lt"/>
                <a:cs typeface="+mn-lt"/>
              </a:rPr>
              <a:t>develop</a:t>
            </a:r>
            <a:r>
              <a:rPr lang="nl-BE" sz="1800" dirty="0">
                <a:ea typeface="+mn-lt"/>
                <a:cs typeface="+mn-lt"/>
              </a:rPr>
              <a:t> </a:t>
            </a:r>
            <a:r>
              <a:rPr lang="nl-BE" sz="1800" dirty="0" err="1">
                <a:ea typeface="+mn-lt"/>
                <a:cs typeface="+mn-lt"/>
              </a:rPr>
              <a:t>stronger</a:t>
            </a:r>
            <a:r>
              <a:rPr lang="nl-BE" sz="1800" dirty="0">
                <a:ea typeface="+mn-lt"/>
                <a:cs typeface="+mn-lt"/>
              </a:rPr>
              <a:t> </a:t>
            </a:r>
            <a:r>
              <a:rPr lang="nl-BE" sz="1800" dirty="0" err="1">
                <a:ea typeface="+mn-lt"/>
                <a:cs typeface="+mn-lt"/>
              </a:rPr>
              <a:t>practices</a:t>
            </a:r>
            <a:r>
              <a:rPr lang="nl-BE" sz="1800" dirty="0">
                <a:ea typeface="+mn-lt"/>
                <a:cs typeface="+mn-lt"/>
              </a:rPr>
              <a:t>. </a:t>
            </a:r>
            <a:r>
              <a:rPr lang="nl-BE" sz="1800" dirty="0" err="1">
                <a:ea typeface="+mn-lt"/>
                <a:cs typeface="+mn-lt"/>
              </a:rPr>
              <a:t>CultuurNetwerk</a:t>
            </a:r>
            <a:r>
              <a:rPr lang="nl-BE" sz="1800" dirty="0">
                <a:ea typeface="+mn-lt"/>
                <a:cs typeface="+mn-lt"/>
              </a:rPr>
              <a:t> Leuven </a:t>
            </a:r>
            <a:r>
              <a:rPr lang="nl-BE" sz="1800" dirty="0" err="1">
                <a:ea typeface="+mn-lt"/>
                <a:cs typeface="+mn-lt"/>
              </a:rPr>
              <a:t>likes</a:t>
            </a:r>
            <a:r>
              <a:rPr lang="nl-BE" sz="1800" dirty="0">
                <a:ea typeface="+mn-lt"/>
                <a:cs typeface="+mn-lt"/>
              </a:rPr>
              <a:t> </a:t>
            </a:r>
            <a:r>
              <a:rPr lang="nl-BE" sz="1800" dirty="0" err="1">
                <a:ea typeface="+mn-lt"/>
                <a:cs typeface="+mn-lt"/>
              </a:rPr>
              <a:t>to</a:t>
            </a:r>
            <a:r>
              <a:rPr lang="nl-BE" sz="1800" dirty="0">
                <a:ea typeface="+mn-lt"/>
                <a:cs typeface="+mn-lt"/>
              </a:rPr>
              <a:t> let </a:t>
            </a:r>
            <a:r>
              <a:rPr lang="nl-BE" sz="1800" dirty="0" err="1">
                <a:ea typeface="+mn-lt"/>
                <a:cs typeface="+mn-lt"/>
              </a:rPr>
              <a:t>ideas</a:t>
            </a:r>
            <a:r>
              <a:rPr lang="nl-BE" sz="1800" dirty="0">
                <a:ea typeface="+mn-lt"/>
                <a:cs typeface="+mn-lt"/>
              </a:rPr>
              <a:t> </a:t>
            </a:r>
            <a:r>
              <a:rPr lang="nl-BE" sz="1800" dirty="0" err="1">
                <a:ea typeface="+mn-lt"/>
                <a:cs typeface="+mn-lt"/>
              </a:rPr>
              <a:t>bubble</a:t>
            </a:r>
            <a:r>
              <a:rPr lang="nl-BE" sz="1800" dirty="0">
                <a:ea typeface="+mn-lt"/>
                <a:cs typeface="+mn-lt"/>
              </a:rPr>
              <a:t> up </a:t>
            </a:r>
            <a:r>
              <a:rPr lang="nl-BE" sz="1800" dirty="0" err="1">
                <a:ea typeface="+mn-lt"/>
                <a:cs typeface="+mn-lt"/>
              </a:rPr>
              <a:t>from</a:t>
            </a:r>
            <a:r>
              <a:rPr lang="nl-BE" sz="1800" dirty="0">
                <a:ea typeface="+mn-lt"/>
                <a:cs typeface="+mn-lt"/>
              </a:rPr>
              <a:t> </a:t>
            </a:r>
            <a:r>
              <a:rPr lang="nl-BE" sz="1800" dirty="0" err="1">
                <a:ea typeface="+mn-lt"/>
                <a:cs typeface="+mn-lt"/>
              </a:rPr>
              <a:t>the</a:t>
            </a:r>
            <a:r>
              <a:rPr lang="nl-BE" sz="1800" dirty="0">
                <a:ea typeface="+mn-lt"/>
                <a:cs typeface="+mn-lt"/>
              </a:rPr>
              <a:t> </a:t>
            </a:r>
            <a:r>
              <a:rPr lang="nl-BE" sz="1800" dirty="0" err="1">
                <a:ea typeface="+mn-lt"/>
                <a:cs typeface="+mn-lt"/>
              </a:rPr>
              <a:t>bottom</a:t>
            </a:r>
            <a:r>
              <a:rPr lang="nl-BE" sz="1800" dirty="0">
                <a:ea typeface="+mn-lt"/>
                <a:cs typeface="+mn-lt"/>
              </a:rPr>
              <a:t> up </a:t>
            </a:r>
            <a:r>
              <a:rPr lang="nl-BE" sz="1800" dirty="0" err="1">
                <a:ea typeface="+mn-lt"/>
                <a:cs typeface="+mn-lt"/>
              </a:rPr>
              <a:t>and</a:t>
            </a:r>
            <a:r>
              <a:rPr lang="nl-BE" sz="1800" dirty="0">
                <a:ea typeface="+mn-lt"/>
                <a:cs typeface="+mn-lt"/>
              </a:rPr>
              <a:t> </a:t>
            </a:r>
            <a:r>
              <a:rPr lang="nl-BE" sz="1800" dirty="0" err="1">
                <a:ea typeface="+mn-lt"/>
                <a:cs typeface="+mn-lt"/>
              </a:rPr>
              <a:t>helps</a:t>
            </a:r>
            <a:r>
              <a:rPr lang="nl-BE" sz="1800" dirty="0">
                <a:ea typeface="+mn-lt"/>
                <a:cs typeface="+mn-lt"/>
              </a:rPr>
              <a:t> </a:t>
            </a:r>
            <a:r>
              <a:rPr lang="nl-BE" sz="1800" dirty="0" err="1">
                <a:ea typeface="+mn-lt"/>
                <a:cs typeface="+mn-lt"/>
              </a:rPr>
              <a:t>to</a:t>
            </a:r>
            <a:r>
              <a:rPr lang="nl-BE" sz="1800" dirty="0">
                <a:ea typeface="+mn-lt"/>
                <a:cs typeface="+mn-lt"/>
              </a:rPr>
              <a:t> </a:t>
            </a:r>
            <a:r>
              <a:rPr lang="nl-BE" sz="1800" dirty="0" err="1">
                <a:ea typeface="+mn-lt"/>
                <a:cs typeface="+mn-lt"/>
              </a:rPr>
              <a:t>find</a:t>
            </a:r>
            <a:r>
              <a:rPr lang="nl-BE" sz="1800" dirty="0">
                <a:ea typeface="+mn-lt"/>
                <a:cs typeface="+mn-lt"/>
              </a:rPr>
              <a:t> partners </a:t>
            </a:r>
            <a:r>
              <a:rPr lang="nl-BE" sz="1800" dirty="0" err="1">
                <a:ea typeface="+mn-lt"/>
                <a:cs typeface="+mn-lt"/>
              </a:rPr>
              <a:t>to</a:t>
            </a:r>
            <a:r>
              <a:rPr lang="nl-BE" sz="1800" dirty="0">
                <a:ea typeface="+mn-lt"/>
                <a:cs typeface="+mn-lt"/>
              </a:rPr>
              <a:t> </a:t>
            </a:r>
            <a:r>
              <a:rPr lang="nl-BE" sz="1800" dirty="0" err="1">
                <a:ea typeface="+mn-lt"/>
                <a:cs typeface="+mn-lt"/>
              </a:rPr>
              <a:t>implement</a:t>
            </a:r>
            <a:r>
              <a:rPr lang="nl-BE" sz="1800" dirty="0">
                <a:ea typeface="+mn-lt"/>
                <a:cs typeface="+mn-lt"/>
              </a:rPr>
              <a:t> </a:t>
            </a:r>
            <a:r>
              <a:rPr lang="nl-BE" sz="1800" dirty="0" err="1">
                <a:ea typeface="+mn-lt"/>
                <a:cs typeface="+mn-lt"/>
              </a:rPr>
              <a:t>them</a:t>
            </a:r>
            <a:r>
              <a:rPr lang="nl-BE" sz="1800" dirty="0">
                <a:ea typeface="+mn-lt"/>
                <a:cs typeface="+mn-lt"/>
              </a:rPr>
              <a:t>.</a:t>
            </a:r>
            <a:endParaRPr lang="nl-BE" dirty="0">
              <a:ea typeface="+mn-lt"/>
              <a:cs typeface="+mn-lt"/>
            </a:endParaRPr>
          </a:p>
        </p:txBody>
      </p:sp>
      <p:pic>
        <p:nvPicPr>
          <p:cNvPr id="3" name="Afbeelding 2" descr="Afbeelding met elektronica, tekst, Elektronisch apparaat, computer&#10;&#10;Door AI gegenereerde inhoud is mogelijk onjuist.">
            <a:extLst>
              <a:ext uri="{FF2B5EF4-FFF2-40B4-BE49-F238E27FC236}">
                <a16:creationId xmlns:a16="http://schemas.microsoft.com/office/drawing/2014/main" id="{E6F12621-51C0-0E7D-A831-8429B87BDB58}"/>
              </a:ext>
            </a:extLst>
          </p:cNvPr>
          <p:cNvPicPr>
            <a:picLocks noChangeAspect="1"/>
          </p:cNvPicPr>
          <p:nvPr/>
        </p:nvPicPr>
        <p:blipFill>
          <a:blip r:embed="rId3"/>
          <a:stretch>
            <a:fillRect/>
          </a:stretch>
        </p:blipFill>
        <p:spPr>
          <a:xfrm>
            <a:off x="7620001" y="0"/>
            <a:ext cx="4572000" cy="6858000"/>
          </a:xfrm>
          <a:prstGeom prst="rect">
            <a:avLst/>
          </a:prstGeom>
        </p:spPr>
      </p:pic>
    </p:spTree>
    <p:extLst>
      <p:ext uri="{BB962C8B-B14F-4D97-AF65-F5344CB8AC3E}">
        <p14:creationId xmlns:p14="http://schemas.microsoft.com/office/powerpoint/2010/main" val="84629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A03A-0CD8-2B7A-BB46-1DE8E86FCF79}"/>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6B8E9C43-8759-99AC-3E04-C4620220C5BF}"/>
              </a:ext>
            </a:extLst>
          </p:cNvPr>
          <p:cNvSpPr txBox="1"/>
          <p:nvPr/>
        </p:nvSpPr>
        <p:spPr>
          <a:xfrm>
            <a:off x="667995" y="657130"/>
            <a:ext cx="8448954" cy="164198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5300">
                <a:latin typeface="WT Kormelink"/>
                <a:ea typeface="WT Kormelink" panose="020B0604020202020204" charset="0"/>
                <a:cs typeface="+mj-cs"/>
                <a:sym typeface="WT Kormelink"/>
              </a:rPr>
              <a:t>What do I get out of it?</a:t>
            </a:r>
          </a:p>
          <a:p>
            <a:pPr marL="0" lvl="0" indent="0">
              <a:lnSpc>
                <a:spcPct val="90000"/>
              </a:lnSpc>
              <a:spcBef>
                <a:spcPct val="0"/>
              </a:spcBef>
              <a:spcAft>
                <a:spcPts val="400"/>
              </a:spcAft>
            </a:pPr>
            <a:endParaRPr lang="en-US" sz="5300">
              <a:latin typeface="WT Kormelink"/>
              <a:cs typeface="+mj-cs"/>
            </a:endParaRPr>
          </a:p>
        </p:txBody>
      </p:sp>
      <p:sp>
        <p:nvSpPr>
          <p:cNvPr id="22" name="Tekstvak 21">
            <a:extLst>
              <a:ext uri="{FF2B5EF4-FFF2-40B4-BE49-F238E27FC236}">
                <a16:creationId xmlns:a16="http://schemas.microsoft.com/office/drawing/2014/main" id="{525F9503-F0CB-AA89-BB7C-5D19A3F9301F}"/>
              </a:ext>
            </a:extLst>
          </p:cNvPr>
          <p:cNvSpPr txBox="1"/>
          <p:nvPr/>
        </p:nvSpPr>
        <p:spPr>
          <a:xfrm>
            <a:off x="665080" y="1711826"/>
            <a:ext cx="6807199" cy="480131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00" dirty="0">
                <a:ea typeface="+mn-lt"/>
                <a:cs typeface="+mn-lt"/>
              </a:rPr>
              <a:t>Networking </a:t>
            </a:r>
            <a:r>
              <a:rPr lang="nl-BE" sz="1800" dirty="0" err="1">
                <a:ea typeface="+mn-lt"/>
                <a:cs typeface="+mn-lt"/>
              </a:rPr>
              <a:t>moments</a:t>
            </a:r>
            <a:r>
              <a:rPr lang="nl-BE" sz="1800" dirty="0">
                <a:ea typeface="+mn-lt"/>
                <a:cs typeface="+mn-lt"/>
              </a:rPr>
              <a:t> </a:t>
            </a:r>
            <a:endParaRPr lang="nl-BE" sz="1800" dirty="0"/>
          </a:p>
          <a:p>
            <a:pPr marL="285750" indent="-285750">
              <a:buFont typeface="Arial"/>
              <a:buChar char="•"/>
            </a:pPr>
            <a:r>
              <a:rPr lang="nl-BE" sz="1800" dirty="0">
                <a:ea typeface="+mn-lt"/>
                <a:cs typeface="+mn-lt"/>
              </a:rPr>
              <a:t>2x per </a:t>
            </a:r>
            <a:r>
              <a:rPr lang="nl-BE" sz="1800" dirty="0" err="1">
                <a:ea typeface="+mn-lt"/>
                <a:cs typeface="+mn-lt"/>
              </a:rPr>
              <a:t>year</a:t>
            </a:r>
            <a:r>
              <a:rPr lang="nl-BE" sz="1800" dirty="0">
                <a:ea typeface="+mn-lt"/>
                <a:cs typeface="+mn-lt"/>
              </a:rPr>
              <a:t> </a:t>
            </a:r>
            <a:r>
              <a:rPr lang="nl-BE" sz="1800" dirty="0" err="1">
                <a:ea typeface="+mn-lt"/>
                <a:cs typeface="+mn-lt"/>
              </a:rPr>
              <a:t>thematic</a:t>
            </a:r>
            <a:r>
              <a:rPr lang="nl-BE" sz="1800" dirty="0">
                <a:ea typeface="+mn-lt"/>
                <a:cs typeface="+mn-lt"/>
              </a:rPr>
              <a:t> </a:t>
            </a:r>
            <a:r>
              <a:rPr lang="nl-BE" sz="1800" dirty="0" err="1">
                <a:ea typeface="+mn-lt"/>
                <a:cs typeface="+mn-lt"/>
              </a:rPr>
              <a:t>sessions</a:t>
            </a:r>
            <a:endParaRPr lang="nl-BE" dirty="0" err="1"/>
          </a:p>
          <a:p>
            <a:pPr marL="285750" indent="-285750">
              <a:buFont typeface="Arial"/>
              <a:buChar char="•"/>
            </a:pPr>
            <a:r>
              <a:rPr lang="nl-BE" sz="1800" dirty="0">
                <a:ea typeface="+mn-lt"/>
                <a:cs typeface="+mn-lt"/>
              </a:rPr>
              <a:t>Info </a:t>
            </a:r>
            <a:r>
              <a:rPr lang="nl-BE" sz="1800" dirty="0" err="1">
                <a:ea typeface="+mn-lt"/>
                <a:cs typeface="+mn-lt"/>
              </a:rPr>
              <a:t>and</a:t>
            </a:r>
            <a:r>
              <a:rPr lang="nl-BE" sz="1800" dirty="0">
                <a:ea typeface="+mn-lt"/>
                <a:cs typeface="+mn-lt"/>
              </a:rPr>
              <a:t> </a:t>
            </a:r>
            <a:r>
              <a:rPr lang="nl-BE" sz="1800" dirty="0" err="1">
                <a:ea typeface="+mn-lt"/>
                <a:cs typeface="+mn-lt"/>
              </a:rPr>
              <a:t>informal</a:t>
            </a:r>
            <a:r>
              <a:rPr lang="nl-BE" sz="1800" dirty="0">
                <a:ea typeface="+mn-lt"/>
                <a:cs typeface="+mn-lt"/>
              </a:rPr>
              <a:t> meetings</a:t>
            </a:r>
            <a:endParaRPr lang="nl-BE" dirty="0">
              <a:ea typeface="+mn-lt"/>
              <a:cs typeface="+mn-lt"/>
            </a:endParaRPr>
          </a:p>
          <a:p>
            <a:pPr marL="285750" indent="-285750">
              <a:buFont typeface="Arial"/>
              <a:buChar char="•"/>
            </a:pPr>
            <a:r>
              <a:rPr lang="nl-BE" sz="1800" dirty="0" err="1">
                <a:ea typeface="+mn-lt"/>
                <a:cs typeface="+mn-lt"/>
              </a:rPr>
              <a:t>Sharing</a:t>
            </a:r>
            <a:r>
              <a:rPr lang="nl-BE" sz="1800" dirty="0">
                <a:ea typeface="+mn-lt"/>
                <a:cs typeface="+mn-lt"/>
              </a:rPr>
              <a:t> of </a:t>
            </a:r>
            <a:r>
              <a:rPr lang="nl-BE" sz="1800" dirty="0" err="1">
                <a:ea typeface="+mn-lt"/>
                <a:cs typeface="+mn-lt"/>
              </a:rPr>
              <a:t>needs</a:t>
            </a:r>
            <a:r>
              <a:rPr lang="nl-BE" sz="1800" dirty="0">
                <a:ea typeface="+mn-lt"/>
                <a:cs typeface="+mn-lt"/>
              </a:rPr>
              <a:t> </a:t>
            </a:r>
            <a:r>
              <a:rPr lang="nl-BE" sz="1800" dirty="0" err="1">
                <a:ea typeface="+mn-lt"/>
                <a:cs typeface="+mn-lt"/>
              </a:rPr>
              <a:t>and</a:t>
            </a:r>
            <a:r>
              <a:rPr lang="nl-BE" sz="1800" dirty="0">
                <a:ea typeface="+mn-lt"/>
                <a:cs typeface="+mn-lt"/>
              </a:rPr>
              <a:t> </a:t>
            </a:r>
            <a:r>
              <a:rPr lang="nl-BE" sz="1800" dirty="0" err="1">
                <a:ea typeface="+mn-lt"/>
                <a:cs typeface="+mn-lt"/>
              </a:rPr>
              <a:t>ideas</a:t>
            </a:r>
            <a:endParaRPr lang="nl-BE" dirty="0"/>
          </a:p>
          <a:p>
            <a:endParaRPr lang="en-US"/>
          </a:p>
          <a:p>
            <a:r>
              <a:rPr lang="nl-BE" sz="1800" dirty="0">
                <a:ea typeface="+mn-lt"/>
                <a:cs typeface="+mn-lt"/>
              </a:rPr>
              <a:t>Training offers</a:t>
            </a:r>
          </a:p>
          <a:p>
            <a:endParaRPr lang="nl-BE"/>
          </a:p>
          <a:p>
            <a:pPr marL="285750" indent="-285750">
              <a:buFont typeface="Arial"/>
              <a:buChar char="•"/>
            </a:pPr>
            <a:r>
              <a:rPr lang="nl-BE" sz="1800" dirty="0">
                <a:ea typeface="+mn-lt"/>
                <a:cs typeface="+mn-lt"/>
              </a:rPr>
              <a:t>Knowledge </a:t>
            </a:r>
            <a:r>
              <a:rPr lang="nl-BE" sz="1800" dirty="0" err="1">
                <a:ea typeface="+mn-lt"/>
                <a:cs typeface="+mn-lt"/>
              </a:rPr>
              <a:t>for</a:t>
            </a:r>
            <a:r>
              <a:rPr lang="nl-BE" sz="1800" dirty="0">
                <a:ea typeface="+mn-lt"/>
                <a:cs typeface="+mn-lt"/>
              </a:rPr>
              <a:t> </a:t>
            </a:r>
            <a:r>
              <a:rPr lang="nl-BE" sz="1800" dirty="0" err="1">
                <a:ea typeface="+mn-lt"/>
                <a:cs typeface="+mn-lt"/>
              </a:rPr>
              <a:t>the</a:t>
            </a:r>
            <a:r>
              <a:rPr lang="nl-BE" sz="1800" dirty="0">
                <a:ea typeface="+mn-lt"/>
                <a:cs typeface="+mn-lt"/>
              </a:rPr>
              <a:t> sector </a:t>
            </a:r>
            <a:r>
              <a:rPr lang="nl-BE" sz="1800" dirty="0" err="1">
                <a:ea typeface="+mn-lt"/>
                <a:cs typeface="+mn-lt"/>
              </a:rPr>
              <a:t>through</a:t>
            </a:r>
            <a:r>
              <a:rPr lang="nl-BE" sz="1800" dirty="0">
                <a:ea typeface="+mn-lt"/>
                <a:cs typeface="+mn-lt"/>
              </a:rPr>
              <a:t> </a:t>
            </a:r>
            <a:r>
              <a:rPr lang="nl-BE" sz="1800" dirty="0" err="1">
                <a:ea typeface="+mn-lt"/>
                <a:cs typeface="+mn-lt"/>
              </a:rPr>
              <a:t>trainings</a:t>
            </a:r>
            <a:endParaRPr lang="nl-BE" dirty="0" err="1">
              <a:ea typeface="+mn-lt"/>
              <a:cs typeface="+mn-lt"/>
            </a:endParaRPr>
          </a:p>
          <a:p>
            <a:pPr marL="285750" indent="-285750">
              <a:buFont typeface="Arial"/>
              <a:buChar char="•"/>
            </a:pPr>
            <a:r>
              <a:rPr lang="nl-BE" sz="1800" dirty="0">
                <a:ea typeface="+mn-lt"/>
                <a:cs typeface="+mn-lt"/>
              </a:rPr>
              <a:t>Communication of relevant </a:t>
            </a:r>
            <a:r>
              <a:rPr lang="nl-BE" sz="1800" dirty="0" err="1">
                <a:ea typeface="+mn-lt"/>
                <a:cs typeface="+mn-lt"/>
              </a:rPr>
              <a:t>existing</a:t>
            </a:r>
            <a:r>
              <a:rPr lang="nl-BE" sz="1800" dirty="0">
                <a:ea typeface="+mn-lt"/>
                <a:cs typeface="+mn-lt"/>
              </a:rPr>
              <a:t> </a:t>
            </a:r>
            <a:r>
              <a:rPr lang="nl-BE" sz="1800" dirty="0" err="1">
                <a:ea typeface="+mn-lt"/>
                <a:cs typeface="+mn-lt"/>
              </a:rPr>
              <a:t>initiatives</a:t>
            </a:r>
            <a:endParaRPr lang="nl-BE" dirty="0" err="1"/>
          </a:p>
          <a:p>
            <a:endParaRPr lang="nl-BE"/>
          </a:p>
          <a:p>
            <a:r>
              <a:rPr lang="nl-BE" sz="1800" dirty="0">
                <a:ea typeface="+mn-lt"/>
                <a:cs typeface="+mn-lt"/>
              </a:rPr>
              <a:t>Contact </a:t>
            </a:r>
            <a:r>
              <a:rPr lang="nl-BE" sz="1800" dirty="0" err="1">
                <a:ea typeface="+mn-lt"/>
                <a:cs typeface="+mn-lt"/>
              </a:rPr>
              <a:t>moments</a:t>
            </a:r>
          </a:p>
          <a:p>
            <a:endParaRPr lang="nl-BE"/>
          </a:p>
          <a:p>
            <a:pPr marL="285750" indent="-285750">
              <a:buFont typeface="Arial"/>
              <a:buChar char="•"/>
            </a:pPr>
            <a:r>
              <a:rPr lang="nl-BE" sz="1800" dirty="0" err="1">
                <a:ea typeface="+mn-lt"/>
                <a:cs typeface="+mn-lt"/>
              </a:rPr>
              <a:t>By</a:t>
            </a:r>
            <a:r>
              <a:rPr lang="nl-BE" sz="1800" dirty="0">
                <a:ea typeface="+mn-lt"/>
                <a:cs typeface="+mn-lt"/>
              </a:rPr>
              <a:t> </a:t>
            </a:r>
            <a:r>
              <a:rPr lang="nl-BE" sz="1800" dirty="0" err="1">
                <a:ea typeface="+mn-lt"/>
                <a:cs typeface="+mn-lt"/>
              </a:rPr>
              <a:t>appointment</a:t>
            </a:r>
            <a:endParaRPr lang="nl-BE" dirty="0"/>
          </a:p>
          <a:p>
            <a:pPr marL="285750" indent="-285750">
              <a:buFont typeface="Arial"/>
              <a:buChar char="•"/>
            </a:pPr>
            <a:r>
              <a:rPr lang="nl-BE" sz="1800" dirty="0" err="1">
                <a:ea typeface="+mn-lt"/>
                <a:cs typeface="+mn-lt"/>
              </a:rPr>
              <a:t>Conversations</a:t>
            </a:r>
            <a:r>
              <a:rPr lang="nl-BE" sz="1800" dirty="0">
                <a:ea typeface="+mn-lt"/>
                <a:cs typeface="+mn-lt"/>
              </a:rPr>
              <a:t>, </a:t>
            </a:r>
            <a:r>
              <a:rPr lang="nl-BE" sz="1800" dirty="0" err="1">
                <a:ea typeface="+mn-lt"/>
                <a:cs typeface="+mn-lt"/>
              </a:rPr>
              <a:t>advice</a:t>
            </a:r>
            <a:r>
              <a:rPr lang="nl-BE" sz="1800" dirty="0">
                <a:ea typeface="+mn-lt"/>
                <a:cs typeface="+mn-lt"/>
              </a:rPr>
              <a:t>, Open </a:t>
            </a:r>
            <a:r>
              <a:rPr lang="nl-BE" sz="1800" dirty="0" err="1">
                <a:ea typeface="+mn-lt"/>
                <a:cs typeface="+mn-lt"/>
              </a:rPr>
              <a:t>Creatives</a:t>
            </a:r>
            <a:endParaRPr lang="nl-BE" dirty="0">
              <a:ea typeface="+mn-lt"/>
              <a:cs typeface="+mn-lt"/>
            </a:endParaRPr>
          </a:p>
          <a:p>
            <a:endParaRPr lang="nl-BE"/>
          </a:p>
          <a:p>
            <a:r>
              <a:rPr lang="nl-BE" sz="1800" dirty="0">
                <a:ea typeface="+mn-lt"/>
                <a:cs typeface="+mn-lt"/>
              </a:rPr>
              <a:t>Support of cross-</a:t>
            </a:r>
            <a:r>
              <a:rPr lang="nl-BE" sz="1800" dirty="0" err="1">
                <a:ea typeface="+mn-lt"/>
                <a:cs typeface="+mn-lt"/>
              </a:rPr>
              <a:t>organizational</a:t>
            </a:r>
            <a:r>
              <a:rPr lang="nl-BE" sz="1800" dirty="0">
                <a:ea typeface="+mn-lt"/>
                <a:cs typeface="+mn-lt"/>
              </a:rPr>
              <a:t> </a:t>
            </a:r>
            <a:r>
              <a:rPr lang="nl-BE" sz="1800" dirty="0" err="1">
                <a:ea typeface="+mn-lt"/>
                <a:cs typeface="+mn-lt"/>
              </a:rPr>
              <a:t>initiatives</a:t>
            </a:r>
            <a:endParaRPr lang="nl-BE" dirty="0" err="1"/>
          </a:p>
          <a:p>
            <a:endParaRPr lang="en-US"/>
          </a:p>
          <a:p>
            <a:pPr marL="285750" indent="-285750">
              <a:buFont typeface="Arial"/>
              <a:buChar char="•"/>
            </a:pPr>
            <a:r>
              <a:rPr lang="nl-BE" sz="1800" dirty="0">
                <a:ea typeface="+mn-lt"/>
                <a:cs typeface="+mn-lt"/>
              </a:rPr>
              <a:t>Exact </a:t>
            </a:r>
            <a:r>
              <a:rPr lang="nl-BE" sz="1800" dirty="0" err="1">
                <a:ea typeface="+mn-lt"/>
                <a:cs typeface="+mn-lt"/>
              </a:rPr>
              <a:t>interpretation</a:t>
            </a:r>
            <a:r>
              <a:rPr lang="nl-BE" sz="1800" dirty="0">
                <a:ea typeface="+mn-lt"/>
                <a:cs typeface="+mn-lt"/>
              </a:rPr>
              <a:t> </a:t>
            </a:r>
            <a:r>
              <a:rPr lang="nl-BE" sz="1800" dirty="0" err="1">
                <a:ea typeface="+mn-lt"/>
                <a:cs typeface="+mn-lt"/>
              </a:rPr>
              <a:t>still</a:t>
            </a:r>
            <a:r>
              <a:rPr lang="nl-BE" sz="1800" dirty="0">
                <a:ea typeface="+mn-lt"/>
                <a:cs typeface="+mn-lt"/>
              </a:rPr>
              <a:t> in </a:t>
            </a:r>
            <a:r>
              <a:rPr lang="nl-BE" sz="1800" dirty="0" err="1">
                <a:ea typeface="+mn-lt"/>
                <a:cs typeface="+mn-lt"/>
              </a:rPr>
              <a:t>the</a:t>
            </a:r>
            <a:r>
              <a:rPr lang="nl-BE" sz="1800" dirty="0">
                <a:ea typeface="+mn-lt"/>
                <a:cs typeface="+mn-lt"/>
              </a:rPr>
              <a:t> making</a:t>
            </a:r>
            <a:endParaRPr lang="en-US" dirty="0">
              <a:ea typeface="+mn-lt"/>
              <a:cs typeface="+mn-lt"/>
            </a:endParaRPr>
          </a:p>
          <a:p>
            <a:endParaRPr lang="nl-BE" sz="1800">
              <a:latin typeface="WT Kormelink" panose="020B0604020202020204" charset="0"/>
            </a:endParaRPr>
          </a:p>
        </p:txBody>
      </p:sp>
      <p:pic>
        <p:nvPicPr>
          <p:cNvPr id="4" name="Afbeelding 3" descr="Afbeelding met kleding, meubels, schoeisel, overdekt&#10;&#10;Door AI gegenereerde inhoud is mogelijk onjuist.">
            <a:extLst>
              <a:ext uri="{FF2B5EF4-FFF2-40B4-BE49-F238E27FC236}">
                <a16:creationId xmlns:a16="http://schemas.microsoft.com/office/drawing/2014/main" id="{BE322E32-91C8-68BF-BECA-D1DCCAF9357E}"/>
              </a:ext>
            </a:extLst>
          </p:cNvPr>
          <p:cNvPicPr>
            <a:picLocks noChangeAspect="1"/>
          </p:cNvPicPr>
          <p:nvPr/>
        </p:nvPicPr>
        <p:blipFill>
          <a:blip r:embed="rId3"/>
          <a:stretch>
            <a:fillRect/>
          </a:stretch>
        </p:blipFill>
        <p:spPr>
          <a:xfrm>
            <a:off x="7620000" y="0"/>
            <a:ext cx="4572000" cy="6858000"/>
          </a:xfrm>
          <a:prstGeom prst="rect">
            <a:avLst/>
          </a:prstGeom>
          <a:ln>
            <a:solidFill>
              <a:srgbClr val="4472C4"/>
            </a:solidFill>
          </a:ln>
        </p:spPr>
      </p:pic>
    </p:spTree>
    <p:extLst>
      <p:ext uri="{BB962C8B-B14F-4D97-AF65-F5344CB8AC3E}">
        <p14:creationId xmlns:p14="http://schemas.microsoft.com/office/powerpoint/2010/main" val="4043507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6624A-A9F1-F48B-F55D-63FCBECD707A}"/>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E58A8F2E-B5BD-88B9-A7E2-3EC0AC8E77FA}"/>
              </a:ext>
            </a:extLst>
          </p:cNvPr>
          <p:cNvSpPr txBox="1"/>
          <p:nvPr/>
        </p:nvSpPr>
        <p:spPr>
          <a:xfrm>
            <a:off x="667995" y="657130"/>
            <a:ext cx="10056924" cy="140807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500" dirty="0">
                <a:latin typeface="WT Kormelink"/>
                <a:cs typeface="+mj-cs"/>
                <a:sym typeface="WT Kormelink"/>
              </a:rPr>
              <a:t>Steering group </a:t>
            </a:r>
            <a:r>
              <a:rPr lang="nl-BE" sz="4500" dirty="0" err="1">
                <a:latin typeface="WT Kormelink"/>
                <a:cs typeface="+mj-cs"/>
                <a:sym typeface="WT Kormelink"/>
              </a:rPr>
              <a:t>CultureNetwork</a:t>
            </a:r>
            <a:r>
              <a:rPr lang="nl-BE" sz="4500" dirty="0">
                <a:latin typeface="WT Kormelink"/>
                <a:cs typeface="+mj-cs"/>
                <a:sym typeface="WT Kormelink"/>
              </a:rPr>
              <a:t> Leuven</a:t>
            </a:r>
            <a:endParaRPr lang="nl-NL" sz="4500" dirty="0">
              <a:latin typeface="WT Kormelink"/>
              <a:cs typeface="+mj-cs"/>
            </a:endParaRPr>
          </a:p>
          <a:p>
            <a:pPr marL="0" lvl="0" indent="0">
              <a:lnSpc>
                <a:spcPct val="90000"/>
              </a:lnSpc>
              <a:spcBef>
                <a:spcPct val="0"/>
              </a:spcBef>
              <a:spcAft>
                <a:spcPts val="400"/>
              </a:spcAft>
            </a:pPr>
            <a:endParaRPr lang="en-US" sz="4500" dirty="0">
              <a:latin typeface="WT Kormelink"/>
              <a:cs typeface="+mj-cs"/>
            </a:endParaRPr>
          </a:p>
        </p:txBody>
      </p:sp>
      <p:sp>
        <p:nvSpPr>
          <p:cNvPr id="22" name="Tekstvak 21">
            <a:extLst>
              <a:ext uri="{FF2B5EF4-FFF2-40B4-BE49-F238E27FC236}">
                <a16:creationId xmlns:a16="http://schemas.microsoft.com/office/drawing/2014/main" id="{E0519D55-576C-054C-B569-5CD71AB40809}"/>
              </a:ext>
            </a:extLst>
          </p:cNvPr>
          <p:cNvSpPr txBox="1"/>
          <p:nvPr/>
        </p:nvSpPr>
        <p:spPr>
          <a:xfrm>
            <a:off x="665080" y="1711826"/>
            <a:ext cx="9413239" cy="347787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Font typeface="Arial"/>
              <a:buChar char="•"/>
            </a:pPr>
            <a:r>
              <a:rPr lang="nl-BE" sz="2000">
                <a:ea typeface="+mn-lt"/>
                <a:cs typeface="+mn-lt"/>
              </a:rPr>
              <a:t>Linda Van </a:t>
            </a:r>
            <a:r>
              <a:rPr lang="nl-BE" sz="2000" err="1">
                <a:ea typeface="+mn-lt"/>
                <a:cs typeface="+mn-lt"/>
              </a:rPr>
              <a:t>Assche</a:t>
            </a:r>
            <a:r>
              <a:rPr lang="nl-BE" sz="2000">
                <a:ea typeface="+mn-lt"/>
                <a:cs typeface="+mn-lt"/>
              </a:rPr>
              <a:t> (</a:t>
            </a:r>
            <a:r>
              <a:rPr lang="nl-BE" sz="2000" err="1">
                <a:ea typeface="+mn-lt"/>
                <a:cs typeface="+mn-lt"/>
              </a:rPr>
              <a:t>former</a:t>
            </a:r>
            <a:r>
              <a:rPr lang="nl-BE" sz="2000">
                <a:ea typeface="+mn-lt"/>
                <a:cs typeface="+mn-lt"/>
              </a:rPr>
              <a:t> </a:t>
            </a:r>
            <a:r>
              <a:rPr lang="nl-BE" sz="2000" err="1">
                <a:ea typeface="+mn-lt"/>
                <a:cs typeface="+mn-lt"/>
              </a:rPr>
              <a:t>chairwoman</a:t>
            </a:r>
            <a:r>
              <a:rPr lang="nl-BE" sz="2000">
                <a:ea typeface="+mn-lt"/>
                <a:cs typeface="+mn-lt"/>
              </a:rPr>
              <a:t> of </a:t>
            </a:r>
            <a:r>
              <a:rPr lang="nl-BE" sz="2000" err="1">
                <a:ea typeface="+mn-lt"/>
                <a:cs typeface="+mn-lt"/>
              </a:rPr>
              <a:t>the</a:t>
            </a:r>
            <a:r>
              <a:rPr lang="nl-BE" sz="2000">
                <a:ea typeface="+mn-lt"/>
                <a:cs typeface="+mn-lt"/>
              </a:rPr>
              <a:t> Leisure Council, leader of </a:t>
            </a:r>
            <a:r>
              <a:rPr lang="nl-BE" sz="2000" err="1">
                <a:ea typeface="+mn-lt"/>
                <a:cs typeface="+mn-lt"/>
              </a:rPr>
              <a:t>Solodair</a:t>
            </a:r>
            <a:r>
              <a:rPr lang="nl-BE" sz="2000">
                <a:ea typeface="+mn-lt"/>
                <a:cs typeface="+mn-lt"/>
              </a:rPr>
              <a:t>)</a:t>
            </a:r>
            <a:endParaRPr lang="en-US">
              <a:ea typeface="+mn-lt"/>
              <a:cs typeface="+mn-lt"/>
            </a:endParaRPr>
          </a:p>
          <a:p>
            <a:pPr>
              <a:buFont typeface="Arial"/>
              <a:buChar char="•"/>
            </a:pPr>
            <a:r>
              <a:rPr lang="nl-BE" sz="2000">
                <a:ea typeface="+mn-lt"/>
                <a:cs typeface="+mn-lt"/>
              </a:rPr>
              <a:t>Liesbeth Provoost (</a:t>
            </a:r>
            <a:r>
              <a:rPr lang="nl-BE" sz="2000" err="1">
                <a:ea typeface="+mn-lt"/>
                <a:cs typeface="+mn-lt"/>
              </a:rPr>
              <a:t>former</a:t>
            </a:r>
            <a:r>
              <a:rPr lang="nl-BE" sz="2000">
                <a:ea typeface="+mn-lt"/>
                <a:cs typeface="+mn-lt"/>
              </a:rPr>
              <a:t> </a:t>
            </a:r>
            <a:r>
              <a:rPr lang="nl-BE" sz="2000" err="1">
                <a:ea typeface="+mn-lt"/>
                <a:cs typeface="+mn-lt"/>
              </a:rPr>
              <a:t>chairwoman</a:t>
            </a:r>
            <a:r>
              <a:rPr lang="nl-BE" sz="2000">
                <a:ea typeface="+mn-lt"/>
                <a:cs typeface="+mn-lt"/>
              </a:rPr>
              <a:t> of </a:t>
            </a:r>
            <a:r>
              <a:rPr lang="nl-BE" sz="2000" err="1">
                <a:ea typeface="+mn-lt"/>
                <a:cs typeface="+mn-lt"/>
              </a:rPr>
              <a:t>the</a:t>
            </a:r>
            <a:r>
              <a:rPr lang="nl-BE" sz="2000">
                <a:ea typeface="+mn-lt"/>
                <a:cs typeface="+mn-lt"/>
              </a:rPr>
              <a:t> Arts Council, AVANSA East-Brabant)</a:t>
            </a:r>
            <a:endParaRPr lang="en-US">
              <a:ea typeface="+mn-lt"/>
              <a:cs typeface="+mn-lt"/>
            </a:endParaRPr>
          </a:p>
          <a:p>
            <a:pPr>
              <a:buFont typeface="Arial"/>
              <a:buChar char="•"/>
            </a:pPr>
            <a:r>
              <a:rPr lang="nl-BE" sz="2000" err="1">
                <a:ea typeface="+mn-lt"/>
                <a:cs typeface="+mn-lt"/>
              </a:rPr>
              <a:t>Hoa</a:t>
            </a:r>
            <a:r>
              <a:rPr lang="nl-BE" sz="2000">
                <a:ea typeface="+mn-lt"/>
                <a:cs typeface="+mn-lt"/>
              </a:rPr>
              <a:t> Mai Lambrechts (</a:t>
            </a:r>
            <a:r>
              <a:rPr lang="nl-BE" sz="2000" err="1">
                <a:ea typeface="+mn-lt"/>
                <a:cs typeface="+mn-lt"/>
              </a:rPr>
              <a:t>artistic</a:t>
            </a:r>
            <a:r>
              <a:rPr lang="nl-BE" sz="2000">
                <a:ea typeface="+mn-lt"/>
                <a:cs typeface="+mn-lt"/>
              </a:rPr>
              <a:t> collaborator </a:t>
            </a:r>
            <a:r>
              <a:rPr lang="nl-BE" sz="2000" err="1">
                <a:ea typeface="+mn-lt"/>
                <a:cs typeface="+mn-lt"/>
              </a:rPr>
              <a:t>Trill</a:t>
            </a:r>
            <a:r>
              <a:rPr lang="nl-BE" sz="2000">
                <a:ea typeface="+mn-lt"/>
                <a:cs typeface="+mn-lt"/>
              </a:rPr>
              <a:t> vzw)</a:t>
            </a:r>
            <a:endParaRPr lang="en-US">
              <a:ea typeface="+mn-lt"/>
              <a:cs typeface="+mn-lt"/>
            </a:endParaRPr>
          </a:p>
          <a:p>
            <a:pPr>
              <a:buFont typeface="Arial"/>
              <a:buChar char="•"/>
            </a:pPr>
            <a:r>
              <a:rPr lang="nl-BE" sz="2000">
                <a:ea typeface="+mn-lt"/>
                <a:cs typeface="+mn-lt"/>
              </a:rPr>
              <a:t>Roeland Hermans (</a:t>
            </a:r>
            <a:r>
              <a:rPr lang="nl-BE" sz="2000" err="1">
                <a:ea typeface="+mn-lt"/>
                <a:cs typeface="+mn-lt"/>
              </a:rPr>
              <a:t>participation</a:t>
            </a:r>
            <a:r>
              <a:rPr lang="nl-BE" sz="2000">
                <a:ea typeface="+mn-lt"/>
                <a:cs typeface="+mn-lt"/>
              </a:rPr>
              <a:t> &amp; </a:t>
            </a:r>
            <a:r>
              <a:rPr lang="nl-BE" sz="2000" err="1">
                <a:ea typeface="+mn-lt"/>
                <a:cs typeface="+mn-lt"/>
              </a:rPr>
              <a:t>communication</a:t>
            </a:r>
            <a:r>
              <a:rPr lang="nl-BE" sz="2000">
                <a:ea typeface="+mn-lt"/>
                <a:cs typeface="+mn-lt"/>
              </a:rPr>
              <a:t> KADOC, </a:t>
            </a:r>
            <a:r>
              <a:rPr lang="nl-BE" sz="2000" err="1">
                <a:ea typeface="+mn-lt"/>
                <a:cs typeface="+mn-lt"/>
              </a:rPr>
              <a:t>heritage</a:t>
            </a:r>
            <a:r>
              <a:rPr lang="nl-BE" sz="2000">
                <a:ea typeface="+mn-lt"/>
                <a:cs typeface="+mn-lt"/>
              </a:rPr>
              <a:t> sector)</a:t>
            </a:r>
            <a:endParaRPr lang="en-US">
              <a:ea typeface="+mn-lt"/>
              <a:cs typeface="+mn-lt"/>
            </a:endParaRPr>
          </a:p>
          <a:p>
            <a:pPr>
              <a:buFont typeface="Arial"/>
              <a:buChar char="•"/>
            </a:pPr>
            <a:r>
              <a:rPr lang="nl-BE" sz="2000">
                <a:ea typeface="+mn-lt"/>
                <a:cs typeface="+mn-lt"/>
              </a:rPr>
              <a:t>Jelle De Borger (president </a:t>
            </a:r>
            <a:r>
              <a:rPr lang="nl-BE" sz="2000" err="1">
                <a:ea typeface="+mn-lt"/>
                <a:cs typeface="+mn-lt"/>
              </a:rPr>
              <a:t>Improfiel</a:t>
            </a:r>
            <a:r>
              <a:rPr lang="nl-BE" sz="2000">
                <a:ea typeface="+mn-lt"/>
                <a:cs typeface="+mn-lt"/>
              </a:rPr>
              <a:t>, amateur arts)</a:t>
            </a:r>
            <a:endParaRPr lang="en-US">
              <a:ea typeface="+mn-lt"/>
              <a:cs typeface="+mn-lt"/>
            </a:endParaRPr>
          </a:p>
          <a:p>
            <a:pPr>
              <a:buFont typeface="Arial"/>
              <a:buChar char="•"/>
            </a:pPr>
            <a:r>
              <a:rPr lang="nl-BE" sz="2000">
                <a:ea typeface="+mn-lt"/>
                <a:cs typeface="+mn-lt"/>
              </a:rPr>
              <a:t>Tom </a:t>
            </a:r>
            <a:r>
              <a:rPr lang="nl-BE" sz="2000" err="1">
                <a:ea typeface="+mn-lt"/>
                <a:cs typeface="+mn-lt"/>
              </a:rPr>
              <a:t>Permentier</a:t>
            </a:r>
            <a:r>
              <a:rPr lang="nl-BE" sz="2000">
                <a:ea typeface="+mn-lt"/>
                <a:cs typeface="+mn-lt"/>
              </a:rPr>
              <a:t> (</a:t>
            </a:r>
            <a:r>
              <a:rPr lang="nl-BE" sz="2000" err="1">
                <a:ea typeface="+mn-lt"/>
                <a:cs typeface="+mn-lt"/>
              </a:rPr>
              <a:t>music</a:t>
            </a:r>
            <a:r>
              <a:rPr lang="nl-BE" sz="2000">
                <a:ea typeface="+mn-lt"/>
                <a:cs typeface="+mn-lt"/>
              </a:rPr>
              <a:t> teacher, composer, bandleader, </a:t>
            </a:r>
            <a:r>
              <a:rPr lang="nl-BE" sz="2000" err="1">
                <a:ea typeface="+mn-lt"/>
                <a:cs typeface="+mn-lt"/>
              </a:rPr>
              <a:t>writer</a:t>
            </a:r>
            <a:r>
              <a:rPr lang="nl-BE" sz="2000">
                <a:ea typeface="+mn-lt"/>
                <a:cs typeface="+mn-lt"/>
              </a:rPr>
              <a:t> </a:t>
            </a:r>
            <a:r>
              <a:rPr lang="nl-BE" sz="2000" err="1">
                <a:ea typeface="+mn-lt"/>
                <a:cs typeface="+mn-lt"/>
              </a:rPr>
              <a:t>and</a:t>
            </a:r>
            <a:r>
              <a:rPr lang="nl-BE" sz="2000">
                <a:ea typeface="+mn-lt"/>
                <a:cs typeface="+mn-lt"/>
              </a:rPr>
              <a:t> percussionist)</a:t>
            </a:r>
            <a:endParaRPr lang="en-US">
              <a:ea typeface="+mn-lt"/>
              <a:cs typeface="+mn-lt"/>
            </a:endParaRPr>
          </a:p>
          <a:p>
            <a:pPr>
              <a:buFont typeface="Arial"/>
              <a:buChar char="•"/>
            </a:pPr>
            <a:r>
              <a:rPr lang="nl-BE" sz="2000">
                <a:ea typeface="+mn-lt"/>
                <a:cs typeface="+mn-lt"/>
              </a:rPr>
              <a:t>Jeroen </a:t>
            </a:r>
            <a:r>
              <a:rPr lang="nl-BE" sz="2000" err="1">
                <a:ea typeface="+mn-lt"/>
                <a:cs typeface="+mn-lt"/>
              </a:rPr>
              <a:t>Vanbever</a:t>
            </a:r>
            <a:r>
              <a:rPr lang="nl-BE" sz="2000">
                <a:ea typeface="+mn-lt"/>
                <a:cs typeface="+mn-lt"/>
              </a:rPr>
              <a:t> (LUCA School of Arts, LEJON)</a:t>
            </a:r>
            <a:endParaRPr lang="en-US">
              <a:ea typeface="+mn-lt"/>
              <a:cs typeface="+mn-lt"/>
            </a:endParaRPr>
          </a:p>
          <a:p>
            <a:pPr>
              <a:buFont typeface="Arial"/>
              <a:buChar char="•"/>
            </a:pPr>
            <a:r>
              <a:rPr lang="nl-BE" sz="2000" err="1">
                <a:ea typeface="+mn-lt"/>
                <a:cs typeface="+mn-lt"/>
              </a:rPr>
              <a:t>Nanou</a:t>
            </a:r>
            <a:r>
              <a:rPr lang="nl-BE" sz="2000">
                <a:ea typeface="+mn-lt"/>
                <a:cs typeface="+mn-lt"/>
              </a:rPr>
              <a:t> </a:t>
            </a:r>
            <a:r>
              <a:rPr lang="nl-BE" sz="2000" err="1">
                <a:ea typeface="+mn-lt"/>
                <a:cs typeface="+mn-lt"/>
              </a:rPr>
              <a:t>Catry</a:t>
            </a:r>
            <a:r>
              <a:rPr lang="nl-BE" sz="2000">
                <a:ea typeface="+mn-lt"/>
                <a:cs typeface="+mn-lt"/>
              </a:rPr>
              <a:t> (</a:t>
            </a:r>
            <a:r>
              <a:rPr lang="nl-BE" sz="2000" err="1">
                <a:ea typeface="+mn-lt"/>
                <a:cs typeface="+mn-lt"/>
              </a:rPr>
              <a:t>audience</a:t>
            </a:r>
            <a:r>
              <a:rPr lang="nl-BE" sz="2000">
                <a:ea typeface="+mn-lt"/>
                <a:cs typeface="+mn-lt"/>
              </a:rPr>
              <a:t> development KU[N]ST Leuven - </a:t>
            </a:r>
            <a:r>
              <a:rPr lang="nl-BE" sz="2000" err="1">
                <a:ea typeface="+mn-lt"/>
                <a:cs typeface="+mn-lt"/>
              </a:rPr>
              <a:t>city</a:t>
            </a:r>
            <a:r>
              <a:rPr lang="nl-BE" sz="2000">
                <a:ea typeface="+mn-lt"/>
                <a:cs typeface="+mn-lt"/>
              </a:rPr>
              <a:t> festivals)</a:t>
            </a:r>
            <a:endParaRPr lang="en-US">
              <a:ea typeface="+mn-lt"/>
              <a:cs typeface="+mn-lt"/>
            </a:endParaRPr>
          </a:p>
          <a:p>
            <a:pPr>
              <a:buFont typeface="Arial"/>
              <a:buChar char="•"/>
            </a:pPr>
            <a:r>
              <a:rPr lang="nl-BE" sz="2000">
                <a:ea typeface="+mn-lt"/>
                <a:cs typeface="+mn-lt"/>
              </a:rPr>
              <a:t>Roberta </a:t>
            </a:r>
            <a:r>
              <a:rPr lang="nl-BE" sz="2000" err="1">
                <a:ea typeface="+mn-lt"/>
                <a:cs typeface="+mn-lt"/>
              </a:rPr>
              <a:t>Santucci</a:t>
            </a:r>
            <a:r>
              <a:rPr lang="nl-BE" sz="2000">
                <a:ea typeface="+mn-lt"/>
                <a:cs typeface="+mn-lt"/>
              </a:rPr>
              <a:t> (</a:t>
            </a:r>
            <a:r>
              <a:rPr lang="nl-BE" sz="2000" err="1">
                <a:ea typeface="+mn-lt"/>
                <a:cs typeface="+mn-lt"/>
              </a:rPr>
              <a:t>artistic</a:t>
            </a:r>
            <a:r>
              <a:rPr lang="nl-BE" sz="2000">
                <a:ea typeface="+mn-lt"/>
                <a:cs typeface="+mn-lt"/>
              </a:rPr>
              <a:t> collaborator </a:t>
            </a:r>
            <a:r>
              <a:rPr lang="nl-BE" sz="2000" err="1">
                <a:ea typeface="+mn-lt"/>
                <a:cs typeface="+mn-lt"/>
              </a:rPr>
              <a:t>Cie</a:t>
            </a:r>
            <a:r>
              <a:rPr lang="nl-BE" sz="2000">
                <a:ea typeface="+mn-lt"/>
                <a:cs typeface="+mn-lt"/>
              </a:rPr>
              <a:t> Tartaren)</a:t>
            </a:r>
            <a:endParaRPr lang="en-US">
              <a:ea typeface="+mn-lt"/>
              <a:cs typeface="+mn-lt"/>
            </a:endParaRPr>
          </a:p>
          <a:p>
            <a:pPr>
              <a:buFont typeface="Arial"/>
              <a:buChar char="•"/>
            </a:pPr>
            <a:r>
              <a:rPr lang="nl-BE" sz="2000">
                <a:ea typeface="+mn-lt"/>
                <a:cs typeface="+mn-lt"/>
              </a:rPr>
              <a:t>Jasper </a:t>
            </a:r>
            <a:r>
              <a:rPr lang="nl-BE" sz="2000" err="1">
                <a:ea typeface="+mn-lt"/>
                <a:cs typeface="+mn-lt"/>
              </a:rPr>
              <a:t>Vanpaemel</a:t>
            </a:r>
            <a:r>
              <a:rPr lang="nl-BE" sz="2000">
                <a:ea typeface="+mn-lt"/>
                <a:cs typeface="+mn-lt"/>
              </a:rPr>
              <a:t> (artist </a:t>
            </a:r>
            <a:r>
              <a:rPr lang="nl-BE" sz="2000" err="1">
                <a:ea typeface="+mn-lt"/>
                <a:cs typeface="+mn-lt"/>
              </a:rPr>
              <a:t>and</a:t>
            </a:r>
            <a:r>
              <a:rPr lang="nl-BE" sz="2000">
                <a:ea typeface="+mn-lt"/>
                <a:cs typeface="+mn-lt"/>
              </a:rPr>
              <a:t> teacher)</a:t>
            </a:r>
            <a:endParaRPr lang="en-US">
              <a:ea typeface="+mn-lt"/>
              <a:cs typeface="+mn-lt"/>
            </a:endParaRPr>
          </a:p>
          <a:p>
            <a:pPr>
              <a:buFont typeface="Arial"/>
              <a:buChar char="•"/>
            </a:pPr>
            <a:r>
              <a:rPr lang="nl-BE" sz="2000">
                <a:ea typeface="+mn-lt"/>
                <a:cs typeface="+mn-lt"/>
              </a:rPr>
              <a:t>Member of </a:t>
            </a:r>
            <a:r>
              <a:rPr lang="nl-BE" sz="2000" err="1">
                <a:ea typeface="+mn-lt"/>
                <a:cs typeface="+mn-lt"/>
              </a:rPr>
              <a:t>the</a:t>
            </a:r>
            <a:r>
              <a:rPr lang="nl-BE" sz="2000">
                <a:ea typeface="+mn-lt"/>
                <a:cs typeface="+mn-lt"/>
              </a:rPr>
              <a:t> City of Leuven (no </a:t>
            </a:r>
            <a:r>
              <a:rPr lang="nl-BE" sz="2000" err="1">
                <a:ea typeface="+mn-lt"/>
                <a:cs typeface="+mn-lt"/>
              </a:rPr>
              <a:t>voting</a:t>
            </a:r>
            <a:r>
              <a:rPr lang="nl-BE" sz="2000">
                <a:ea typeface="+mn-lt"/>
                <a:cs typeface="+mn-lt"/>
              </a:rPr>
              <a:t> </a:t>
            </a:r>
            <a:r>
              <a:rPr lang="nl-BE" sz="2000" err="1">
                <a:ea typeface="+mn-lt"/>
                <a:cs typeface="+mn-lt"/>
              </a:rPr>
              <a:t>rights</a:t>
            </a:r>
            <a:r>
              <a:rPr lang="nl-BE" sz="2000">
                <a:ea typeface="+mn-lt"/>
                <a:cs typeface="+mn-lt"/>
              </a:rPr>
              <a:t>)</a:t>
            </a:r>
            <a:endParaRPr lang="nl-BE"/>
          </a:p>
        </p:txBody>
      </p:sp>
    </p:spTree>
    <p:extLst>
      <p:ext uri="{BB962C8B-B14F-4D97-AF65-F5344CB8AC3E}">
        <p14:creationId xmlns:p14="http://schemas.microsoft.com/office/powerpoint/2010/main" val="3827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F3C4A-3C6E-A44E-D298-B241F118BECE}"/>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547177E4-2340-D374-D9F1-1DA50793FC23}"/>
              </a:ext>
            </a:extLst>
          </p:cNvPr>
          <p:cNvSpPr txBox="1"/>
          <p:nvPr/>
        </p:nvSpPr>
        <p:spPr>
          <a:xfrm>
            <a:off x="667995" y="657130"/>
            <a:ext cx="7954774" cy="164198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5300">
                <a:latin typeface="WT Kormelink"/>
                <a:cs typeface="+mj-cs"/>
                <a:sym typeface="WT Kormelink"/>
              </a:rPr>
              <a:t>      </a:t>
            </a:r>
            <a:endParaRPr lang="nl-NL">
              <a:cs typeface="+mj-cs"/>
            </a:endParaRPr>
          </a:p>
          <a:p>
            <a:pPr marL="0" lvl="0" indent="0">
              <a:lnSpc>
                <a:spcPct val="90000"/>
              </a:lnSpc>
              <a:spcBef>
                <a:spcPct val="0"/>
              </a:spcBef>
              <a:spcAft>
                <a:spcPts val="400"/>
              </a:spcAft>
            </a:pPr>
            <a:endParaRPr lang="en-US" sz="5300">
              <a:latin typeface="WT Kormelink"/>
              <a:cs typeface="+mj-cs"/>
            </a:endParaRPr>
          </a:p>
        </p:txBody>
      </p:sp>
      <p:sp>
        <p:nvSpPr>
          <p:cNvPr id="22" name="Tekstvak 21">
            <a:extLst>
              <a:ext uri="{FF2B5EF4-FFF2-40B4-BE49-F238E27FC236}">
                <a16:creationId xmlns:a16="http://schemas.microsoft.com/office/drawing/2014/main" id="{CA6330EE-5FA1-F0CE-AC66-5FF1ECDCEE7F}"/>
              </a:ext>
            </a:extLst>
          </p:cNvPr>
          <p:cNvSpPr txBox="1"/>
          <p:nvPr/>
        </p:nvSpPr>
        <p:spPr>
          <a:xfrm>
            <a:off x="665080" y="2515390"/>
            <a:ext cx="11265491" cy="3508653"/>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00">
                <a:ea typeface="+mn-lt"/>
                <a:cs typeface="+mn-lt"/>
              </a:rPr>
              <a:t>New online platform, Open </a:t>
            </a:r>
            <a:r>
              <a:rPr lang="nl-BE" sz="1800" err="1">
                <a:ea typeface="+mn-lt"/>
                <a:cs typeface="+mn-lt"/>
              </a:rPr>
              <a:t>Creatives</a:t>
            </a:r>
            <a:r>
              <a:rPr lang="nl-BE" sz="1800">
                <a:ea typeface="+mn-lt"/>
                <a:cs typeface="+mn-lt"/>
              </a:rPr>
              <a:t> Leuven, </a:t>
            </a:r>
            <a:r>
              <a:rPr lang="nl-BE" sz="1800" err="1">
                <a:ea typeface="+mn-lt"/>
                <a:cs typeface="+mn-lt"/>
              </a:rPr>
              <a:t>intended</a:t>
            </a:r>
            <a:r>
              <a:rPr lang="nl-BE" sz="1800">
                <a:ea typeface="+mn-lt"/>
                <a:cs typeface="+mn-lt"/>
              </a:rPr>
              <a:t> </a:t>
            </a:r>
            <a:r>
              <a:rPr lang="nl-BE" sz="1800" err="1">
                <a:ea typeface="+mn-lt"/>
                <a:cs typeface="+mn-lt"/>
              </a:rPr>
              <a:t>for</a:t>
            </a:r>
            <a:r>
              <a:rPr lang="nl-BE" sz="1800">
                <a:ea typeface="+mn-lt"/>
                <a:cs typeface="+mn-lt"/>
              </a:rPr>
              <a:t> </a:t>
            </a:r>
            <a:r>
              <a:rPr lang="nl-BE" sz="1800" err="1">
                <a:ea typeface="+mn-lt"/>
                <a:cs typeface="+mn-lt"/>
              </a:rPr>
              <a:t>visibility</a:t>
            </a:r>
            <a:r>
              <a:rPr lang="nl-BE" sz="1800">
                <a:ea typeface="+mn-lt"/>
                <a:cs typeface="+mn-lt"/>
              </a:rPr>
              <a:t> </a:t>
            </a:r>
            <a:r>
              <a:rPr lang="nl-BE" sz="1800" err="1">
                <a:ea typeface="+mn-lt"/>
                <a:cs typeface="+mn-lt"/>
              </a:rPr>
              <a:t>and</a:t>
            </a:r>
            <a:r>
              <a:rPr lang="nl-BE" sz="1800">
                <a:ea typeface="+mn-lt"/>
                <a:cs typeface="+mn-lt"/>
              </a:rPr>
              <a:t> </a:t>
            </a:r>
            <a:r>
              <a:rPr lang="nl-BE" sz="1800" err="1">
                <a:ea typeface="+mn-lt"/>
                <a:cs typeface="+mn-lt"/>
              </a:rPr>
              <a:t>knowledge</a:t>
            </a:r>
            <a:r>
              <a:rPr lang="nl-BE" sz="1800">
                <a:ea typeface="+mn-lt"/>
                <a:cs typeface="+mn-lt"/>
              </a:rPr>
              <a:t> </a:t>
            </a:r>
            <a:r>
              <a:rPr lang="nl-BE" sz="1800" err="1">
                <a:ea typeface="+mn-lt"/>
                <a:cs typeface="+mn-lt"/>
              </a:rPr>
              <a:t>sharing</a:t>
            </a:r>
            <a:r>
              <a:rPr lang="nl-BE" sz="1800">
                <a:ea typeface="+mn-lt"/>
                <a:cs typeface="+mn-lt"/>
              </a:rPr>
              <a:t>, </a:t>
            </a:r>
            <a:r>
              <a:rPr lang="nl-BE" sz="1800" err="1">
                <a:ea typeface="+mn-lt"/>
                <a:cs typeface="+mn-lt"/>
              </a:rPr>
              <a:t>which</a:t>
            </a:r>
            <a:r>
              <a:rPr lang="nl-BE" sz="1800">
                <a:ea typeface="+mn-lt"/>
                <a:cs typeface="+mn-lt"/>
              </a:rPr>
              <a:t> </a:t>
            </a:r>
            <a:r>
              <a:rPr lang="nl-BE" sz="1800" err="1">
                <a:ea typeface="+mn-lt"/>
                <a:cs typeface="+mn-lt"/>
              </a:rPr>
              <a:t>also</a:t>
            </a:r>
            <a:r>
              <a:rPr lang="nl-BE" sz="1800">
                <a:ea typeface="+mn-lt"/>
                <a:cs typeface="+mn-lt"/>
              </a:rPr>
              <a:t> </a:t>
            </a:r>
            <a:r>
              <a:rPr lang="nl-BE" sz="1800" err="1">
                <a:ea typeface="+mn-lt"/>
                <a:cs typeface="+mn-lt"/>
              </a:rPr>
              <a:t>meets</a:t>
            </a:r>
            <a:r>
              <a:rPr lang="nl-BE" sz="1800">
                <a:ea typeface="+mn-lt"/>
                <a:cs typeface="+mn-lt"/>
              </a:rPr>
              <a:t> </a:t>
            </a:r>
            <a:r>
              <a:rPr lang="nl-BE" sz="1800" err="1">
                <a:ea typeface="+mn-lt"/>
                <a:cs typeface="+mn-lt"/>
              </a:rPr>
              <a:t>the</a:t>
            </a:r>
            <a:r>
              <a:rPr lang="nl-BE" sz="1800">
                <a:ea typeface="+mn-lt"/>
                <a:cs typeface="+mn-lt"/>
              </a:rPr>
              <a:t> </a:t>
            </a:r>
            <a:r>
              <a:rPr lang="nl-BE" sz="1800" err="1">
                <a:ea typeface="+mn-lt"/>
                <a:cs typeface="+mn-lt"/>
              </a:rPr>
              <a:t>need</a:t>
            </a:r>
            <a:r>
              <a:rPr lang="nl-BE" sz="1800">
                <a:ea typeface="+mn-lt"/>
                <a:cs typeface="+mn-lt"/>
              </a:rPr>
              <a:t> </a:t>
            </a:r>
            <a:r>
              <a:rPr lang="nl-BE" sz="1800" err="1">
                <a:ea typeface="+mn-lt"/>
                <a:cs typeface="+mn-lt"/>
              </a:rPr>
              <a:t>for</a:t>
            </a:r>
            <a:r>
              <a:rPr lang="nl-BE" sz="1800">
                <a:ea typeface="+mn-lt"/>
                <a:cs typeface="+mn-lt"/>
              </a:rPr>
              <a:t> a </a:t>
            </a:r>
            <a:r>
              <a:rPr lang="nl-BE" sz="1800" err="1">
                <a:ea typeface="+mn-lt"/>
                <a:cs typeface="+mn-lt"/>
              </a:rPr>
              <a:t>space</a:t>
            </a:r>
            <a:r>
              <a:rPr lang="nl-BE" sz="1800">
                <a:ea typeface="+mn-lt"/>
                <a:cs typeface="+mn-lt"/>
              </a:rPr>
              <a:t> </a:t>
            </a:r>
            <a:r>
              <a:rPr lang="nl-BE" sz="1800" err="1">
                <a:ea typeface="+mn-lt"/>
                <a:cs typeface="+mn-lt"/>
              </a:rPr>
              <a:t>overview</a:t>
            </a:r>
            <a:r>
              <a:rPr lang="nl-BE" sz="1800">
                <a:ea typeface="+mn-lt"/>
                <a:cs typeface="+mn-lt"/>
              </a:rPr>
              <a:t>. </a:t>
            </a:r>
            <a:r>
              <a:rPr lang="nl-BE" sz="1800" err="1">
                <a:ea typeface="+mn-lt"/>
                <a:cs typeface="+mn-lt"/>
              </a:rPr>
              <a:t>You</a:t>
            </a:r>
            <a:r>
              <a:rPr lang="nl-BE" sz="1800">
                <a:ea typeface="+mn-lt"/>
                <a:cs typeface="+mn-lt"/>
              </a:rPr>
              <a:t> </a:t>
            </a:r>
            <a:r>
              <a:rPr lang="nl-BE" sz="1800" err="1">
                <a:ea typeface="+mn-lt"/>
                <a:cs typeface="+mn-lt"/>
              </a:rPr>
              <a:t>will</a:t>
            </a:r>
            <a:r>
              <a:rPr lang="nl-BE" sz="1800">
                <a:ea typeface="+mn-lt"/>
                <a:cs typeface="+mn-lt"/>
              </a:rPr>
              <a:t> </a:t>
            </a:r>
            <a:r>
              <a:rPr lang="nl-BE" sz="1800" err="1">
                <a:ea typeface="+mn-lt"/>
                <a:cs typeface="+mn-lt"/>
              </a:rPr>
              <a:t>find</a:t>
            </a:r>
            <a:r>
              <a:rPr lang="nl-BE" sz="1800">
                <a:ea typeface="+mn-lt"/>
                <a:cs typeface="+mn-lt"/>
              </a:rPr>
              <a:t>:</a:t>
            </a:r>
            <a:endParaRPr lang="nl-NL">
              <a:ea typeface="+mn-lt"/>
              <a:cs typeface="+mn-lt"/>
            </a:endParaRPr>
          </a:p>
          <a:p>
            <a:endParaRPr lang="nl-BE"/>
          </a:p>
          <a:p>
            <a:pPr marL="285750" indent="-285750">
              <a:buFont typeface="Arial"/>
              <a:buChar char="•"/>
            </a:pPr>
            <a:r>
              <a:rPr lang="nl-BE" sz="1800" err="1">
                <a:ea typeface="+mn-lt"/>
                <a:cs typeface="+mn-lt"/>
              </a:rPr>
              <a:t>Overview</a:t>
            </a:r>
            <a:r>
              <a:rPr lang="nl-BE" sz="1800">
                <a:ea typeface="+mn-lt"/>
                <a:cs typeface="+mn-lt"/>
              </a:rPr>
              <a:t> of </a:t>
            </a:r>
            <a:r>
              <a:rPr lang="nl-BE" sz="1800" err="1">
                <a:ea typeface="+mn-lt"/>
                <a:cs typeface="+mn-lt"/>
              </a:rPr>
              <a:t>cultural</a:t>
            </a:r>
            <a:r>
              <a:rPr lang="nl-BE" sz="1800">
                <a:ea typeface="+mn-lt"/>
                <a:cs typeface="+mn-lt"/>
              </a:rPr>
              <a:t> actors</a:t>
            </a:r>
            <a:endParaRPr lang="en-US">
              <a:ea typeface="+mn-lt"/>
              <a:cs typeface="+mn-lt"/>
            </a:endParaRPr>
          </a:p>
          <a:p>
            <a:pPr marL="285750" indent="-285750">
              <a:buFont typeface="Arial"/>
              <a:buChar char="•"/>
            </a:pPr>
            <a:r>
              <a:rPr lang="nl-BE" sz="1800" err="1">
                <a:ea typeface="+mn-lt"/>
                <a:cs typeface="+mn-lt"/>
              </a:rPr>
              <a:t>Overview</a:t>
            </a:r>
            <a:r>
              <a:rPr lang="nl-BE" sz="1800">
                <a:ea typeface="+mn-lt"/>
                <a:cs typeface="+mn-lt"/>
              </a:rPr>
              <a:t> of </a:t>
            </a:r>
            <a:r>
              <a:rPr lang="nl-BE" sz="1800" err="1">
                <a:ea typeface="+mn-lt"/>
                <a:cs typeface="+mn-lt"/>
              </a:rPr>
              <a:t>cultural</a:t>
            </a:r>
            <a:r>
              <a:rPr lang="nl-BE" sz="1800">
                <a:ea typeface="+mn-lt"/>
                <a:cs typeface="+mn-lt"/>
              </a:rPr>
              <a:t> </a:t>
            </a:r>
            <a:r>
              <a:rPr lang="nl-BE" sz="1800" err="1">
                <a:ea typeface="+mn-lt"/>
                <a:cs typeface="+mn-lt"/>
              </a:rPr>
              <a:t>spaces</a:t>
            </a:r>
            <a:endParaRPr lang="nl-BE" err="1">
              <a:ea typeface="+mn-lt"/>
              <a:cs typeface="+mn-lt"/>
            </a:endParaRPr>
          </a:p>
          <a:p>
            <a:pPr marL="285750" indent="-285750">
              <a:buFont typeface="Arial"/>
              <a:buChar char="•"/>
            </a:pPr>
            <a:r>
              <a:rPr lang="nl-BE" sz="1800">
                <a:ea typeface="+mn-lt"/>
                <a:cs typeface="+mn-lt"/>
              </a:rPr>
              <a:t>Pages </a:t>
            </a:r>
            <a:r>
              <a:rPr lang="nl-BE" sz="1800" err="1">
                <a:ea typeface="+mn-lt"/>
                <a:cs typeface="+mn-lt"/>
              </a:rPr>
              <a:t>to</a:t>
            </a:r>
            <a:r>
              <a:rPr lang="nl-BE" sz="1800">
                <a:ea typeface="+mn-lt"/>
                <a:cs typeface="+mn-lt"/>
              </a:rPr>
              <a:t> share sector-</a:t>
            </a:r>
            <a:r>
              <a:rPr lang="nl-BE" sz="1800" err="1">
                <a:ea typeface="+mn-lt"/>
                <a:cs typeface="+mn-lt"/>
              </a:rPr>
              <a:t>specific</a:t>
            </a:r>
            <a:r>
              <a:rPr lang="nl-BE" sz="1800">
                <a:ea typeface="+mn-lt"/>
                <a:cs typeface="+mn-lt"/>
              </a:rPr>
              <a:t> events, </a:t>
            </a:r>
            <a:r>
              <a:rPr lang="nl-BE" sz="1800" err="1">
                <a:ea typeface="+mn-lt"/>
                <a:cs typeface="+mn-lt"/>
              </a:rPr>
              <a:t>initiatives</a:t>
            </a:r>
            <a:r>
              <a:rPr lang="nl-BE" sz="1800">
                <a:ea typeface="+mn-lt"/>
                <a:cs typeface="+mn-lt"/>
              </a:rPr>
              <a:t> </a:t>
            </a:r>
            <a:r>
              <a:rPr lang="nl-BE" sz="1800" err="1">
                <a:ea typeface="+mn-lt"/>
                <a:cs typeface="+mn-lt"/>
              </a:rPr>
              <a:t>and</a:t>
            </a:r>
            <a:r>
              <a:rPr lang="nl-BE" sz="1800">
                <a:ea typeface="+mn-lt"/>
                <a:cs typeface="+mn-lt"/>
              </a:rPr>
              <a:t> calls</a:t>
            </a:r>
            <a:endParaRPr lang="nl-BE"/>
          </a:p>
          <a:p>
            <a:endParaRPr lang="nl-BE"/>
          </a:p>
          <a:p>
            <a:r>
              <a:rPr lang="nl-BE" sz="1800">
                <a:ea typeface="+mn-lt"/>
                <a:cs typeface="+mn-lt"/>
              </a:rPr>
              <a:t>Goal: </a:t>
            </a:r>
            <a:r>
              <a:rPr lang="nl-BE" sz="1800" err="1">
                <a:ea typeface="+mn-lt"/>
                <a:cs typeface="+mn-lt"/>
              </a:rPr>
              <a:t>connect</a:t>
            </a:r>
            <a:r>
              <a:rPr lang="nl-BE" sz="1800">
                <a:ea typeface="+mn-lt"/>
                <a:cs typeface="+mn-lt"/>
              </a:rPr>
              <a:t> as </a:t>
            </a:r>
            <a:r>
              <a:rPr lang="nl-BE" sz="1800" err="1">
                <a:ea typeface="+mn-lt"/>
                <a:cs typeface="+mn-lt"/>
              </a:rPr>
              <a:t>many</a:t>
            </a:r>
            <a:r>
              <a:rPr lang="nl-BE" sz="1800">
                <a:ea typeface="+mn-lt"/>
                <a:cs typeface="+mn-lt"/>
              </a:rPr>
              <a:t> actors as </a:t>
            </a:r>
            <a:r>
              <a:rPr lang="nl-BE" sz="1800" err="1">
                <a:ea typeface="+mn-lt"/>
                <a:cs typeface="+mn-lt"/>
              </a:rPr>
              <a:t>possible</a:t>
            </a:r>
            <a:r>
              <a:rPr lang="nl-BE" sz="1800">
                <a:ea typeface="+mn-lt"/>
                <a:cs typeface="+mn-lt"/>
              </a:rPr>
              <a:t> in 2025. </a:t>
            </a:r>
            <a:r>
              <a:rPr lang="nl-BE" sz="1800" err="1">
                <a:ea typeface="+mn-lt"/>
                <a:cs typeface="+mn-lt"/>
              </a:rPr>
              <a:t>There</a:t>
            </a:r>
            <a:r>
              <a:rPr lang="nl-BE" sz="1800">
                <a:ea typeface="+mn-lt"/>
                <a:cs typeface="+mn-lt"/>
              </a:rPr>
              <a:t> is </a:t>
            </a:r>
            <a:r>
              <a:rPr lang="nl-BE" sz="1800" err="1">
                <a:ea typeface="+mn-lt"/>
                <a:cs typeface="+mn-lt"/>
              </a:rPr>
              <a:t>also</a:t>
            </a:r>
            <a:r>
              <a:rPr lang="nl-BE" sz="1800">
                <a:ea typeface="+mn-lt"/>
                <a:cs typeface="+mn-lt"/>
              </a:rPr>
              <a:t> </a:t>
            </a:r>
            <a:r>
              <a:rPr lang="nl-BE" sz="1800" err="1">
                <a:ea typeface="+mn-lt"/>
                <a:cs typeface="+mn-lt"/>
              </a:rPr>
              <a:t>the</a:t>
            </a:r>
            <a:r>
              <a:rPr lang="nl-BE" sz="1800">
                <a:ea typeface="+mn-lt"/>
                <a:cs typeface="+mn-lt"/>
              </a:rPr>
              <a:t> </a:t>
            </a:r>
            <a:r>
              <a:rPr lang="nl-BE" sz="1800" err="1">
                <a:ea typeface="+mn-lt"/>
                <a:cs typeface="+mn-lt"/>
              </a:rPr>
              <a:t>possibility</a:t>
            </a:r>
            <a:r>
              <a:rPr lang="nl-BE" sz="1800">
                <a:ea typeface="+mn-lt"/>
                <a:cs typeface="+mn-lt"/>
              </a:rPr>
              <a:t> </a:t>
            </a:r>
            <a:r>
              <a:rPr lang="nl-BE" sz="1800" err="1">
                <a:ea typeface="+mn-lt"/>
                <a:cs typeface="+mn-lt"/>
              </a:rPr>
              <a:t>for</a:t>
            </a:r>
            <a:r>
              <a:rPr lang="nl-BE" sz="1800">
                <a:ea typeface="+mn-lt"/>
                <a:cs typeface="+mn-lt"/>
              </a:rPr>
              <a:t> actors </a:t>
            </a:r>
            <a:r>
              <a:rPr lang="nl-BE" sz="1800" err="1">
                <a:ea typeface="+mn-lt"/>
                <a:cs typeface="+mn-lt"/>
              </a:rPr>
              <a:t>to</a:t>
            </a:r>
            <a:r>
              <a:rPr lang="nl-BE" sz="1800">
                <a:ea typeface="+mn-lt"/>
                <a:cs typeface="+mn-lt"/>
              </a:rPr>
              <a:t> </a:t>
            </a:r>
            <a:r>
              <a:rPr lang="nl-BE" sz="1800" err="1">
                <a:ea typeface="+mn-lt"/>
                <a:cs typeface="+mn-lt"/>
              </a:rPr>
              <a:t>unite</a:t>
            </a:r>
            <a:r>
              <a:rPr lang="nl-BE" sz="1800">
                <a:ea typeface="+mn-lt"/>
                <a:cs typeface="+mn-lt"/>
              </a:rPr>
              <a:t> in </a:t>
            </a:r>
            <a:r>
              <a:rPr lang="nl-BE" sz="1800" err="1">
                <a:ea typeface="+mn-lt"/>
                <a:cs typeface="+mn-lt"/>
              </a:rPr>
              <a:t>communities</a:t>
            </a:r>
            <a:r>
              <a:rPr lang="nl-BE" sz="1800">
                <a:ea typeface="+mn-lt"/>
                <a:cs typeface="+mn-lt"/>
              </a:rPr>
              <a:t>, </a:t>
            </a:r>
            <a:r>
              <a:rPr lang="nl-BE" sz="1800" err="1">
                <a:ea typeface="+mn-lt"/>
                <a:cs typeface="+mn-lt"/>
              </a:rPr>
              <a:t>where</a:t>
            </a:r>
            <a:r>
              <a:rPr lang="nl-BE" sz="1800">
                <a:ea typeface="+mn-lt"/>
                <a:cs typeface="+mn-lt"/>
              </a:rPr>
              <a:t> </a:t>
            </a:r>
            <a:r>
              <a:rPr lang="nl-BE" sz="1800" err="1">
                <a:ea typeface="+mn-lt"/>
                <a:cs typeface="+mn-lt"/>
              </a:rPr>
              <a:t>they</a:t>
            </a:r>
            <a:r>
              <a:rPr lang="nl-BE" sz="1800">
                <a:ea typeface="+mn-lt"/>
                <a:cs typeface="+mn-lt"/>
              </a:rPr>
              <a:t> </a:t>
            </a:r>
            <a:r>
              <a:rPr lang="nl-BE" sz="1800" err="1">
                <a:ea typeface="+mn-lt"/>
                <a:cs typeface="+mn-lt"/>
              </a:rPr>
              <a:t>can</a:t>
            </a:r>
            <a:r>
              <a:rPr lang="nl-BE" sz="1800">
                <a:ea typeface="+mn-lt"/>
                <a:cs typeface="+mn-lt"/>
              </a:rPr>
              <a:t> share files, </a:t>
            </a:r>
            <a:r>
              <a:rPr lang="nl-BE" sz="1800" err="1">
                <a:ea typeface="+mn-lt"/>
                <a:cs typeface="+mn-lt"/>
              </a:rPr>
              <a:t>schedule</a:t>
            </a:r>
            <a:r>
              <a:rPr lang="nl-BE" sz="1800">
                <a:ea typeface="+mn-lt"/>
                <a:cs typeface="+mn-lt"/>
              </a:rPr>
              <a:t> meetings </a:t>
            </a:r>
            <a:r>
              <a:rPr lang="nl-BE" sz="1800" err="1">
                <a:ea typeface="+mn-lt"/>
                <a:cs typeface="+mn-lt"/>
              </a:rPr>
              <a:t>and</a:t>
            </a:r>
            <a:r>
              <a:rPr lang="nl-BE" sz="1800">
                <a:ea typeface="+mn-lt"/>
                <a:cs typeface="+mn-lt"/>
              </a:rPr>
              <a:t> share calls in smaller </a:t>
            </a:r>
            <a:r>
              <a:rPr lang="nl-BE" sz="1800" err="1">
                <a:ea typeface="+mn-lt"/>
                <a:cs typeface="+mn-lt"/>
              </a:rPr>
              <a:t>group</a:t>
            </a:r>
            <a:r>
              <a:rPr lang="nl-BE" sz="1800">
                <a:ea typeface="+mn-lt"/>
                <a:cs typeface="+mn-lt"/>
              </a:rPr>
              <a:t>. We are </a:t>
            </a:r>
            <a:r>
              <a:rPr lang="nl-BE" sz="1800" err="1">
                <a:ea typeface="+mn-lt"/>
                <a:cs typeface="+mn-lt"/>
              </a:rPr>
              <a:t>trying</a:t>
            </a:r>
            <a:r>
              <a:rPr lang="nl-BE" sz="1800">
                <a:ea typeface="+mn-lt"/>
                <a:cs typeface="+mn-lt"/>
              </a:rPr>
              <a:t> </a:t>
            </a:r>
            <a:r>
              <a:rPr lang="nl-BE" sz="1800" err="1">
                <a:ea typeface="+mn-lt"/>
                <a:cs typeface="+mn-lt"/>
              </a:rPr>
              <a:t>to</a:t>
            </a:r>
            <a:r>
              <a:rPr lang="nl-BE" sz="1800">
                <a:ea typeface="+mn-lt"/>
                <a:cs typeface="+mn-lt"/>
              </a:rPr>
              <a:t> start </a:t>
            </a:r>
            <a:r>
              <a:rPr lang="nl-BE" sz="1800" err="1">
                <a:ea typeface="+mn-lt"/>
                <a:cs typeface="+mn-lt"/>
              </a:rPr>
              <a:t>this</a:t>
            </a:r>
            <a:r>
              <a:rPr lang="nl-BE" sz="1800">
                <a:ea typeface="+mn-lt"/>
                <a:cs typeface="+mn-lt"/>
              </a:rPr>
              <a:t> </a:t>
            </a:r>
            <a:r>
              <a:rPr lang="nl-BE" sz="1800" err="1">
                <a:ea typeface="+mn-lt"/>
                <a:cs typeface="+mn-lt"/>
              </a:rPr>
              <a:t>operation</a:t>
            </a:r>
            <a:r>
              <a:rPr lang="nl-BE" sz="1800">
                <a:ea typeface="+mn-lt"/>
                <a:cs typeface="+mn-lt"/>
              </a:rPr>
              <a:t> in </a:t>
            </a:r>
            <a:r>
              <a:rPr lang="nl-BE" sz="1800" err="1">
                <a:ea typeface="+mn-lt"/>
                <a:cs typeface="+mn-lt"/>
              </a:rPr>
              <a:t>fall</a:t>
            </a:r>
            <a:r>
              <a:rPr lang="nl-BE" sz="1800">
                <a:ea typeface="+mn-lt"/>
                <a:cs typeface="+mn-lt"/>
              </a:rPr>
              <a:t> 2025, </a:t>
            </a:r>
            <a:r>
              <a:rPr lang="nl-BE" sz="1800" err="1">
                <a:ea typeface="+mn-lt"/>
                <a:cs typeface="+mn-lt"/>
              </a:rPr>
              <a:t>after</a:t>
            </a:r>
            <a:r>
              <a:rPr lang="nl-BE" sz="1800">
                <a:ea typeface="+mn-lt"/>
                <a:cs typeface="+mn-lt"/>
              </a:rPr>
              <a:t> more </a:t>
            </a:r>
            <a:r>
              <a:rPr lang="nl-BE" sz="1800" err="1">
                <a:ea typeface="+mn-lt"/>
                <a:cs typeface="+mn-lt"/>
              </a:rPr>
              <a:t>people</a:t>
            </a:r>
            <a:r>
              <a:rPr lang="nl-BE" sz="1800">
                <a:ea typeface="+mn-lt"/>
                <a:cs typeface="+mn-lt"/>
              </a:rPr>
              <a:t> get on </a:t>
            </a:r>
            <a:r>
              <a:rPr lang="nl-BE" sz="1800" err="1">
                <a:ea typeface="+mn-lt"/>
                <a:cs typeface="+mn-lt"/>
              </a:rPr>
              <a:t>the</a:t>
            </a:r>
            <a:r>
              <a:rPr lang="nl-BE" sz="1800">
                <a:ea typeface="+mn-lt"/>
                <a:cs typeface="+mn-lt"/>
              </a:rPr>
              <a:t> platform. </a:t>
            </a:r>
            <a:endParaRPr lang="nl-BE">
              <a:ea typeface="+mn-lt"/>
              <a:cs typeface="+mn-lt"/>
              <a:hlinkClick r:id="rId3"/>
            </a:endParaRPr>
          </a:p>
          <a:p>
            <a:endParaRPr lang="nl-BE" sz="1800">
              <a:ea typeface="+mn-lt"/>
              <a:cs typeface="+mn-lt"/>
            </a:endParaRPr>
          </a:p>
          <a:p>
            <a:r>
              <a:rPr lang="nl-BE" sz="1800">
                <a:ea typeface="+mn-lt"/>
                <a:cs typeface="+mn-lt"/>
              </a:rPr>
              <a:t>Website link: </a:t>
            </a:r>
            <a:r>
              <a:rPr lang="nl-BE" sz="1800">
                <a:ea typeface="+mn-lt"/>
                <a:cs typeface="+mn-lt"/>
                <a:hlinkClick r:id="rId3"/>
              </a:rPr>
              <a:t>www.opencreativesleuven.be</a:t>
            </a:r>
            <a:endParaRPr lang="nl-BE">
              <a:ea typeface="+mn-lt"/>
              <a:cs typeface="+mn-lt"/>
              <a:hlinkClick r:id="" action="ppaction://noaction"/>
            </a:endParaRPr>
          </a:p>
          <a:p>
            <a:r>
              <a:rPr lang="nl-BE" sz="1800">
                <a:ea typeface="+mn-lt"/>
                <a:cs typeface="+mn-lt"/>
              </a:rPr>
              <a:t>Manual </a:t>
            </a:r>
            <a:r>
              <a:rPr lang="nl-BE" sz="1800" err="1">
                <a:ea typeface="+mn-lt"/>
                <a:cs typeface="+mn-lt"/>
              </a:rPr>
              <a:t>and</a:t>
            </a:r>
            <a:r>
              <a:rPr lang="nl-BE" sz="1800">
                <a:ea typeface="+mn-lt"/>
                <a:cs typeface="+mn-lt"/>
              </a:rPr>
              <a:t> more </a:t>
            </a:r>
            <a:r>
              <a:rPr lang="nl-BE" sz="1800" err="1">
                <a:ea typeface="+mn-lt"/>
                <a:cs typeface="+mn-lt"/>
              </a:rPr>
              <a:t>explanation</a:t>
            </a:r>
            <a:r>
              <a:rPr lang="nl-BE" sz="1800">
                <a:ea typeface="+mn-lt"/>
                <a:cs typeface="+mn-lt"/>
              </a:rPr>
              <a:t> at: </a:t>
            </a:r>
            <a:r>
              <a:rPr lang="nl-BE" sz="1800">
                <a:ea typeface="+mn-lt"/>
                <a:cs typeface="+mn-lt"/>
                <a:hlinkClick r:id="rId4"/>
              </a:rPr>
              <a:t>www.cnol.be/en/opencreativesleuven</a:t>
            </a:r>
            <a:r>
              <a:rPr lang="nl-BE" sz="1800">
                <a:ea typeface="+mn-lt"/>
                <a:cs typeface="+mn-lt"/>
              </a:rPr>
              <a:t> </a:t>
            </a:r>
            <a:endParaRPr lang="nl-BE">
              <a:ea typeface="+mn-lt"/>
              <a:cs typeface="+mn-lt"/>
            </a:endParaRPr>
          </a:p>
        </p:txBody>
      </p:sp>
      <p:pic>
        <p:nvPicPr>
          <p:cNvPr id="5" name="Afbeelding 4" descr="Afbeelding met Lettertype, Graphics, tekst, grafische vormgeving&#10;&#10;Door AI gegenereerde inhoud is mogelijk onjuist.">
            <a:extLst>
              <a:ext uri="{FF2B5EF4-FFF2-40B4-BE49-F238E27FC236}">
                <a16:creationId xmlns:a16="http://schemas.microsoft.com/office/drawing/2014/main" id="{A2AAF605-45D1-06E0-6323-D7816E3B77A4}"/>
              </a:ext>
            </a:extLst>
          </p:cNvPr>
          <p:cNvPicPr>
            <a:picLocks noChangeAspect="1"/>
          </p:cNvPicPr>
          <p:nvPr/>
        </p:nvPicPr>
        <p:blipFill>
          <a:blip r:embed="rId5"/>
          <a:srcRect l="6096" t="4889" r="6676" b="39529"/>
          <a:stretch>
            <a:fillRect/>
          </a:stretch>
        </p:blipFill>
        <p:spPr>
          <a:xfrm>
            <a:off x="665824" y="483368"/>
            <a:ext cx="3559476" cy="1394028"/>
          </a:xfrm>
          <a:prstGeom prst="rect">
            <a:avLst/>
          </a:prstGeom>
        </p:spPr>
      </p:pic>
    </p:spTree>
    <p:extLst>
      <p:ext uri="{BB962C8B-B14F-4D97-AF65-F5344CB8AC3E}">
        <p14:creationId xmlns:p14="http://schemas.microsoft.com/office/powerpoint/2010/main" val="309300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3385-BD58-1D08-3D1F-87E39D458035}"/>
            </a:ext>
          </a:extLst>
        </p:cNvPr>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73A683B5-91BA-73BD-D987-3A2AADE6A5FD}"/>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E6207D3D-4733-9FB9-C5E8-29EC4823048A}"/>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sp>
        <p:nvSpPr>
          <p:cNvPr id="2" name="TextBox 2">
            <a:extLst>
              <a:ext uri="{FF2B5EF4-FFF2-40B4-BE49-F238E27FC236}">
                <a16:creationId xmlns:a16="http://schemas.microsoft.com/office/drawing/2014/main" id="{764D68F5-B989-9494-6EEF-F6EEA88804AD}"/>
              </a:ext>
            </a:extLst>
          </p:cNvPr>
          <p:cNvSpPr txBox="1"/>
          <p:nvPr/>
        </p:nvSpPr>
        <p:spPr>
          <a:xfrm>
            <a:off x="3423544" y="2200923"/>
            <a:ext cx="5346517" cy="24622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dirty="0">
                <a:solidFill>
                  <a:srgbClr val="341700"/>
                </a:solidFill>
                <a:latin typeface="WT Kormelink"/>
                <a:ea typeface="+mn-lt"/>
                <a:cs typeface="+mn-lt"/>
                <a:sym typeface="WT Kormelink"/>
                <a:hlinkClick r:id="rId3"/>
              </a:rPr>
              <a:t>www.cnol.be</a:t>
            </a:r>
            <a:endParaRPr lang="nl-NL" sz="2000">
              <a:solidFill>
                <a:srgbClr val="341700"/>
              </a:solidFill>
              <a:latin typeface="WT Kormelink"/>
              <a:ea typeface="+mn-lt"/>
              <a:cs typeface="+mn-lt"/>
              <a:hlinkClick r:id=""/>
            </a:endParaRPr>
          </a:p>
          <a:p>
            <a:pPr algn="ctr"/>
            <a:endParaRPr lang="en-US" sz="2000" dirty="0">
              <a:latin typeface="WT Kormelink"/>
            </a:endParaRPr>
          </a:p>
          <a:p>
            <a:pPr algn="ctr"/>
            <a:r>
              <a:rPr lang="en-US" sz="2000" dirty="0">
                <a:solidFill>
                  <a:srgbClr val="341700"/>
                </a:solidFill>
                <a:latin typeface="WT Kormelink"/>
                <a:ea typeface="+mn-lt"/>
                <a:cs typeface="+mn-lt"/>
                <a:sym typeface="WT Kormelink"/>
              </a:rPr>
              <a:t>Data networking events in the fall will follow at the end of June.</a:t>
            </a:r>
            <a:endParaRPr lang="en-US" sz="2000">
              <a:latin typeface="WT Kormelink"/>
              <a:ea typeface="+mn-lt"/>
              <a:cs typeface="+mn-lt"/>
            </a:endParaRPr>
          </a:p>
          <a:p>
            <a:pPr algn="ctr"/>
            <a:endParaRPr lang="en-US" sz="2000" dirty="0">
              <a:latin typeface="WT Kormelink"/>
            </a:endParaRPr>
          </a:p>
          <a:p>
            <a:pPr algn="ctr"/>
            <a:r>
              <a:rPr lang="en-US" sz="2000" dirty="0">
                <a:solidFill>
                  <a:srgbClr val="341700"/>
                </a:solidFill>
                <a:latin typeface="WT Kormelink"/>
                <a:ea typeface="+mn-lt"/>
                <a:cs typeface="+mn-lt"/>
              </a:rPr>
              <a:t>After a brief summary about </a:t>
            </a:r>
            <a:r>
              <a:rPr lang="nl-BE" sz="2000" err="1">
                <a:solidFill>
                  <a:srgbClr val="000000"/>
                </a:solidFill>
                <a:latin typeface="WT Kormelink"/>
                <a:ea typeface="+mn-lt"/>
                <a:cs typeface="+mn-lt"/>
              </a:rPr>
              <a:t>CultureNetwork</a:t>
            </a:r>
            <a:r>
              <a:rPr lang="nl-BE" sz="2000" dirty="0">
                <a:solidFill>
                  <a:srgbClr val="000000"/>
                </a:solidFill>
                <a:latin typeface="WT Kormelink"/>
                <a:ea typeface="+mn-lt"/>
                <a:cs typeface="+mn-lt"/>
              </a:rPr>
              <a:t> Leuven</a:t>
            </a:r>
            <a:r>
              <a:rPr lang="en-US" sz="2000" dirty="0">
                <a:solidFill>
                  <a:srgbClr val="341700"/>
                </a:solidFill>
                <a:latin typeface="WT Kormelink"/>
                <a:ea typeface="+mn-lt"/>
                <a:cs typeface="+mn-lt"/>
              </a:rPr>
              <a:t>, LOV2030 came to talk about where they stand with the candidacy. </a:t>
            </a:r>
            <a:endParaRPr lang="en-US" sz="2000">
              <a:latin typeface="WT Kormelink"/>
              <a:ea typeface="+mn-lt"/>
              <a:cs typeface="+mn-lt"/>
            </a:endParaRPr>
          </a:p>
        </p:txBody>
      </p:sp>
    </p:spTree>
    <p:extLst>
      <p:ext uri="{BB962C8B-B14F-4D97-AF65-F5344CB8AC3E}">
        <p14:creationId xmlns:p14="http://schemas.microsoft.com/office/powerpoint/2010/main" val="237609020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de7f0e-400c-4cfc-a978-a806d40d0564">
      <Terms xmlns="http://schemas.microsoft.com/office/infopath/2007/PartnerControls"/>
    </lcf76f155ced4ddcb4097134ff3c332f>
    <TaxCatchAll xmlns="ec5ac8a2-7942-47b8-ad59-aa9fe09d38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45195C0B51D24CA9D58F4DB83C4126" ma:contentTypeVersion="16" ma:contentTypeDescription="Een nieuw document maken." ma:contentTypeScope="" ma:versionID="e201b323b7252e95369e5dad69e345cd">
  <xsd:schema xmlns:xsd="http://www.w3.org/2001/XMLSchema" xmlns:xs="http://www.w3.org/2001/XMLSchema" xmlns:p="http://schemas.microsoft.com/office/2006/metadata/properties" xmlns:ns2="2cde7f0e-400c-4cfc-a978-a806d40d0564" xmlns:ns3="ec5ac8a2-7942-47b8-ad59-aa9fe09d3848" targetNamespace="http://schemas.microsoft.com/office/2006/metadata/properties" ma:root="true" ma:fieldsID="0ac0161f73817f4e21c66586b4e2d581" ns2:_="" ns3:_="">
    <xsd:import namespace="2cde7f0e-400c-4cfc-a978-a806d40d0564"/>
    <xsd:import namespace="ec5ac8a2-7942-47b8-ad59-aa9fe09d384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e7f0e-400c-4cfc-a978-a806d40d05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f53cdaf1-093c-424c-8f23-272c9d867f8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5ac8a2-7942-47b8-ad59-aa9fe09d384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20af310-7e9e-41f2-9393-1fc0986f9f62}" ma:internalName="TaxCatchAll" ma:showField="CatchAllData" ma:web="ec5ac8a2-7942-47b8-ad59-aa9fe09d384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80235A-80C8-4866-9E4B-2575CC652C2C}">
  <ds:schemaRefs>
    <ds:schemaRef ds:uri="http://schemas.microsoft.com/sharepoint/v3/contenttype/forms"/>
  </ds:schemaRefs>
</ds:datastoreItem>
</file>

<file path=customXml/itemProps2.xml><?xml version="1.0" encoding="utf-8"?>
<ds:datastoreItem xmlns:ds="http://schemas.openxmlformats.org/officeDocument/2006/customXml" ds:itemID="{15FBCB20-01CD-432C-9BB3-F1998E4C558A}">
  <ds:schemaRefs>
    <ds:schemaRef ds:uri="2cde7f0e-400c-4cfc-a978-a806d40d0564"/>
    <ds:schemaRef ds:uri="ec5ac8a2-7942-47b8-ad59-aa9fe09d38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4DFACC-14D6-4593-8022-572147CC780D}">
  <ds:schemaRefs>
    <ds:schemaRef ds:uri="2cde7f0e-400c-4cfc-a978-a806d40d0564"/>
    <ds:schemaRef ds:uri="ec5ac8a2-7942-47b8-ad59-aa9fe09d38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Breedbeeld</PresentationFormat>
  <Slides>38</Slides>
  <Notes>10</Notes>
  <HiddenSlides>0</HiddenSlides>
  <ScaleCrop>false</ScaleCrop>
  <HeadingPairs>
    <vt:vector size="4" baseType="variant">
      <vt:variant>
        <vt:lpstr>Thema</vt:lpstr>
      </vt:variant>
      <vt:variant>
        <vt:i4>1</vt:i4>
      </vt:variant>
      <vt:variant>
        <vt:lpstr>Diatitels</vt:lpstr>
      </vt:variant>
      <vt:variant>
        <vt:i4>38</vt:i4>
      </vt:variant>
    </vt:vector>
  </HeadingPairs>
  <TitlesOfParts>
    <vt:vector size="39"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is the candidacy of Leuven &amp; Beyond</vt:lpstr>
      <vt:lpstr>PowerPoint-presentatie</vt:lpstr>
      <vt:lpstr> What does Leuven &amp; Beyond mean?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Open call: let's make LOV!</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Lore Baeyens</dc:creator>
  <cp:revision>41</cp:revision>
  <dcterms:created xsi:type="dcterms:W3CDTF">2025-02-11T10:43:22Z</dcterms:created>
  <dcterms:modified xsi:type="dcterms:W3CDTF">2025-09-23T10:32:28Z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0x010100C045195C0B51D24CA9D58F4DB83C4126</vt:lpwstr>
  </property>
  <property fmtid="{D5CDD505-2E9C-101B-9397-08002B2CF9AE}" pid="3" name="MediaServiceImageTags">
    <vt:lpwstr/>
  </property>
</Properties>
</file>