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20"/>
  </p:notesMasterIdLst>
  <p:handoutMasterIdLst>
    <p:handoutMasterId r:id="rId21"/>
  </p:handoutMasterIdLst>
  <p:sldIdLst>
    <p:sldId id="257" r:id="rId5"/>
    <p:sldId id="389" r:id="rId6"/>
    <p:sldId id="395" r:id="rId7"/>
    <p:sldId id="394" r:id="rId8"/>
    <p:sldId id="392" r:id="rId9"/>
    <p:sldId id="272" r:id="rId10"/>
    <p:sldId id="393" r:id="rId11"/>
    <p:sldId id="396" r:id="rId12"/>
    <p:sldId id="270" r:id="rId13"/>
    <p:sldId id="281" r:id="rId14"/>
    <p:sldId id="397" r:id="rId15"/>
    <p:sldId id="398" r:id="rId16"/>
    <p:sldId id="399" r:id="rId17"/>
    <p:sldId id="321" r:id="rId18"/>
    <p:sldId id="39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F26B43"/>
          </p15:clr>
        </p15:guide>
        <p15:guide id="3"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335B"/>
    <a:srgbClr val="CCE8DA"/>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036609-9410-42D5-A12A-681B7F8928A2}" v="4" dt="2023-11-15T21:07:12.1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00" autoAdjust="0"/>
    <p:restoredTop sz="93628" autoAdjust="0"/>
  </p:normalViewPr>
  <p:slideViewPr>
    <p:cSldViewPr snapToGrid="0">
      <p:cViewPr varScale="1">
        <p:scale>
          <a:sx n="64" d="100"/>
          <a:sy n="64" d="100"/>
        </p:scale>
        <p:origin x="345" y="36"/>
      </p:cViewPr>
      <p:guideLst>
        <p:guide pos="3840"/>
        <p:guide orient="horz" pos="2160"/>
      </p:guideLst>
    </p:cSldViewPr>
  </p:slideViewPr>
  <p:outlineViewPr>
    <p:cViewPr>
      <p:scale>
        <a:sx n="33" d="100"/>
        <a:sy n="33" d="100"/>
      </p:scale>
      <p:origin x="0" y="-2709"/>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48" d="100"/>
          <a:sy n="48" d="100"/>
        </p:scale>
        <p:origin x="1911"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cooper" userId="77b4ced3a3f2baeb" providerId="LiveId" clId="{3D036609-9410-42D5-A12A-681B7F8928A2}"/>
    <pc:docChg chg="undo custSel addSld delSld modSld">
      <pc:chgData name="brian cooper" userId="77b4ced3a3f2baeb" providerId="LiveId" clId="{3D036609-9410-42D5-A12A-681B7F8928A2}" dt="2023-11-15T21:07:12.139" v="5"/>
      <pc:docMkLst>
        <pc:docMk/>
      </pc:docMkLst>
      <pc:sldChg chg="addSp modSp add del modTransition modAnim">
        <pc:chgData name="brian cooper" userId="77b4ced3a3f2baeb" providerId="LiveId" clId="{3D036609-9410-42D5-A12A-681B7F8928A2}" dt="2023-11-15T21:07:12.139" v="5"/>
        <pc:sldMkLst>
          <pc:docMk/>
          <pc:sldMk cId="752814286" sldId="257"/>
        </pc:sldMkLst>
        <pc:picChg chg="add mod">
          <ac:chgData name="brian cooper" userId="77b4ced3a3f2baeb" providerId="LiveId" clId="{3D036609-9410-42D5-A12A-681B7F8928A2}" dt="2023-11-15T21:07:12.139" v="5"/>
          <ac:picMkLst>
            <pc:docMk/>
            <pc:sldMk cId="752814286" sldId="257"/>
            <ac:picMk id="6" creationId="{379C82BF-0670-AB82-9030-318304DAB08B}"/>
          </ac:picMkLst>
        </pc:picChg>
      </pc:sldChg>
      <pc:sldChg chg="addSp modSp modTransition modAnim">
        <pc:chgData name="brian cooper" userId="77b4ced3a3f2baeb" providerId="LiveId" clId="{3D036609-9410-42D5-A12A-681B7F8928A2}" dt="2023-11-15T21:06:33.134" v="2"/>
        <pc:sldMkLst>
          <pc:docMk/>
          <pc:sldMk cId="1677730120" sldId="395"/>
        </pc:sldMkLst>
        <pc:picChg chg="add mod">
          <ac:chgData name="brian cooper" userId="77b4ced3a3f2baeb" providerId="LiveId" clId="{3D036609-9410-42D5-A12A-681B7F8928A2}" dt="2023-11-15T21:06:33.134" v="2"/>
          <ac:picMkLst>
            <pc:docMk/>
            <pc:sldMk cId="1677730120" sldId="395"/>
            <ac:picMk id="7" creationId="{F2F948CD-610F-B6B3-A242-EA3ADA43520C}"/>
          </ac:picMkLst>
        </pc:picChg>
      </pc:sldChg>
    </pc:docChg>
  </pc:docChgLst>
  <pc:docChgLst>
    <pc:chgData name="brian cooper" userId="77b4ced3a3f2baeb" providerId="LiveId" clId="{65950D77-C86C-4059-8679-470B1C5840E4}"/>
    <pc:docChg chg="undo custSel addSld delSld modSld sldOrd">
      <pc:chgData name="brian cooper" userId="77b4ced3a3f2baeb" providerId="LiveId" clId="{65950D77-C86C-4059-8679-470B1C5840E4}" dt="2023-09-24T01:03:16.641" v="6213" actId="20577"/>
      <pc:docMkLst>
        <pc:docMk/>
      </pc:docMkLst>
      <pc:sldChg chg="modSp">
        <pc:chgData name="brian cooper" userId="77b4ced3a3f2baeb" providerId="LiveId" clId="{65950D77-C86C-4059-8679-470B1C5840E4}" dt="2023-09-05T18:53:12.022" v="12"/>
        <pc:sldMkLst>
          <pc:docMk/>
          <pc:sldMk cId="752814286" sldId="257"/>
        </pc:sldMkLst>
        <pc:spChg chg="mod">
          <ac:chgData name="brian cooper" userId="77b4ced3a3f2baeb" providerId="LiveId" clId="{65950D77-C86C-4059-8679-470B1C5840E4}" dt="2023-09-05T18:53:12.022" v="12"/>
          <ac:spMkLst>
            <pc:docMk/>
            <pc:sldMk cId="752814286" sldId="257"/>
            <ac:spMk id="2" creationId="{286E938C-9D94-4B05-979A-D39FFC457291}"/>
          </ac:spMkLst>
        </pc:spChg>
      </pc:sldChg>
      <pc:sldChg chg="del">
        <pc:chgData name="brian cooper" userId="77b4ced3a3f2baeb" providerId="LiveId" clId="{65950D77-C86C-4059-8679-470B1C5840E4}" dt="2023-09-15T17:36:09.096" v="2574" actId="2696"/>
        <pc:sldMkLst>
          <pc:docMk/>
          <pc:sldMk cId="2979876663" sldId="268"/>
        </pc:sldMkLst>
      </pc:sldChg>
      <pc:sldChg chg="modSp mod ord">
        <pc:chgData name="brian cooper" userId="77b4ced3a3f2baeb" providerId="LiveId" clId="{65950D77-C86C-4059-8679-470B1C5840E4}" dt="2023-09-11T17:22:34.018" v="2572" actId="20577"/>
        <pc:sldMkLst>
          <pc:docMk/>
          <pc:sldMk cId="3891345585" sldId="270"/>
        </pc:sldMkLst>
        <pc:spChg chg="mod">
          <ac:chgData name="brian cooper" userId="77b4ced3a3f2baeb" providerId="LiveId" clId="{65950D77-C86C-4059-8679-470B1C5840E4}" dt="2023-09-11T17:07:17.876" v="1964" actId="20577"/>
          <ac:spMkLst>
            <pc:docMk/>
            <pc:sldMk cId="3891345585" sldId="270"/>
            <ac:spMk id="7" creationId="{4B18D636-CC10-4B1E-AA38-419DCCF2D9C9}"/>
          </ac:spMkLst>
        </pc:spChg>
        <pc:spChg chg="mod">
          <ac:chgData name="brian cooper" userId="77b4ced3a3f2baeb" providerId="LiveId" clId="{65950D77-C86C-4059-8679-470B1C5840E4}" dt="2023-09-11T17:07:28.780" v="1982" actId="20577"/>
          <ac:spMkLst>
            <pc:docMk/>
            <pc:sldMk cId="3891345585" sldId="270"/>
            <ac:spMk id="9" creationId="{0D098C43-2F2A-4100-89BC-5931039293FA}"/>
          </ac:spMkLst>
        </pc:spChg>
        <pc:spChg chg="mod">
          <ac:chgData name="brian cooper" userId="77b4ced3a3f2baeb" providerId="LiveId" clId="{65950D77-C86C-4059-8679-470B1C5840E4}" dt="2023-09-11T17:12:42.651" v="2278" actId="20577"/>
          <ac:spMkLst>
            <pc:docMk/>
            <pc:sldMk cId="3891345585" sldId="270"/>
            <ac:spMk id="10" creationId="{1DB251F7-EBE7-46AC-A920-FFE2C5AF68EA}"/>
          </ac:spMkLst>
        </pc:spChg>
        <pc:spChg chg="mod">
          <ac:chgData name="brian cooper" userId="77b4ced3a3f2baeb" providerId="LiveId" clId="{65950D77-C86C-4059-8679-470B1C5840E4}" dt="2023-09-11T17:17:16.258" v="2301" actId="20577"/>
          <ac:spMkLst>
            <pc:docMk/>
            <pc:sldMk cId="3891345585" sldId="270"/>
            <ac:spMk id="11" creationId="{60726BA7-44D6-4116-90E3-38325026EAAD}"/>
          </ac:spMkLst>
        </pc:spChg>
        <pc:spChg chg="mod">
          <ac:chgData name="brian cooper" userId="77b4ced3a3f2baeb" providerId="LiveId" clId="{65950D77-C86C-4059-8679-470B1C5840E4}" dt="2023-09-11T17:22:34.018" v="2572" actId="20577"/>
          <ac:spMkLst>
            <pc:docMk/>
            <pc:sldMk cId="3891345585" sldId="270"/>
            <ac:spMk id="12" creationId="{7FB7F30B-2A84-4C44-BC5A-E826ED6E74A2}"/>
          </ac:spMkLst>
        </pc:spChg>
      </pc:sldChg>
      <pc:sldChg chg="addSp delSp modSp mod ord">
        <pc:chgData name="brian cooper" userId="77b4ced3a3f2baeb" providerId="LiveId" clId="{65950D77-C86C-4059-8679-470B1C5840E4}" dt="2023-09-24T00:58:39.775" v="6156" actId="20577"/>
        <pc:sldMkLst>
          <pc:docMk/>
          <pc:sldMk cId="2624630061" sldId="272"/>
        </pc:sldMkLst>
        <pc:spChg chg="mod">
          <ac:chgData name="brian cooper" userId="77b4ced3a3f2baeb" providerId="LiveId" clId="{65950D77-C86C-4059-8679-470B1C5840E4}" dt="2023-09-05T22:32:36.814" v="517" actId="20577"/>
          <ac:spMkLst>
            <pc:docMk/>
            <pc:sldMk cId="2624630061" sldId="272"/>
            <ac:spMk id="3" creationId="{FAD72D26-24EF-4CBD-9431-A558CB7CA906}"/>
          </ac:spMkLst>
        </pc:spChg>
        <pc:spChg chg="add del mod">
          <ac:chgData name="brian cooper" userId="77b4ced3a3f2baeb" providerId="LiveId" clId="{65950D77-C86C-4059-8679-470B1C5840E4}" dt="2023-09-05T22:28:56.306" v="380" actId="21"/>
          <ac:spMkLst>
            <pc:docMk/>
            <pc:sldMk cId="2624630061" sldId="272"/>
            <ac:spMk id="8" creationId="{316CACDF-5419-F5D2-70EF-589C6AF8A585}"/>
          </ac:spMkLst>
        </pc:spChg>
        <pc:graphicFrameChg chg="add del mod">
          <ac:chgData name="brian cooper" userId="77b4ced3a3f2baeb" providerId="LiveId" clId="{65950D77-C86C-4059-8679-470B1C5840E4}" dt="2023-09-24T00:58:39.775" v="6156" actId="20577"/>
          <ac:graphicFrameMkLst>
            <pc:docMk/>
            <pc:sldMk cId="2624630061" sldId="272"/>
            <ac:graphicFrameMk id="4" creationId="{93897051-DA8D-4072-A594-51769F8D52F5}"/>
          </ac:graphicFrameMkLst>
        </pc:graphicFrameChg>
      </pc:sldChg>
      <pc:sldChg chg="del">
        <pc:chgData name="brian cooper" userId="77b4ced3a3f2baeb" providerId="LiveId" clId="{65950D77-C86C-4059-8679-470B1C5840E4}" dt="2023-09-05T18:56:37.457" v="127" actId="2696"/>
        <pc:sldMkLst>
          <pc:docMk/>
          <pc:sldMk cId="3740286033" sldId="277"/>
        </pc:sldMkLst>
      </pc:sldChg>
      <pc:sldChg chg="del">
        <pc:chgData name="brian cooper" userId="77b4ced3a3f2baeb" providerId="LiveId" clId="{65950D77-C86C-4059-8679-470B1C5840E4}" dt="2023-09-05T22:32:59.655" v="518" actId="2696"/>
        <pc:sldMkLst>
          <pc:docMk/>
          <pc:sldMk cId="2496947791" sldId="278"/>
        </pc:sldMkLst>
      </pc:sldChg>
      <pc:sldChg chg="del ord">
        <pc:chgData name="brian cooper" userId="77b4ced3a3f2baeb" providerId="LiveId" clId="{65950D77-C86C-4059-8679-470B1C5840E4}" dt="2023-09-15T17:36:03.737" v="2573" actId="2696"/>
        <pc:sldMkLst>
          <pc:docMk/>
          <pc:sldMk cId="395518310" sldId="279"/>
        </pc:sldMkLst>
      </pc:sldChg>
      <pc:sldChg chg="modSp mod">
        <pc:chgData name="brian cooper" userId="77b4ced3a3f2baeb" providerId="LiveId" clId="{65950D77-C86C-4059-8679-470B1C5840E4}" dt="2023-09-24T01:02:58.872" v="6212" actId="20577"/>
        <pc:sldMkLst>
          <pc:docMk/>
          <pc:sldMk cId="1420547054" sldId="281"/>
        </pc:sldMkLst>
        <pc:spChg chg="mod">
          <ac:chgData name="brian cooper" userId="77b4ced3a3f2baeb" providerId="LiveId" clId="{65950D77-C86C-4059-8679-470B1C5840E4}" dt="2023-09-20T19:27:25.325" v="3024" actId="14100"/>
          <ac:spMkLst>
            <pc:docMk/>
            <pc:sldMk cId="1420547054" sldId="281"/>
            <ac:spMk id="7" creationId="{47788B34-4190-4916-9048-47720EA5ABF1}"/>
          </ac:spMkLst>
        </pc:spChg>
        <pc:spChg chg="mod">
          <ac:chgData name="brian cooper" userId="77b4ced3a3f2baeb" providerId="LiveId" clId="{65950D77-C86C-4059-8679-470B1C5840E4}" dt="2023-09-20T19:31:59.598" v="3370" actId="14100"/>
          <ac:spMkLst>
            <pc:docMk/>
            <pc:sldMk cId="1420547054" sldId="281"/>
            <ac:spMk id="8" creationId="{ABA415A0-3B77-43FB-A408-5F1DA4B0AAFA}"/>
          </ac:spMkLst>
        </pc:spChg>
        <pc:spChg chg="mod">
          <ac:chgData name="brian cooper" userId="77b4ced3a3f2baeb" providerId="LiveId" clId="{65950D77-C86C-4059-8679-470B1C5840E4}" dt="2023-09-20T19:33:18.258" v="3441" actId="20577"/>
          <ac:spMkLst>
            <pc:docMk/>
            <pc:sldMk cId="1420547054" sldId="281"/>
            <ac:spMk id="9" creationId="{8598ECEC-4413-4244-8F21-0076EC511806}"/>
          </ac:spMkLst>
        </pc:spChg>
        <pc:spChg chg="mod">
          <ac:chgData name="brian cooper" userId="77b4ced3a3f2baeb" providerId="LiveId" clId="{65950D77-C86C-4059-8679-470B1C5840E4}" dt="2023-09-20T19:32:26.939" v="3398" actId="20577"/>
          <ac:spMkLst>
            <pc:docMk/>
            <pc:sldMk cId="1420547054" sldId="281"/>
            <ac:spMk id="10" creationId="{34A9BC34-CFDB-4D7A-8D6C-1CE608D0909F}"/>
          </ac:spMkLst>
        </pc:spChg>
        <pc:spChg chg="mod">
          <ac:chgData name="brian cooper" userId="77b4ced3a3f2baeb" providerId="LiveId" clId="{65950D77-C86C-4059-8679-470B1C5840E4}" dt="2023-09-24T01:02:58.872" v="6212" actId="20577"/>
          <ac:spMkLst>
            <pc:docMk/>
            <pc:sldMk cId="1420547054" sldId="281"/>
            <ac:spMk id="11" creationId="{1D014E48-5DD9-49CE-AD5B-0FEF69204F68}"/>
          </ac:spMkLst>
        </pc:spChg>
        <pc:spChg chg="mod">
          <ac:chgData name="brian cooper" userId="77b4ced3a3f2baeb" providerId="LiveId" clId="{65950D77-C86C-4059-8679-470B1C5840E4}" dt="2023-09-20T19:32:06.188" v="3371" actId="14100"/>
          <ac:spMkLst>
            <pc:docMk/>
            <pc:sldMk cId="1420547054" sldId="281"/>
            <ac:spMk id="12" creationId="{3A63626D-0E6E-4023-ABFC-A744C9862159}"/>
          </ac:spMkLst>
        </pc:spChg>
        <pc:spChg chg="mod">
          <ac:chgData name="brian cooper" userId="77b4ced3a3f2baeb" providerId="LiveId" clId="{65950D77-C86C-4059-8679-470B1C5840E4}" dt="2023-09-20T20:19:05.865" v="5309" actId="20577"/>
          <ac:spMkLst>
            <pc:docMk/>
            <pc:sldMk cId="1420547054" sldId="281"/>
            <ac:spMk id="13" creationId="{258E9390-685C-4BAD-BFAD-EC56E81C4745}"/>
          </ac:spMkLst>
        </pc:spChg>
      </pc:sldChg>
      <pc:sldChg chg="modSp del mod">
        <pc:chgData name="brian cooper" userId="77b4ced3a3f2baeb" providerId="LiveId" clId="{65950D77-C86C-4059-8679-470B1C5840E4}" dt="2023-09-10T23:07:19.209" v="1419" actId="2696"/>
        <pc:sldMkLst>
          <pc:docMk/>
          <pc:sldMk cId="560021826" sldId="317"/>
        </pc:sldMkLst>
        <pc:spChg chg="mod">
          <ac:chgData name="brian cooper" userId="77b4ced3a3f2baeb" providerId="LiveId" clId="{65950D77-C86C-4059-8679-470B1C5840E4}" dt="2023-09-05T18:55:25.494" v="40" actId="20577"/>
          <ac:spMkLst>
            <pc:docMk/>
            <pc:sldMk cId="560021826" sldId="317"/>
            <ac:spMk id="15" creationId="{40F1DF5B-353A-4270-8C10-6A1509441174}"/>
          </ac:spMkLst>
        </pc:spChg>
        <pc:spChg chg="mod">
          <ac:chgData name="brian cooper" userId="77b4ced3a3f2baeb" providerId="LiveId" clId="{65950D77-C86C-4059-8679-470B1C5840E4}" dt="2023-09-05T18:56:01.518" v="126" actId="20577"/>
          <ac:spMkLst>
            <pc:docMk/>
            <pc:sldMk cId="560021826" sldId="317"/>
            <ac:spMk id="16" creationId="{4BDCF583-1D5D-4235-97C2-39272B80A0B1}"/>
          </ac:spMkLst>
        </pc:spChg>
      </pc:sldChg>
      <pc:sldChg chg="modSp mod">
        <pc:chgData name="brian cooper" userId="77b4ced3a3f2baeb" providerId="LiveId" clId="{65950D77-C86C-4059-8679-470B1C5840E4}" dt="2023-09-20T19:50:57.745" v="4167" actId="27636"/>
        <pc:sldMkLst>
          <pc:docMk/>
          <pc:sldMk cId="3521561301" sldId="321"/>
        </pc:sldMkLst>
        <pc:spChg chg="mod">
          <ac:chgData name="brian cooper" userId="77b4ced3a3f2baeb" providerId="LiveId" clId="{65950D77-C86C-4059-8679-470B1C5840E4}" dt="2023-09-20T19:50:57.745" v="4167" actId="27636"/>
          <ac:spMkLst>
            <pc:docMk/>
            <pc:sldMk cId="3521561301" sldId="321"/>
            <ac:spMk id="13" creationId="{C0287FEC-3826-4868-8D93-52429C6156F5}"/>
          </ac:spMkLst>
        </pc:spChg>
      </pc:sldChg>
      <pc:sldChg chg="modSp del mod">
        <pc:chgData name="brian cooper" userId="77b4ced3a3f2baeb" providerId="LiveId" clId="{65950D77-C86C-4059-8679-470B1C5840E4}" dt="2023-09-05T18:54:07.902" v="13" actId="2696"/>
        <pc:sldMkLst>
          <pc:docMk/>
          <pc:sldMk cId="2158886557" sldId="384"/>
        </pc:sldMkLst>
        <pc:spChg chg="mod">
          <ac:chgData name="brian cooper" userId="77b4ced3a3f2baeb" providerId="LiveId" clId="{65950D77-C86C-4059-8679-470B1C5840E4}" dt="2023-09-05T18:53:09.926" v="11" actId="27636"/>
          <ac:spMkLst>
            <pc:docMk/>
            <pc:sldMk cId="2158886557" sldId="384"/>
            <ac:spMk id="12" creationId="{E5127060-CDBF-435F-9009-A5451CCE305D}"/>
          </ac:spMkLst>
        </pc:spChg>
      </pc:sldChg>
      <pc:sldChg chg="addSp delSp modSp mod ord">
        <pc:chgData name="brian cooper" userId="77b4ced3a3f2baeb" providerId="LiveId" clId="{65950D77-C86C-4059-8679-470B1C5840E4}" dt="2023-09-10T22:55:53.700" v="1385"/>
        <pc:sldMkLst>
          <pc:docMk/>
          <pc:sldMk cId="2313234867" sldId="389"/>
        </pc:sldMkLst>
        <pc:spChg chg="mod">
          <ac:chgData name="brian cooper" userId="77b4ced3a3f2baeb" providerId="LiveId" clId="{65950D77-C86C-4059-8679-470B1C5840E4}" dt="2023-09-05T18:51:47.744" v="3" actId="14100"/>
          <ac:spMkLst>
            <pc:docMk/>
            <pc:sldMk cId="2313234867" sldId="389"/>
            <ac:spMk id="2" creationId="{0046426E-F6F6-4A7C-9181-8C3090996261}"/>
          </ac:spMkLst>
        </pc:spChg>
        <pc:spChg chg="mod">
          <ac:chgData name="brian cooper" userId="77b4ced3a3f2baeb" providerId="LiveId" clId="{65950D77-C86C-4059-8679-470B1C5840E4}" dt="2023-09-05T18:53:09.858" v="10"/>
          <ac:spMkLst>
            <pc:docMk/>
            <pc:sldMk cId="2313234867" sldId="389"/>
            <ac:spMk id="3" creationId="{D3B60D6F-4D0F-4D33-B2A7-159C8583FF00}"/>
          </ac:spMkLst>
        </pc:spChg>
        <pc:spChg chg="add del mod">
          <ac:chgData name="brian cooper" userId="77b4ced3a3f2baeb" providerId="LiveId" clId="{65950D77-C86C-4059-8679-470B1C5840E4}" dt="2023-09-05T18:52:44.547" v="7" actId="21"/>
          <ac:spMkLst>
            <pc:docMk/>
            <pc:sldMk cId="2313234867" sldId="389"/>
            <ac:spMk id="5" creationId="{C60DCEC6-A729-942D-C469-EA21C1AD929D}"/>
          </ac:spMkLst>
        </pc:spChg>
        <pc:picChg chg="add mod">
          <ac:chgData name="brian cooper" userId="77b4ced3a3f2baeb" providerId="LiveId" clId="{65950D77-C86C-4059-8679-470B1C5840E4}" dt="2023-09-05T22:57:12.239" v="921" actId="1076"/>
          <ac:picMkLst>
            <pc:docMk/>
            <pc:sldMk cId="2313234867" sldId="389"/>
            <ac:picMk id="7" creationId="{B6C4928B-C719-3A63-993C-45FBEE07D58A}"/>
          </ac:picMkLst>
        </pc:picChg>
        <pc:picChg chg="del">
          <ac:chgData name="brian cooper" userId="77b4ced3a3f2baeb" providerId="LiveId" clId="{65950D77-C86C-4059-8679-470B1C5840E4}" dt="2023-09-05T18:52:38.095" v="6" actId="21"/>
          <ac:picMkLst>
            <pc:docMk/>
            <pc:sldMk cId="2313234867" sldId="389"/>
            <ac:picMk id="8" creationId="{06D2324F-3B7B-45EF-9584-C8EADD2C8C0B}"/>
          </ac:picMkLst>
        </pc:picChg>
        <pc:picChg chg="add del mod">
          <ac:chgData name="brian cooper" userId="77b4ced3a3f2baeb" providerId="LiveId" clId="{65950D77-C86C-4059-8679-470B1C5840E4}" dt="2023-09-05T22:56:46.513" v="913" actId="21"/>
          <ac:picMkLst>
            <pc:docMk/>
            <pc:sldMk cId="2313234867" sldId="389"/>
            <ac:picMk id="9" creationId="{C05A1BD1-84D2-5146-2935-76B0EDBE4D35}"/>
          </ac:picMkLst>
        </pc:picChg>
        <pc:picChg chg="mod">
          <ac:chgData name="brian cooper" userId="77b4ced3a3f2baeb" providerId="LiveId" clId="{65950D77-C86C-4059-8679-470B1C5840E4}" dt="2023-09-05T22:57:08.062" v="920" actId="1076"/>
          <ac:picMkLst>
            <pc:docMk/>
            <pc:sldMk cId="2313234867" sldId="389"/>
            <ac:picMk id="10" creationId="{71F862F9-0E8A-4DB9-8083-1C3AA6E5D777}"/>
          </ac:picMkLst>
        </pc:picChg>
        <pc:picChg chg="mod">
          <ac:chgData name="brian cooper" userId="77b4ced3a3f2baeb" providerId="LiveId" clId="{65950D77-C86C-4059-8679-470B1C5840E4}" dt="2023-09-05T22:56:35.653" v="911" actId="1076"/>
          <ac:picMkLst>
            <pc:docMk/>
            <pc:sldMk cId="2313234867" sldId="389"/>
            <ac:picMk id="12" creationId="{A63F39B9-0715-40B5-8ECB-9B983F99C690}"/>
          </ac:picMkLst>
        </pc:picChg>
      </pc:sldChg>
      <pc:sldChg chg="modSp mod">
        <pc:chgData name="brian cooper" userId="77b4ced3a3f2baeb" providerId="LiveId" clId="{65950D77-C86C-4059-8679-470B1C5840E4}" dt="2023-09-20T19:53:54.586" v="4300" actId="20577"/>
        <pc:sldMkLst>
          <pc:docMk/>
          <pc:sldMk cId="3247798845" sldId="391"/>
        </pc:sldMkLst>
        <pc:spChg chg="mod">
          <ac:chgData name="brian cooper" userId="77b4ced3a3f2baeb" providerId="LiveId" clId="{65950D77-C86C-4059-8679-470B1C5840E4}" dt="2023-09-20T19:53:54.586" v="4300" actId="20577"/>
          <ac:spMkLst>
            <pc:docMk/>
            <pc:sldMk cId="3247798845" sldId="391"/>
            <ac:spMk id="23" creationId="{8E5E4638-9BCB-4C2E-914F-CC868E2020D5}"/>
          </ac:spMkLst>
        </pc:spChg>
      </pc:sldChg>
      <pc:sldChg chg="modSp mod">
        <pc:chgData name="brian cooper" userId="77b4ced3a3f2baeb" providerId="LiveId" clId="{65950D77-C86C-4059-8679-470B1C5840E4}" dt="2023-09-24T00:59:02.975" v="6162" actId="20577"/>
        <pc:sldMkLst>
          <pc:docMk/>
          <pc:sldMk cId="1836695929" sldId="392"/>
        </pc:sldMkLst>
        <pc:spChg chg="mod">
          <ac:chgData name="brian cooper" userId="77b4ced3a3f2baeb" providerId="LiveId" clId="{65950D77-C86C-4059-8679-470B1C5840E4}" dt="2023-09-24T00:59:02.975" v="6162" actId="20577"/>
          <ac:spMkLst>
            <pc:docMk/>
            <pc:sldMk cId="1836695929" sldId="392"/>
            <ac:spMk id="7" creationId="{4B18D636-CC10-4B1E-AA38-419DCCF2D9C9}"/>
          </ac:spMkLst>
        </pc:spChg>
        <pc:spChg chg="mod">
          <ac:chgData name="brian cooper" userId="77b4ced3a3f2baeb" providerId="LiveId" clId="{65950D77-C86C-4059-8679-470B1C5840E4}" dt="2023-09-05T22:38:47.499" v="815" actId="20577"/>
          <ac:spMkLst>
            <pc:docMk/>
            <pc:sldMk cId="1836695929" sldId="392"/>
            <ac:spMk id="9" creationId="{0D098C43-2F2A-4100-89BC-5931039293FA}"/>
          </ac:spMkLst>
        </pc:spChg>
        <pc:spChg chg="mod">
          <ac:chgData name="brian cooper" userId="77b4ced3a3f2baeb" providerId="LiveId" clId="{65950D77-C86C-4059-8679-470B1C5840E4}" dt="2023-09-10T21:49:27.468" v="1046" actId="20577"/>
          <ac:spMkLst>
            <pc:docMk/>
            <pc:sldMk cId="1836695929" sldId="392"/>
            <ac:spMk id="10" creationId="{1DB251F7-EBE7-46AC-A920-FFE2C5AF68EA}"/>
          </ac:spMkLst>
        </pc:spChg>
        <pc:spChg chg="mod">
          <ac:chgData name="brian cooper" userId="77b4ced3a3f2baeb" providerId="LiveId" clId="{65950D77-C86C-4059-8679-470B1C5840E4}" dt="2023-09-05T22:39:20.427" v="830" actId="122"/>
          <ac:spMkLst>
            <pc:docMk/>
            <pc:sldMk cId="1836695929" sldId="392"/>
            <ac:spMk id="11" creationId="{60726BA7-44D6-4116-90E3-38325026EAAD}"/>
          </ac:spMkLst>
        </pc:spChg>
        <pc:spChg chg="mod">
          <ac:chgData name="brian cooper" userId="77b4ced3a3f2baeb" providerId="LiveId" clId="{65950D77-C86C-4059-8679-470B1C5840E4}" dt="2023-09-05T22:50:47.050" v="909" actId="20577"/>
          <ac:spMkLst>
            <pc:docMk/>
            <pc:sldMk cId="1836695929" sldId="392"/>
            <ac:spMk id="12" creationId="{7FB7F30B-2A84-4C44-BC5A-E826ED6E74A2}"/>
          </ac:spMkLst>
        </pc:spChg>
      </pc:sldChg>
      <pc:sldChg chg="modSp mod">
        <pc:chgData name="brian cooper" userId="77b4ced3a3f2baeb" providerId="LiveId" clId="{65950D77-C86C-4059-8679-470B1C5840E4}" dt="2023-09-24T00:59:21.484" v="6171" actId="20577"/>
        <pc:sldMkLst>
          <pc:docMk/>
          <pc:sldMk cId="1220339008" sldId="393"/>
        </pc:sldMkLst>
        <pc:spChg chg="mod">
          <ac:chgData name="brian cooper" userId="77b4ced3a3f2baeb" providerId="LiveId" clId="{65950D77-C86C-4059-8679-470B1C5840E4}" dt="2023-09-24T00:59:21.484" v="6171" actId="20577"/>
          <ac:spMkLst>
            <pc:docMk/>
            <pc:sldMk cId="1220339008" sldId="393"/>
            <ac:spMk id="7" creationId="{4B18D636-CC10-4B1E-AA38-419DCCF2D9C9}"/>
          </ac:spMkLst>
        </pc:spChg>
        <pc:spChg chg="mod">
          <ac:chgData name="brian cooper" userId="77b4ced3a3f2baeb" providerId="LiveId" clId="{65950D77-C86C-4059-8679-470B1C5840E4}" dt="2023-09-10T21:53:30.288" v="1155" actId="20577"/>
          <ac:spMkLst>
            <pc:docMk/>
            <pc:sldMk cId="1220339008" sldId="393"/>
            <ac:spMk id="9" creationId="{0D098C43-2F2A-4100-89BC-5931039293FA}"/>
          </ac:spMkLst>
        </pc:spChg>
        <pc:spChg chg="mod">
          <ac:chgData name="brian cooper" userId="77b4ced3a3f2baeb" providerId="LiveId" clId="{65950D77-C86C-4059-8679-470B1C5840E4}" dt="2023-09-10T21:57:08.337" v="1382" actId="20577"/>
          <ac:spMkLst>
            <pc:docMk/>
            <pc:sldMk cId="1220339008" sldId="393"/>
            <ac:spMk id="10" creationId="{1DB251F7-EBE7-46AC-A920-FFE2C5AF68EA}"/>
          </ac:spMkLst>
        </pc:spChg>
        <pc:spChg chg="mod">
          <ac:chgData name="brian cooper" userId="77b4ced3a3f2baeb" providerId="LiveId" clId="{65950D77-C86C-4059-8679-470B1C5840E4}" dt="2023-09-10T21:53:42.857" v="1183" actId="20577"/>
          <ac:spMkLst>
            <pc:docMk/>
            <pc:sldMk cId="1220339008" sldId="393"/>
            <ac:spMk id="11" creationId="{60726BA7-44D6-4116-90E3-38325026EAAD}"/>
          </ac:spMkLst>
        </pc:spChg>
        <pc:spChg chg="mod">
          <ac:chgData name="brian cooper" userId="77b4ced3a3f2baeb" providerId="LiveId" clId="{65950D77-C86C-4059-8679-470B1C5840E4}" dt="2023-09-10T22:21:36.192" v="1383"/>
          <ac:spMkLst>
            <pc:docMk/>
            <pc:sldMk cId="1220339008" sldId="393"/>
            <ac:spMk id="12" creationId="{7FB7F30B-2A84-4C44-BC5A-E826ED6E74A2}"/>
          </ac:spMkLst>
        </pc:spChg>
      </pc:sldChg>
      <pc:sldChg chg="modSp mod ord delDesignElem">
        <pc:chgData name="brian cooper" userId="77b4ced3a3f2baeb" providerId="LiveId" clId="{65950D77-C86C-4059-8679-470B1C5840E4}" dt="2023-09-11T16:55:40.634" v="1674"/>
        <pc:sldMkLst>
          <pc:docMk/>
          <pc:sldMk cId="2734848737" sldId="394"/>
        </pc:sldMkLst>
        <pc:spChg chg="mod">
          <ac:chgData name="brian cooper" userId="77b4ced3a3f2baeb" providerId="LiveId" clId="{65950D77-C86C-4059-8679-470B1C5840E4}" dt="2023-09-10T23:15:49.829" v="1467" actId="20577"/>
          <ac:spMkLst>
            <pc:docMk/>
            <pc:sldMk cId="2734848737" sldId="394"/>
            <ac:spMk id="15" creationId="{40F1DF5B-353A-4270-8C10-6A1509441174}"/>
          </ac:spMkLst>
        </pc:spChg>
        <pc:spChg chg="mod">
          <ac:chgData name="brian cooper" userId="77b4ced3a3f2baeb" providerId="LiveId" clId="{65950D77-C86C-4059-8679-470B1C5840E4}" dt="2023-09-10T23:16:31.169" v="1583" actId="20577"/>
          <ac:spMkLst>
            <pc:docMk/>
            <pc:sldMk cId="2734848737" sldId="394"/>
            <ac:spMk id="16" creationId="{4BDCF583-1D5D-4235-97C2-39272B80A0B1}"/>
          </ac:spMkLst>
        </pc:spChg>
      </pc:sldChg>
      <pc:sldChg chg="modSp mod delDesignElem">
        <pc:chgData name="brian cooper" userId="77b4ced3a3f2baeb" providerId="LiveId" clId="{65950D77-C86C-4059-8679-470B1C5840E4}" dt="2023-09-24T00:58:18.766" v="6155" actId="20577"/>
        <pc:sldMkLst>
          <pc:docMk/>
          <pc:sldMk cId="1677730120" sldId="395"/>
        </pc:sldMkLst>
        <pc:spChg chg="mod">
          <ac:chgData name="brian cooper" userId="77b4ced3a3f2baeb" providerId="LiveId" clId="{65950D77-C86C-4059-8679-470B1C5840E4}" dt="2023-09-10T23:03:43.026" v="1416" actId="14100"/>
          <ac:spMkLst>
            <pc:docMk/>
            <pc:sldMk cId="1677730120" sldId="395"/>
            <ac:spMk id="15" creationId="{40F1DF5B-353A-4270-8C10-6A1509441174}"/>
          </ac:spMkLst>
        </pc:spChg>
        <pc:spChg chg="mod">
          <ac:chgData name="brian cooper" userId="77b4ced3a3f2baeb" providerId="LiveId" clId="{65950D77-C86C-4059-8679-470B1C5840E4}" dt="2023-09-24T00:58:18.766" v="6155" actId="20577"/>
          <ac:spMkLst>
            <pc:docMk/>
            <pc:sldMk cId="1677730120" sldId="395"/>
            <ac:spMk id="16" creationId="{4BDCF583-1D5D-4235-97C2-39272B80A0B1}"/>
          </ac:spMkLst>
        </pc:spChg>
        <pc:picChg chg="mod">
          <ac:chgData name="brian cooper" userId="77b4ced3a3f2baeb" providerId="LiveId" clId="{65950D77-C86C-4059-8679-470B1C5840E4}" dt="2023-09-10T22:57:58.987" v="1391" actId="1076"/>
          <ac:picMkLst>
            <pc:docMk/>
            <pc:sldMk cId="1677730120" sldId="395"/>
            <ac:picMk id="8" creationId="{5FED7C55-F545-49A1-90FD-D853A25AB453}"/>
          </ac:picMkLst>
        </pc:picChg>
      </pc:sldChg>
      <pc:sldChg chg="modSp mod">
        <pc:chgData name="brian cooper" userId="77b4ced3a3f2baeb" providerId="LiveId" clId="{65950D77-C86C-4059-8679-470B1C5840E4}" dt="2023-09-24T01:03:16.641" v="6213" actId="20577"/>
        <pc:sldMkLst>
          <pc:docMk/>
          <pc:sldMk cId="3884020524" sldId="396"/>
        </pc:sldMkLst>
        <pc:spChg chg="mod">
          <ac:chgData name="brian cooper" userId="77b4ced3a3f2baeb" providerId="LiveId" clId="{65950D77-C86C-4059-8679-470B1C5840E4}" dt="2023-09-11T17:00:45.096" v="1732" actId="20577"/>
          <ac:spMkLst>
            <pc:docMk/>
            <pc:sldMk cId="3884020524" sldId="396"/>
            <ac:spMk id="15" creationId="{40F1DF5B-353A-4270-8C10-6A1509441174}"/>
          </ac:spMkLst>
        </pc:spChg>
        <pc:spChg chg="mod">
          <ac:chgData name="brian cooper" userId="77b4ced3a3f2baeb" providerId="LiveId" clId="{65950D77-C86C-4059-8679-470B1C5840E4}" dt="2023-09-24T01:03:16.641" v="6213" actId="20577"/>
          <ac:spMkLst>
            <pc:docMk/>
            <pc:sldMk cId="3884020524" sldId="396"/>
            <ac:spMk id="16" creationId="{4BDCF583-1D5D-4235-97C2-39272B80A0B1}"/>
          </ac:spMkLst>
        </pc:spChg>
      </pc:sldChg>
      <pc:sldChg chg="modSp mod">
        <pc:chgData name="brian cooper" userId="77b4ced3a3f2baeb" providerId="LiveId" clId="{65950D77-C86C-4059-8679-470B1C5840E4}" dt="2023-09-20T20:04:23.035" v="4434" actId="20577"/>
        <pc:sldMkLst>
          <pc:docMk/>
          <pc:sldMk cId="751181040" sldId="397"/>
        </pc:sldMkLst>
        <pc:spChg chg="mod">
          <ac:chgData name="brian cooper" userId="77b4ced3a3f2baeb" providerId="LiveId" clId="{65950D77-C86C-4059-8679-470B1C5840E4}" dt="2023-09-20T20:03:43.217" v="4338" actId="20577"/>
          <ac:spMkLst>
            <pc:docMk/>
            <pc:sldMk cId="751181040" sldId="397"/>
            <ac:spMk id="15" creationId="{40F1DF5B-353A-4270-8C10-6A1509441174}"/>
          </ac:spMkLst>
        </pc:spChg>
        <pc:spChg chg="mod">
          <ac:chgData name="brian cooper" userId="77b4ced3a3f2baeb" providerId="LiveId" clId="{65950D77-C86C-4059-8679-470B1C5840E4}" dt="2023-09-20T20:04:23.035" v="4434" actId="20577"/>
          <ac:spMkLst>
            <pc:docMk/>
            <pc:sldMk cId="751181040" sldId="397"/>
            <ac:spMk id="16" creationId="{4BDCF583-1D5D-4235-97C2-39272B80A0B1}"/>
          </ac:spMkLst>
        </pc:spChg>
      </pc:sldChg>
      <pc:sldChg chg="addSp delSp modSp mod">
        <pc:chgData name="brian cooper" userId="77b4ced3a3f2baeb" providerId="LiveId" clId="{65950D77-C86C-4059-8679-470B1C5840E4}" dt="2023-09-24T01:01:46.544" v="6175" actId="20577"/>
        <pc:sldMkLst>
          <pc:docMk/>
          <pc:sldMk cId="2403613607" sldId="398"/>
        </pc:sldMkLst>
        <pc:spChg chg="mod">
          <ac:chgData name="brian cooper" userId="77b4ced3a3f2baeb" providerId="LiveId" clId="{65950D77-C86C-4059-8679-470B1C5840E4}" dt="2023-09-20T20:08:31.063" v="4527" actId="20577"/>
          <ac:spMkLst>
            <pc:docMk/>
            <pc:sldMk cId="2403613607" sldId="398"/>
            <ac:spMk id="7" creationId="{4B18D636-CC10-4B1E-AA38-419DCCF2D9C9}"/>
          </ac:spMkLst>
        </pc:spChg>
        <pc:spChg chg="mod">
          <ac:chgData name="brian cooper" userId="77b4ced3a3f2baeb" providerId="LiveId" clId="{65950D77-C86C-4059-8679-470B1C5840E4}" dt="2023-09-20T20:08:39.600" v="4543" actId="20577"/>
          <ac:spMkLst>
            <pc:docMk/>
            <pc:sldMk cId="2403613607" sldId="398"/>
            <ac:spMk id="9" creationId="{0D098C43-2F2A-4100-89BC-5931039293FA}"/>
          </ac:spMkLst>
        </pc:spChg>
        <pc:spChg chg="mod">
          <ac:chgData name="brian cooper" userId="77b4ced3a3f2baeb" providerId="LiveId" clId="{65950D77-C86C-4059-8679-470B1C5840E4}" dt="2023-09-24T01:01:46.544" v="6175" actId="20577"/>
          <ac:spMkLst>
            <pc:docMk/>
            <pc:sldMk cId="2403613607" sldId="398"/>
            <ac:spMk id="10" creationId="{1DB251F7-EBE7-46AC-A920-FFE2C5AF68EA}"/>
          </ac:spMkLst>
        </pc:spChg>
        <pc:spChg chg="mod">
          <ac:chgData name="brian cooper" userId="77b4ced3a3f2baeb" providerId="LiveId" clId="{65950D77-C86C-4059-8679-470B1C5840E4}" dt="2023-09-20T20:07:47.898" v="4436" actId="1076"/>
          <ac:spMkLst>
            <pc:docMk/>
            <pc:sldMk cId="2403613607" sldId="398"/>
            <ac:spMk id="11" creationId="{60726BA7-44D6-4116-90E3-38325026EAAD}"/>
          </ac:spMkLst>
        </pc:spChg>
        <pc:spChg chg="mod">
          <ac:chgData name="brian cooper" userId="77b4ced3a3f2baeb" providerId="LiveId" clId="{65950D77-C86C-4059-8679-470B1C5840E4}" dt="2023-09-20T20:22:04.096" v="5549" actId="20577"/>
          <ac:spMkLst>
            <pc:docMk/>
            <pc:sldMk cId="2403613607" sldId="398"/>
            <ac:spMk id="12" creationId="{7FB7F30B-2A84-4C44-BC5A-E826ED6E74A2}"/>
          </ac:spMkLst>
        </pc:spChg>
        <pc:picChg chg="add del">
          <ac:chgData name="brian cooper" userId="77b4ced3a3f2baeb" providerId="LiveId" clId="{65950D77-C86C-4059-8679-470B1C5840E4}" dt="2023-09-20T20:09:31.706" v="4661"/>
          <ac:picMkLst>
            <pc:docMk/>
            <pc:sldMk cId="2403613607" sldId="398"/>
            <ac:picMk id="2" creationId="{6338D1CB-9C58-6EFA-FB86-C3222749B007}"/>
          </ac:picMkLst>
        </pc:picChg>
      </pc:sldChg>
      <pc:sldChg chg="delSp modSp new mod">
        <pc:chgData name="brian cooper" userId="77b4ced3a3f2baeb" providerId="LiveId" clId="{65950D77-C86C-4059-8679-470B1C5840E4}" dt="2023-09-23T20:03:32.950" v="6152" actId="5793"/>
        <pc:sldMkLst>
          <pc:docMk/>
          <pc:sldMk cId="1749407849" sldId="399"/>
        </pc:sldMkLst>
        <pc:spChg chg="mod">
          <ac:chgData name="brian cooper" userId="77b4ced3a3f2baeb" providerId="LiveId" clId="{65950D77-C86C-4059-8679-470B1C5840E4}" dt="2023-09-23T19:11:26.468" v="5698" actId="20577"/>
          <ac:spMkLst>
            <pc:docMk/>
            <pc:sldMk cId="1749407849" sldId="399"/>
            <ac:spMk id="2" creationId="{38A1184C-F9D5-CAE3-26D6-C94F8DB213C3}"/>
          </ac:spMkLst>
        </pc:spChg>
        <pc:spChg chg="del">
          <ac:chgData name="brian cooper" userId="77b4ced3a3f2baeb" providerId="LiveId" clId="{65950D77-C86C-4059-8679-470B1C5840E4}" dt="2023-09-23T19:11:32.591" v="5699" actId="21"/>
          <ac:spMkLst>
            <pc:docMk/>
            <pc:sldMk cId="1749407849" sldId="399"/>
            <ac:spMk id="3" creationId="{FF29EA9E-0692-F54F-EB6A-B2DE6F5AD655}"/>
          </ac:spMkLst>
        </pc:spChg>
        <pc:spChg chg="mod">
          <ac:chgData name="brian cooper" userId="77b4ced3a3f2baeb" providerId="LiveId" clId="{65950D77-C86C-4059-8679-470B1C5840E4}" dt="2023-09-23T19:29:24.701" v="5714" actId="20577"/>
          <ac:spMkLst>
            <pc:docMk/>
            <pc:sldMk cId="1749407849" sldId="399"/>
            <ac:spMk id="4" creationId="{584F71EB-2FC3-4936-97F1-03DADD97918D}"/>
          </ac:spMkLst>
        </pc:spChg>
        <pc:spChg chg="del">
          <ac:chgData name="brian cooper" userId="77b4ced3a3f2baeb" providerId="LiveId" clId="{65950D77-C86C-4059-8679-470B1C5840E4}" dt="2023-09-23T19:11:38.271" v="5700" actId="21"/>
          <ac:spMkLst>
            <pc:docMk/>
            <pc:sldMk cId="1749407849" sldId="399"/>
            <ac:spMk id="5" creationId="{69135261-FB30-EA79-35A0-B80B8BAED7E9}"/>
          </ac:spMkLst>
        </pc:spChg>
        <pc:spChg chg="mod">
          <ac:chgData name="brian cooper" userId="77b4ced3a3f2baeb" providerId="LiveId" clId="{65950D77-C86C-4059-8679-470B1C5840E4}" dt="2023-09-23T20:03:32.950" v="6152" actId="5793"/>
          <ac:spMkLst>
            <pc:docMk/>
            <pc:sldMk cId="1749407849" sldId="399"/>
            <ac:spMk id="6" creationId="{E5095077-8078-6631-98A0-88485396C289}"/>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B2E815-0D19-41DC-B01B-4D608769620A}" type="doc">
      <dgm:prSet loTypeId="urn:microsoft.com/office/officeart/2016/7/layout/RoundedRectangleTimeline" loCatId="other" qsTypeId="urn:microsoft.com/office/officeart/2005/8/quickstyle/simple1" qsCatId="simple" csTypeId="urn:microsoft.com/office/officeart/2005/8/colors/colorful5" csCatId="colorful" phldr="1"/>
      <dgm:spPr/>
      <dgm:t>
        <a:bodyPr/>
        <a:lstStyle/>
        <a:p>
          <a:endParaRPr lang="en-US"/>
        </a:p>
      </dgm:t>
    </dgm:pt>
    <dgm:pt modelId="{4259F840-24E7-476F-9F30-482E46395856}">
      <dgm:prSet phldrT="[Text]" custT="1"/>
      <dgm:spPr/>
      <dgm:t>
        <a:bodyPr/>
        <a:lstStyle/>
        <a:p>
          <a:r>
            <a:rPr lang="en-US" sz="1800" dirty="0">
              <a:latin typeface="+mn-lt"/>
            </a:rPr>
            <a:t>Slow twitch Fiber Efficiency</a:t>
          </a:r>
        </a:p>
      </dgm:t>
    </dgm:pt>
    <dgm:pt modelId="{FCE8068D-7E50-4749-A8D0-ADEDAC5637B3}" type="parTrans" cxnId="{42EE41D1-3C16-4937-BB38-B076896C09A0}">
      <dgm:prSet/>
      <dgm:spPr/>
      <dgm:t>
        <a:bodyPr/>
        <a:lstStyle/>
        <a:p>
          <a:endParaRPr lang="en-US" sz="1800">
            <a:latin typeface="+mn-lt"/>
          </a:endParaRPr>
        </a:p>
      </dgm:t>
    </dgm:pt>
    <dgm:pt modelId="{DCC444A4-F20A-48F5-A61E-47BFFF185A57}" type="sibTrans" cxnId="{42EE41D1-3C16-4937-BB38-B076896C09A0}">
      <dgm:prSet/>
      <dgm:spPr/>
      <dgm:t>
        <a:bodyPr/>
        <a:lstStyle/>
        <a:p>
          <a:endParaRPr lang="en-US" sz="1800">
            <a:latin typeface="+mn-lt"/>
          </a:endParaRPr>
        </a:p>
      </dgm:t>
    </dgm:pt>
    <dgm:pt modelId="{B54C8F6C-BE1E-4EAB-B7A0-48DE01FFAA36}">
      <dgm:prSet phldrT="[Text]" custT="1"/>
      <dgm:spPr/>
      <dgm:t>
        <a:bodyPr/>
        <a:lstStyle/>
        <a:p>
          <a:pPr>
            <a:buFont typeface="Symbol" panose="05050102010706020507" pitchFamily="18" charset="2"/>
            <a:buNone/>
          </a:pPr>
          <a:r>
            <a:rPr lang="en-US" sz="1800" dirty="0">
              <a:latin typeface="+mn-lt"/>
            </a:rPr>
            <a:t>7 </a:t>
          </a:r>
          <a:r>
            <a:rPr lang="en-US" sz="1800" dirty="0" err="1">
              <a:latin typeface="+mn-lt"/>
            </a:rPr>
            <a:t>Hrz</a:t>
          </a:r>
          <a:endParaRPr lang="en-US" sz="1800" dirty="0">
            <a:latin typeface="+mn-lt"/>
          </a:endParaRPr>
        </a:p>
      </dgm:t>
    </dgm:pt>
    <dgm:pt modelId="{8DE7CD45-B7C0-432E-B819-6A7D97E31315}" type="parTrans" cxnId="{770CA1CC-3DDD-451E-AE83-A71CA570260C}">
      <dgm:prSet/>
      <dgm:spPr/>
      <dgm:t>
        <a:bodyPr/>
        <a:lstStyle/>
        <a:p>
          <a:endParaRPr lang="en-US" sz="1800">
            <a:latin typeface="+mn-lt"/>
          </a:endParaRPr>
        </a:p>
      </dgm:t>
    </dgm:pt>
    <dgm:pt modelId="{C33B8BEF-A818-4A2F-A99A-E2B29895E184}" type="sibTrans" cxnId="{770CA1CC-3DDD-451E-AE83-A71CA570260C}">
      <dgm:prSet/>
      <dgm:spPr/>
      <dgm:t>
        <a:bodyPr/>
        <a:lstStyle/>
        <a:p>
          <a:endParaRPr lang="en-US" sz="1800">
            <a:latin typeface="+mn-lt"/>
          </a:endParaRPr>
        </a:p>
      </dgm:t>
    </dgm:pt>
    <dgm:pt modelId="{E4033A39-DCC4-4038-9562-AEDDBBB37A99}">
      <dgm:prSet phldrT="[Text]" custT="1"/>
      <dgm:spPr/>
      <dgm:t>
        <a:bodyPr/>
        <a:lstStyle/>
        <a:p>
          <a:r>
            <a:rPr lang="en-US" sz="1800" dirty="0">
              <a:latin typeface="+mn-lt"/>
            </a:rPr>
            <a:t>Slow twitch Fiber hypertrophy</a:t>
          </a:r>
        </a:p>
      </dgm:t>
    </dgm:pt>
    <dgm:pt modelId="{048EEAE6-78BA-4B00-B7BB-9C22DBB1E8F4}" type="parTrans" cxnId="{32EF2862-2950-4DF8-BEA8-CD19460CCA31}">
      <dgm:prSet/>
      <dgm:spPr/>
      <dgm:t>
        <a:bodyPr/>
        <a:lstStyle/>
        <a:p>
          <a:endParaRPr lang="en-US" sz="1800">
            <a:latin typeface="+mn-lt"/>
          </a:endParaRPr>
        </a:p>
      </dgm:t>
    </dgm:pt>
    <dgm:pt modelId="{80AB0E5B-0C58-465D-A545-5B21133D2849}" type="sibTrans" cxnId="{32EF2862-2950-4DF8-BEA8-CD19460CCA31}">
      <dgm:prSet/>
      <dgm:spPr/>
      <dgm:t>
        <a:bodyPr/>
        <a:lstStyle/>
        <a:p>
          <a:endParaRPr lang="en-US" sz="1800">
            <a:latin typeface="+mn-lt"/>
          </a:endParaRPr>
        </a:p>
      </dgm:t>
    </dgm:pt>
    <dgm:pt modelId="{A4C0B4E4-70AD-4901-9E3F-7EA25DD6DAA1}">
      <dgm:prSet phldrT="[Text]" custT="1"/>
      <dgm:spPr/>
      <dgm:t>
        <a:bodyPr/>
        <a:lstStyle/>
        <a:p>
          <a:pPr>
            <a:buFont typeface="Symbol" panose="05050102010706020507" pitchFamily="18" charset="2"/>
            <a:buChar char=""/>
          </a:pPr>
          <a:r>
            <a:rPr lang="en-US" sz="1800" dirty="0">
              <a:latin typeface="+mn-lt"/>
            </a:rPr>
            <a:t>30 </a:t>
          </a:r>
          <a:r>
            <a:rPr lang="en-US" sz="1800" dirty="0" err="1">
              <a:latin typeface="+mn-lt"/>
            </a:rPr>
            <a:t>Hrz</a:t>
          </a:r>
          <a:endParaRPr lang="en-US" sz="1800" dirty="0">
            <a:latin typeface="+mn-lt"/>
          </a:endParaRPr>
        </a:p>
      </dgm:t>
    </dgm:pt>
    <dgm:pt modelId="{701D9033-BAD3-4299-933F-A47AFDC2ECD0}" type="parTrans" cxnId="{5E74CB62-E52E-4CEE-8AA1-9812BFC0D67E}">
      <dgm:prSet/>
      <dgm:spPr/>
      <dgm:t>
        <a:bodyPr/>
        <a:lstStyle/>
        <a:p>
          <a:endParaRPr lang="en-US" sz="1800">
            <a:latin typeface="+mn-lt"/>
          </a:endParaRPr>
        </a:p>
      </dgm:t>
    </dgm:pt>
    <dgm:pt modelId="{657DB10D-2517-48AA-B970-6D815DBD4123}" type="sibTrans" cxnId="{5E74CB62-E52E-4CEE-8AA1-9812BFC0D67E}">
      <dgm:prSet/>
      <dgm:spPr/>
      <dgm:t>
        <a:bodyPr/>
        <a:lstStyle/>
        <a:p>
          <a:endParaRPr lang="en-US" sz="1800">
            <a:latin typeface="+mn-lt"/>
          </a:endParaRPr>
        </a:p>
      </dgm:t>
    </dgm:pt>
    <dgm:pt modelId="{87BF7896-20EA-4E8F-B6F4-A34EC5C9CB50}">
      <dgm:prSet phldrT="[Text]" custT="1"/>
      <dgm:spPr/>
      <dgm:t>
        <a:bodyPr/>
        <a:lstStyle/>
        <a:p>
          <a:r>
            <a:rPr lang="en-US" sz="1800" dirty="0" err="1">
              <a:latin typeface="+mn-lt"/>
            </a:rPr>
            <a:t>Oxydative</a:t>
          </a:r>
          <a:r>
            <a:rPr lang="en-US" sz="1800" dirty="0">
              <a:latin typeface="+mn-lt"/>
            </a:rPr>
            <a:t> Fast Twitch Fibers II-A</a:t>
          </a:r>
        </a:p>
      </dgm:t>
    </dgm:pt>
    <dgm:pt modelId="{05E47BA5-F724-4AEE-9B5B-401F18E028E6}" type="parTrans" cxnId="{92330C11-C197-4512-BDA4-8D8A69AF7D1C}">
      <dgm:prSet/>
      <dgm:spPr/>
      <dgm:t>
        <a:bodyPr/>
        <a:lstStyle/>
        <a:p>
          <a:endParaRPr lang="en-US" sz="1800">
            <a:latin typeface="+mn-lt"/>
          </a:endParaRPr>
        </a:p>
      </dgm:t>
    </dgm:pt>
    <dgm:pt modelId="{D63CE73E-35DE-48C3-8753-7648BC953C0D}" type="sibTrans" cxnId="{92330C11-C197-4512-BDA4-8D8A69AF7D1C}">
      <dgm:prSet/>
      <dgm:spPr/>
      <dgm:t>
        <a:bodyPr/>
        <a:lstStyle/>
        <a:p>
          <a:endParaRPr lang="en-US" sz="1800">
            <a:latin typeface="+mn-lt"/>
          </a:endParaRPr>
        </a:p>
      </dgm:t>
    </dgm:pt>
    <dgm:pt modelId="{43CBB0A2-9D75-4264-8A30-3E8974B40658}">
      <dgm:prSet phldrT="[Text]" custT="1"/>
      <dgm:spPr/>
      <dgm:t>
        <a:bodyPr/>
        <a:lstStyle/>
        <a:p>
          <a:pPr>
            <a:buFont typeface="Symbol" panose="05050102010706020507" pitchFamily="18" charset="2"/>
            <a:buChar char=""/>
          </a:pPr>
          <a:r>
            <a:rPr lang="en-US" sz="1800" dirty="0"/>
            <a:t>50 </a:t>
          </a:r>
          <a:r>
            <a:rPr lang="en-US" sz="1800" dirty="0" err="1"/>
            <a:t>Hrz</a:t>
          </a:r>
          <a:endParaRPr lang="en-US" sz="1800" dirty="0">
            <a:latin typeface="+mn-lt"/>
          </a:endParaRPr>
        </a:p>
      </dgm:t>
    </dgm:pt>
    <dgm:pt modelId="{F806E590-5F8E-48A1-96AC-9E738290D2ED}" type="parTrans" cxnId="{4D2DF581-8128-4440-9E51-29109DC6ED52}">
      <dgm:prSet/>
      <dgm:spPr/>
      <dgm:t>
        <a:bodyPr/>
        <a:lstStyle/>
        <a:p>
          <a:endParaRPr lang="en-US" sz="1800">
            <a:latin typeface="+mn-lt"/>
          </a:endParaRPr>
        </a:p>
      </dgm:t>
    </dgm:pt>
    <dgm:pt modelId="{20F77EFB-335C-4BC3-AD95-8421EDF343E6}" type="sibTrans" cxnId="{4D2DF581-8128-4440-9E51-29109DC6ED52}">
      <dgm:prSet/>
      <dgm:spPr/>
      <dgm:t>
        <a:bodyPr/>
        <a:lstStyle/>
        <a:p>
          <a:endParaRPr lang="en-US" sz="1800">
            <a:latin typeface="+mn-lt"/>
          </a:endParaRPr>
        </a:p>
      </dgm:t>
    </dgm:pt>
    <dgm:pt modelId="{3DE6FF16-CA4D-4D34-ABEB-8BE6A40B5E52}">
      <dgm:prSet phldrT="[Text]" custT="1"/>
      <dgm:spPr/>
      <dgm:t>
        <a:bodyPr/>
        <a:lstStyle/>
        <a:p>
          <a:pPr>
            <a:buFont typeface="Symbol" panose="05050102010706020507" pitchFamily="18" charset="2"/>
            <a:buChar char=""/>
          </a:pPr>
          <a:r>
            <a:rPr lang="en-US" sz="1800" dirty="0">
              <a:latin typeface="+mn-lt"/>
            </a:rPr>
            <a:t>Fast twitch II-X </a:t>
          </a:r>
        </a:p>
      </dgm:t>
    </dgm:pt>
    <dgm:pt modelId="{DA9CCCCB-8206-4757-82C8-F885E9D238B5}" type="parTrans" cxnId="{636DE8C5-F706-4BA5-855F-85FD2239E2BE}">
      <dgm:prSet/>
      <dgm:spPr/>
      <dgm:t>
        <a:bodyPr/>
        <a:lstStyle/>
        <a:p>
          <a:endParaRPr lang="en-US" sz="1800"/>
        </a:p>
      </dgm:t>
    </dgm:pt>
    <dgm:pt modelId="{986162A7-6F89-4679-B40E-33A17DA21B73}" type="sibTrans" cxnId="{636DE8C5-F706-4BA5-855F-85FD2239E2BE}">
      <dgm:prSet/>
      <dgm:spPr/>
      <dgm:t>
        <a:bodyPr/>
        <a:lstStyle/>
        <a:p>
          <a:endParaRPr lang="en-US" sz="1800"/>
        </a:p>
      </dgm:t>
    </dgm:pt>
    <dgm:pt modelId="{C032D242-8D23-4EEC-A10A-7B0691E5A409}">
      <dgm:prSet phldrT="[Text]" custT="1"/>
      <dgm:spPr/>
      <dgm:t>
        <a:bodyPr/>
        <a:lstStyle/>
        <a:p>
          <a:pPr>
            <a:buFont typeface="Symbol" panose="05050102010706020507" pitchFamily="18" charset="2"/>
            <a:buChar char=""/>
          </a:pPr>
          <a:r>
            <a:rPr lang="en-US" sz="1800" dirty="0"/>
            <a:t>80 </a:t>
          </a:r>
          <a:r>
            <a:rPr lang="en-US" sz="1800" dirty="0" err="1"/>
            <a:t>Hrz</a:t>
          </a:r>
          <a:r>
            <a:rPr lang="en-US" sz="1800" dirty="0"/>
            <a:t> +</a:t>
          </a:r>
          <a:endParaRPr lang="en-US" sz="1800" dirty="0">
            <a:latin typeface="+mn-lt"/>
          </a:endParaRPr>
        </a:p>
      </dgm:t>
    </dgm:pt>
    <dgm:pt modelId="{167DA838-BF1F-42A4-81E8-806F40795A14}" type="parTrans" cxnId="{D9403C73-FB83-47D6-85AE-067D49ED63F2}">
      <dgm:prSet/>
      <dgm:spPr/>
      <dgm:t>
        <a:bodyPr/>
        <a:lstStyle/>
        <a:p>
          <a:endParaRPr lang="en-US" sz="1800"/>
        </a:p>
      </dgm:t>
    </dgm:pt>
    <dgm:pt modelId="{7EFA60CA-572D-434D-B452-A4ACBAEB4D2C}" type="sibTrans" cxnId="{D9403C73-FB83-47D6-85AE-067D49ED63F2}">
      <dgm:prSet/>
      <dgm:spPr/>
      <dgm:t>
        <a:bodyPr/>
        <a:lstStyle/>
        <a:p>
          <a:endParaRPr lang="en-US" sz="1800"/>
        </a:p>
      </dgm:t>
    </dgm:pt>
    <dgm:pt modelId="{196C9F68-3606-4282-A4C6-4485F1280B5F}" type="pres">
      <dgm:prSet presAssocID="{E5B2E815-0D19-41DC-B01B-4D608769620A}" presName="Name0" presStyleCnt="0">
        <dgm:presLayoutVars>
          <dgm:chMax/>
          <dgm:chPref/>
          <dgm:animLvl val="lvl"/>
        </dgm:presLayoutVars>
      </dgm:prSet>
      <dgm:spPr/>
    </dgm:pt>
    <dgm:pt modelId="{68D8AC18-502F-4825-B069-75605ADB3A40}" type="pres">
      <dgm:prSet presAssocID="{4259F840-24E7-476F-9F30-482E46395856}" presName="composite1" presStyleCnt="0"/>
      <dgm:spPr/>
    </dgm:pt>
    <dgm:pt modelId="{E088D226-49D7-4C30-90DC-CA1755D98829}" type="pres">
      <dgm:prSet presAssocID="{4259F840-24E7-476F-9F30-482E46395856}" presName="parent1" presStyleLbl="alignNode1" presStyleIdx="0" presStyleCnt="4" custScaleX="102237" custScaleY="134045">
        <dgm:presLayoutVars>
          <dgm:chMax val="1"/>
          <dgm:chPref val="1"/>
          <dgm:bulletEnabled val="1"/>
        </dgm:presLayoutVars>
      </dgm:prSet>
      <dgm:spPr/>
    </dgm:pt>
    <dgm:pt modelId="{45A02F84-C6CB-43F5-AEE4-3EA66C2BD25F}" type="pres">
      <dgm:prSet presAssocID="{4259F840-24E7-476F-9F30-482E46395856}" presName="Childtext1" presStyleLbl="revTx" presStyleIdx="0" presStyleCnt="4">
        <dgm:presLayoutVars>
          <dgm:bulletEnabled val="1"/>
        </dgm:presLayoutVars>
      </dgm:prSet>
      <dgm:spPr/>
    </dgm:pt>
    <dgm:pt modelId="{6BA46904-CB7C-4538-BD49-D3891EF19552}" type="pres">
      <dgm:prSet presAssocID="{4259F840-24E7-476F-9F30-482E46395856}" presName="ConnectLine1" presStyleLbl="sibTrans1D1" presStyleIdx="0" presStyleCnt="4"/>
      <dgm:spPr>
        <a:noFill/>
        <a:ln w="6350" cap="flat" cmpd="sng" algn="ctr">
          <a:solidFill>
            <a:schemeClr val="accent5">
              <a:hueOff val="0"/>
              <a:satOff val="0"/>
              <a:lumOff val="0"/>
              <a:alphaOff val="0"/>
            </a:schemeClr>
          </a:solidFill>
          <a:prstDash val="dash"/>
          <a:miter lim="800000"/>
        </a:ln>
        <a:effectLst/>
      </dgm:spPr>
    </dgm:pt>
    <dgm:pt modelId="{049FDBD0-77FE-49D1-A275-A272C8C5E426}" type="pres">
      <dgm:prSet presAssocID="{4259F840-24E7-476F-9F30-482E46395856}" presName="ConnectLineEnd1" presStyleLbl="lnNode1" presStyleIdx="0" presStyleCnt="4"/>
      <dgm:spPr/>
    </dgm:pt>
    <dgm:pt modelId="{CB26EA94-33BB-4F98-9E1E-2237D4831263}" type="pres">
      <dgm:prSet presAssocID="{4259F840-24E7-476F-9F30-482E46395856}" presName="EmptyPane1" presStyleCnt="0"/>
      <dgm:spPr/>
    </dgm:pt>
    <dgm:pt modelId="{606F1DBF-510E-4065-ACCB-3EBDA85CFB92}" type="pres">
      <dgm:prSet presAssocID="{DCC444A4-F20A-48F5-A61E-47BFFF185A57}" presName="spaceBetweenRectangles1" presStyleCnt="0"/>
      <dgm:spPr/>
    </dgm:pt>
    <dgm:pt modelId="{07989479-D1A2-4D15-AA3A-B0CFFB9F91D9}" type="pres">
      <dgm:prSet presAssocID="{E4033A39-DCC4-4038-9562-AEDDBBB37A99}" presName="composite1" presStyleCnt="0"/>
      <dgm:spPr/>
    </dgm:pt>
    <dgm:pt modelId="{539615E2-3277-4D8E-8484-FF5088C8BF01}" type="pres">
      <dgm:prSet presAssocID="{E4033A39-DCC4-4038-9562-AEDDBBB37A99}" presName="parent1" presStyleLbl="alignNode1" presStyleIdx="1" presStyleCnt="4" custScaleY="130278">
        <dgm:presLayoutVars>
          <dgm:chMax val="1"/>
          <dgm:chPref val="1"/>
          <dgm:bulletEnabled val="1"/>
        </dgm:presLayoutVars>
      </dgm:prSet>
      <dgm:spPr/>
    </dgm:pt>
    <dgm:pt modelId="{FEBD3C2A-A340-470A-A475-AE614EA07678}" type="pres">
      <dgm:prSet presAssocID="{E4033A39-DCC4-4038-9562-AEDDBBB37A99}" presName="Childtext1" presStyleLbl="revTx" presStyleIdx="1" presStyleCnt="4">
        <dgm:presLayoutVars>
          <dgm:bulletEnabled val="1"/>
        </dgm:presLayoutVars>
      </dgm:prSet>
      <dgm:spPr/>
    </dgm:pt>
    <dgm:pt modelId="{080474C8-0FEA-4FD1-97F1-0978CFB4A37F}" type="pres">
      <dgm:prSet presAssocID="{E4033A39-DCC4-4038-9562-AEDDBBB37A99}" presName="ConnectLine1" presStyleLbl="sibTrans1D1" presStyleIdx="1" presStyleCnt="4"/>
      <dgm:spPr>
        <a:noFill/>
        <a:ln w="6350" cap="flat" cmpd="sng" algn="ctr">
          <a:solidFill>
            <a:schemeClr val="accent5">
              <a:hueOff val="90002"/>
              <a:satOff val="2173"/>
              <a:lumOff val="-10490"/>
              <a:alphaOff val="0"/>
            </a:schemeClr>
          </a:solidFill>
          <a:prstDash val="dash"/>
          <a:miter lim="800000"/>
        </a:ln>
        <a:effectLst/>
      </dgm:spPr>
    </dgm:pt>
    <dgm:pt modelId="{4797FB61-2602-4A58-81E6-6F133DB1E419}" type="pres">
      <dgm:prSet presAssocID="{E4033A39-DCC4-4038-9562-AEDDBBB37A99}" presName="ConnectLineEnd1" presStyleLbl="lnNode1" presStyleIdx="1" presStyleCnt="4"/>
      <dgm:spPr/>
    </dgm:pt>
    <dgm:pt modelId="{3ADF0AE3-D759-4F4F-8135-572855211847}" type="pres">
      <dgm:prSet presAssocID="{E4033A39-DCC4-4038-9562-AEDDBBB37A99}" presName="EmptyPane1" presStyleCnt="0"/>
      <dgm:spPr/>
    </dgm:pt>
    <dgm:pt modelId="{B0CD7A53-7149-45F2-83E8-36717D7878A1}" type="pres">
      <dgm:prSet presAssocID="{80AB0E5B-0C58-465D-A545-5B21133D2849}" presName="spaceBetweenRectangles1" presStyleCnt="0"/>
      <dgm:spPr/>
    </dgm:pt>
    <dgm:pt modelId="{FB379A6E-C0F9-420B-90FC-2785E757E6AE}" type="pres">
      <dgm:prSet presAssocID="{87BF7896-20EA-4E8F-B6F4-A34EC5C9CB50}" presName="composite1" presStyleCnt="0"/>
      <dgm:spPr/>
    </dgm:pt>
    <dgm:pt modelId="{9D82041D-873A-4600-A9C7-C0A0ADFB138B}" type="pres">
      <dgm:prSet presAssocID="{87BF7896-20EA-4E8F-B6F4-A34EC5C9CB50}" presName="parent1" presStyleLbl="alignNode1" presStyleIdx="2" presStyleCnt="4" custScaleY="130278">
        <dgm:presLayoutVars>
          <dgm:chMax val="1"/>
          <dgm:chPref val="1"/>
          <dgm:bulletEnabled val="1"/>
        </dgm:presLayoutVars>
      </dgm:prSet>
      <dgm:spPr/>
    </dgm:pt>
    <dgm:pt modelId="{80CDBBF8-C6B4-4166-87C1-DC9120CC7586}" type="pres">
      <dgm:prSet presAssocID="{87BF7896-20EA-4E8F-B6F4-A34EC5C9CB50}" presName="Childtext1" presStyleLbl="revTx" presStyleIdx="2" presStyleCnt="4">
        <dgm:presLayoutVars>
          <dgm:bulletEnabled val="1"/>
        </dgm:presLayoutVars>
      </dgm:prSet>
      <dgm:spPr/>
    </dgm:pt>
    <dgm:pt modelId="{89759DE5-9F8A-470E-A6D8-F13BB4DEE93D}" type="pres">
      <dgm:prSet presAssocID="{87BF7896-20EA-4E8F-B6F4-A34EC5C9CB50}" presName="ConnectLine1" presStyleLbl="sibTrans1D1" presStyleIdx="2" presStyleCnt="4"/>
      <dgm:spPr>
        <a:noFill/>
        <a:ln w="6350" cap="flat" cmpd="sng" algn="ctr">
          <a:solidFill>
            <a:schemeClr val="accent5">
              <a:hueOff val="180003"/>
              <a:satOff val="4346"/>
              <a:lumOff val="-20980"/>
              <a:alphaOff val="0"/>
            </a:schemeClr>
          </a:solidFill>
          <a:prstDash val="dash"/>
          <a:miter lim="800000"/>
        </a:ln>
        <a:effectLst/>
      </dgm:spPr>
    </dgm:pt>
    <dgm:pt modelId="{07CCF286-8B46-4A20-ACAC-84BA2D6EFBBC}" type="pres">
      <dgm:prSet presAssocID="{87BF7896-20EA-4E8F-B6F4-A34EC5C9CB50}" presName="ConnectLineEnd1" presStyleLbl="lnNode1" presStyleIdx="2" presStyleCnt="4"/>
      <dgm:spPr/>
    </dgm:pt>
    <dgm:pt modelId="{4624FC32-5405-42B1-B5CC-DF0659852A58}" type="pres">
      <dgm:prSet presAssocID="{87BF7896-20EA-4E8F-B6F4-A34EC5C9CB50}" presName="EmptyPane1" presStyleCnt="0"/>
      <dgm:spPr/>
    </dgm:pt>
    <dgm:pt modelId="{8C327064-3851-4ECF-AAB7-82B51711041E}" type="pres">
      <dgm:prSet presAssocID="{D63CE73E-35DE-48C3-8753-7648BC953C0D}" presName="spaceBetweenRectangles1" presStyleCnt="0"/>
      <dgm:spPr/>
    </dgm:pt>
    <dgm:pt modelId="{3ADEA4DF-6814-494D-9D3D-41947417052B}" type="pres">
      <dgm:prSet presAssocID="{3DE6FF16-CA4D-4D34-ABEB-8BE6A40B5E52}" presName="composite1" presStyleCnt="0"/>
      <dgm:spPr/>
    </dgm:pt>
    <dgm:pt modelId="{74CD3FF2-195B-429B-BC6F-5B5A7FED2BE2}" type="pres">
      <dgm:prSet presAssocID="{3DE6FF16-CA4D-4D34-ABEB-8BE6A40B5E52}" presName="parent1" presStyleLbl="alignNode1" presStyleIdx="3" presStyleCnt="4" custScaleY="130278">
        <dgm:presLayoutVars>
          <dgm:chMax val="1"/>
          <dgm:chPref val="1"/>
          <dgm:bulletEnabled val="1"/>
        </dgm:presLayoutVars>
      </dgm:prSet>
      <dgm:spPr/>
    </dgm:pt>
    <dgm:pt modelId="{1BB5FD64-47F9-47A3-911F-535BFE17A3B9}" type="pres">
      <dgm:prSet presAssocID="{3DE6FF16-CA4D-4D34-ABEB-8BE6A40B5E52}" presName="Childtext1" presStyleLbl="revTx" presStyleIdx="3" presStyleCnt="4">
        <dgm:presLayoutVars>
          <dgm:bulletEnabled val="1"/>
        </dgm:presLayoutVars>
      </dgm:prSet>
      <dgm:spPr/>
    </dgm:pt>
    <dgm:pt modelId="{FE9B27EB-7AC7-485A-9A55-41E8118F9EAF}" type="pres">
      <dgm:prSet presAssocID="{3DE6FF16-CA4D-4D34-ABEB-8BE6A40B5E52}" presName="ConnectLine1" presStyleLbl="sibTrans1D1" presStyleIdx="3" presStyleCnt="4"/>
      <dgm:spPr>
        <a:noFill/>
        <a:ln w="6350" cap="flat" cmpd="sng" algn="ctr">
          <a:solidFill>
            <a:schemeClr val="accent5">
              <a:hueOff val="270005"/>
              <a:satOff val="6519"/>
              <a:lumOff val="-31471"/>
              <a:alphaOff val="0"/>
            </a:schemeClr>
          </a:solidFill>
          <a:prstDash val="dash"/>
          <a:miter lim="800000"/>
        </a:ln>
        <a:effectLst/>
      </dgm:spPr>
    </dgm:pt>
    <dgm:pt modelId="{46BD4721-4664-4AD0-9F11-DBE7E0B207D5}" type="pres">
      <dgm:prSet presAssocID="{3DE6FF16-CA4D-4D34-ABEB-8BE6A40B5E52}" presName="ConnectLineEnd1" presStyleLbl="lnNode1" presStyleIdx="3" presStyleCnt="4"/>
      <dgm:spPr/>
    </dgm:pt>
    <dgm:pt modelId="{69028BD0-349D-4B47-B1F4-B64C6478DE3C}" type="pres">
      <dgm:prSet presAssocID="{3DE6FF16-CA4D-4D34-ABEB-8BE6A40B5E52}" presName="EmptyPane1" presStyleCnt="0"/>
      <dgm:spPr/>
    </dgm:pt>
  </dgm:ptLst>
  <dgm:cxnLst>
    <dgm:cxn modelId="{58AF9605-98E3-490C-9551-60E5D74419A2}" type="presOf" srcId="{3DE6FF16-CA4D-4D34-ABEB-8BE6A40B5E52}" destId="{74CD3FF2-195B-429B-BC6F-5B5A7FED2BE2}" srcOrd="0" destOrd="0" presId="urn:microsoft.com/office/officeart/2016/7/layout/RoundedRectangleTimeline"/>
    <dgm:cxn modelId="{467F290A-9E2A-412E-AF06-428DAA68BEDD}" type="presOf" srcId="{E4033A39-DCC4-4038-9562-AEDDBBB37A99}" destId="{539615E2-3277-4D8E-8484-FF5088C8BF01}" srcOrd="0" destOrd="0" presId="urn:microsoft.com/office/officeart/2016/7/layout/RoundedRectangleTimeline"/>
    <dgm:cxn modelId="{A2A50010-8F67-49E4-9B0A-E0F7FDA9656C}" type="presOf" srcId="{B54C8F6C-BE1E-4EAB-B7A0-48DE01FFAA36}" destId="{45A02F84-C6CB-43F5-AEE4-3EA66C2BD25F}" srcOrd="0" destOrd="0" presId="urn:microsoft.com/office/officeart/2016/7/layout/RoundedRectangleTimeline"/>
    <dgm:cxn modelId="{92330C11-C197-4512-BDA4-8D8A69AF7D1C}" srcId="{E5B2E815-0D19-41DC-B01B-4D608769620A}" destId="{87BF7896-20EA-4E8F-B6F4-A34EC5C9CB50}" srcOrd="2" destOrd="0" parTransId="{05E47BA5-F724-4AEE-9B5B-401F18E028E6}" sibTransId="{D63CE73E-35DE-48C3-8753-7648BC953C0D}"/>
    <dgm:cxn modelId="{D88F5139-A3BF-4F98-ABB0-AEE7243465CB}" type="presOf" srcId="{87BF7896-20EA-4E8F-B6F4-A34EC5C9CB50}" destId="{9D82041D-873A-4600-A9C7-C0A0ADFB138B}" srcOrd="0" destOrd="0" presId="urn:microsoft.com/office/officeart/2016/7/layout/RoundedRectangleTimeline"/>
    <dgm:cxn modelId="{32EF2862-2950-4DF8-BEA8-CD19460CCA31}" srcId="{E5B2E815-0D19-41DC-B01B-4D608769620A}" destId="{E4033A39-DCC4-4038-9562-AEDDBBB37A99}" srcOrd="1" destOrd="0" parTransId="{048EEAE6-78BA-4B00-B7BB-9C22DBB1E8F4}" sibTransId="{80AB0E5B-0C58-465D-A545-5B21133D2849}"/>
    <dgm:cxn modelId="{5E74CB62-E52E-4CEE-8AA1-9812BFC0D67E}" srcId="{E4033A39-DCC4-4038-9562-AEDDBBB37A99}" destId="{A4C0B4E4-70AD-4901-9E3F-7EA25DD6DAA1}" srcOrd="0" destOrd="0" parTransId="{701D9033-BAD3-4299-933F-A47AFDC2ECD0}" sibTransId="{657DB10D-2517-48AA-B970-6D815DBD4123}"/>
    <dgm:cxn modelId="{4653A150-E557-4235-B1A1-18156274D965}" type="presOf" srcId="{4259F840-24E7-476F-9F30-482E46395856}" destId="{E088D226-49D7-4C30-90DC-CA1755D98829}" srcOrd="0" destOrd="0" presId="urn:microsoft.com/office/officeart/2016/7/layout/RoundedRectangleTimeline"/>
    <dgm:cxn modelId="{E6B56652-B46A-4546-9536-64D675143F1B}" type="presOf" srcId="{A4C0B4E4-70AD-4901-9E3F-7EA25DD6DAA1}" destId="{FEBD3C2A-A340-470A-A475-AE614EA07678}" srcOrd="0" destOrd="0" presId="urn:microsoft.com/office/officeart/2016/7/layout/RoundedRectangleTimeline"/>
    <dgm:cxn modelId="{D9403C73-FB83-47D6-85AE-067D49ED63F2}" srcId="{3DE6FF16-CA4D-4D34-ABEB-8BE6A40B5E52}" destId="{C032D242-8D23-4EEC-A10A-7B0691E5A409}" srcOrd="0" destOrd="0" parTransId="{167DA838-BF1F-42A4-81E8-806F40795A14}" sibTransId="{7EFA60CA-572D-434D-B452-A4ACBAEB4D2C}"/>
    <dgm:cxn modelId="{020D505A-97FA-43DD-A9A1-2501AD46F8AF}" type="presOf" srcId="{43CBB0A2-9D75-4264-8A30-3E8974B40658}" destId="{80CDBBF8-C6B4-4166-87C1-DC9120CC7586}" srcOrd="0" destOrd="0" presId="urn:microsoft.com/office/officeart/2016/7/layout/RoundedRectangleTimeline"/>
    <dgm:cxn modelId="{4D2DF581-8128-4440-9E51-29109DC6ED52}" srcId="{87BF7896-20EA-4E8F-B6F4-A34EC5C9CB50}" destId="{43CBB0A2-9D75-4264-8A30-3E8974B40658}" srcOrd="0" destOrd="0" parTransId="{F806E590-5F8E-48A1-96AC-9E738290D2ED}" sibTransId="{20F77EFB-335C-4BC3-AD95-8421EDF343E6}"/>
    <dgm:cxn modelId="{C8CAF48F-322D-43C3-A68B-40DA904320AC}" type="presOf" srcId="{E5B2E815-0D19-41DC-B01B-4D608769620A}" destId="{196C9F68-3606-4282-A4C6-4485F1280B5F}" srcOrd="0" destOrd="0" presId="urn:microsoft.com/office/officeart/2016/7/layout/RoundedRectangleTimeline"/>
    <dgm:cxn modelId="{636DE8C5-F706-4BA5-855F-85FD2239E2BE}" srcId="{E5B2E815-0D19-41DC-B01B-4D608769620A}" destId="{3DE6FF16-CA4D-4D34-ABEB-8BE6A40B5E52}" srcOrd="3" destOrd="0" parTransId="{DA9CCCCB-8206-4757-82C8-F885E9D238B5}" sibTransId="{986162A7-6F89-4679-B40E-33A17DA21B73}"/>
    <dgm:cxn modelId="{770CA1CC-3DDD-451E-AE83-A71CA570260C}" srcId="{4259F840-24E7-476F-9F30-482E46395856}" destId="{B54C8F6C-BE1E-4EAB-B7A0-48DE01FFAA36}" srcOrd="0" destOrd="0" parTransId="{8DE7CD45-B7C0-432E-B819-6A7D97E31315}" sibTransId="{C33B8BEF-A818-4A2F-A99A-E2B29895E184}"/>
    <dgm:cxn modelId="{42EE41D1-3C16-4937-BB38-B076896C09A0}" srcId="{E5B2E815-0D19-41DC-B01B-4D608769620A}" destId="{4259F840-24E7-476F-9F30-482E46395856}" srcOrd="0" destOrd="0" parTransId="{FCE8068D-7E50-4749-A8D0-ADEDAC5637B3}" sibTransId="{DCC444A4-F20A-48F5-A61E-47BFFF185A57}"/>
    <dgm:cxn modelId="{546179F7-5E1B-4360-8938-B9238DA6DE5D}" type="presOf" srcId="{C032D242-8D23-4EEC-A10A-7B0691E5A409}" destId="{1BB5FD64-47F9-47A3-911F-535BFE17A3B9}" srcOrd="0" destOrd="0" presId="urn:microsoft.com/office/officeart/2016/7/layout/RoundedRectangleTimeline"/>
    <dgm:cxn modelId="{B5EA3CD6-0576-4168-82C9-9ADC0803B31E}" type="presParOf" srcId="{196C9F68-3606-4282-A4C6-4485F1280B5F}" destId="{68D8AC18-502F-4825-B069-75605ADB3A40}" srcOrd="0" destOrd="0" presId="urn:microsoft.com/office/officeart/2016/7/layout/RoundedRectangleTimeline"/>
    <dgm:cxn modelId="{30A197C5-075F-4643-BF26-64BC9FAF532F}" type="presParOf" srcId="{68D8AC18-502F-4825-B069-75605ADB3A40}" destId="{E088D226-49D7-4C30-90DC-CA1755D98829}" srcOrd="0" destOrd="0" presId="urn:microsoft.com/office/officeart/2016/7/layout/RoundedRectangleTimeline"/>
    <dgm:cxn modelId="{DBAA9861-CCB2-4B8A-A3AA-B305A4B5783E}" type="presParOf" srcId="{68D8AC18-502F-4825-B069-75605ADB3A40}" destId="{45A02F84-C6CB-43F5-AEE4-3EA66C2BD25F}" srcOrd="1" destOrd="0" presId="urn:microsoft.com/office/officeart/2016/7/layout/RoundedRectangleTimeline"/>
    <dgm:cxn modelId="{3F249148-C6F7-40D3-8583-B11C276DE023}" type="presParOf" srcId="{68D8AC18-502F-4825-B069-75605ADB3A40}" destId="{6BA46904-CB7C-4538-BD49-D3891EF19552}" srcOrd="2" destOrd="0" presId="urn:microsoft.com/office/officeart/2016/7/layout/RoundedRectangleTimeline"/>
    <dgm:cxn modelId="{337BF8D5-8206-4D0E-857F-BA46391BB745}" type="presParOf" srcId="{68D8AC18-502F-4825-B069-75605ADB3A40}" destId="{049FDBD0-77FE-49D1-A275-A272C8C5E426}" srcOrd="3" destOrd="0" presId="urn:microsoft.com/office/officeart/2016/7/layout/RoundedRectangleTimeline"/>
    <dgm:cxn modelId="{8E042F31-23CC-40C0-92DC-707183B24E81}" type="presParOf" srcId="{68D8AC18-502F-4825-B069-75605ADB3A40}" destId="{CB26EA94-33BB-4F98-9E1E-2237D4831263}" srcOrd="4" destOrd="0" presId="urn:microsoft.com/office/officeart/2016/7/layout/RoundedRectangleTimeline"/>
    <dgm:cxn modelId="{16926BC1-FC34-413E-B35A-2F54A781CCCD}" type="presParOf" srcId="{196C9F68-3606-4282-A4C6-4485F1280B5F}" destId="{606F1DBF-510E-4065-ACCB-3EBDA85CFB92}" srcOrd="1" destOrd="0" presId="urn:microsoft.com/office/officeart/2016/7/layout/RoundedRectangleTimeline"/>
    <dgm:cxn modelId="{42F07C1F-C715-41B1-8356-B99F8CE1AC01}" type="presParOf" srcId="{196C9F68-3606-4282-A4C6-4485F1280B5F}" destId="{07989479-D1A2-4D15-AA3A-B0CFFB9F91D9}" srcOrd="2" destOrd="0" presId="urn:microsoft.com/office/officeart/2016/7/layout/RoundedRectangleTimeline"/>
    <dgm:cxn modelId="{5856EE22-FE01-4788-BBF3-407A68D5A730}" type="presParOf" srcId="{07989479-D1A2-4D15-AA3A-B0CFFB9F91D9}" destId="{539615E2-3277-4D8E-8484-FF5088C8BF01}" srcOrd="0" destOrd="0" presId="urn:microsoft.com/office/officeart/2016/7/layout/RoundedRectangleTimeline"/>
    <dgm:cxn modelId="{3004EE47-5347-4BBA-95CC-D947A73AE485}" type="presParOf" srcId="{07989479-D1A2-4D15-AA3A-B0CFFB9F91D9}" destId="{FEBD3C2A-A340-470A-A475-AE614EA07678}" srcOrd="1" destOrd="0" presId="urn:microsoft.com/office/officeart/2016/7/layout/RoundedRectangleTimeline"/>
    <dgm:cxn modelId="{400A75AC-5289-4270-AC07-416891AF3888}" type="presParOf" srcId="{07989479-D1A2-4D15-AA3A-B0CFFB9F91D9}" destId="{080474C8-0FEA-4FD1-97F1-0978CFB4A37F}" srcOrd="2" destOrd="0" presId="urn:microsoft.com/office/officeart/2016/7/layout/RoundedRectangleTimeline"/>
    <dgm:cxn modelId="{304EB087-DD14-4AA8-8A06-DF9485956226}" type="presParOf" srcId="{07989479-D1A2-4D15-AA3A-B0CFFB9F91D9}" destId="{4797FB61-2602-4A58-81E6-6F133DB1E419}" srcOrd="3" destOrd="0" presId="urn:microsoft.com/office/officeart/2016/7/layout/RoundedRectangleTimeline"/>
    <dgm:cxn modelId="{BC4CC356-31E8-4421-B18C-CB3697E73FAC}" type="presParOf" srcId="{07989479-D1A2-4D15-AA3A-B0CFFB9F91D9}" destId="{3ADF0AE3-D759-4F4F-8135-572855211847}" srcOrd="4" destOrd="0" presId="urn:microsoft.com/office/officeart/2016/7/layout/RoundedRectangleTimeline"/>
    <dgm:cxn modelId="{718BABD9-3B60-482F-B01A-2E414F152777}" type="presParOf" srcId="{196C9F68-3606-4282-A4C6-4485F1280B5F}" destId="{B0CD7A53-7149-45F2-83E8-36717D7878A1}" srcOrd="3" destOrd="0" presId="urn:microsoft.com/office/officeart/2016/7/layout/RoundedRectangleTimeline"/>
    <dgm:cxn modelId="{FD435764-A46B-4635-A943-B6C17FFBD43C}" type="presParOf" srcId="{196C9F68-3606-4282-A4C6-4485F1280B5F}" destId="{FB379A6E-C0F9-420B-90FC-2785E757E6AE}" srcOrd="4" destOrd="0" presId="urn:microsoft.com/office/officeart/2016/7/layout/RoundedRectangleTimeline"/>
    <dgm:cxn modelId="{03D7F2C3-849C-416B-B668-D51C46CA90E6}" type="presParOf" srcId="{FB379A6E-C0F9-420B-90FC-2785E757E6AE}" destId="{9D82041D-873A-4600-A9C7-C0A0ADFB138B}" srcOrd="0" destOrd="0" presId="urn:microsoft.com/office/officeart/2016/7/layout/RoundedRectangleTimeline"/>
    <dgm:cxn modelId="{1DA536D0-EC28-4B9F-A5E9-28EC8F45638C}" type="presParOf" srcId="{FB379A6E-C0F9-420B-90FC-2785E757E6AE}" destId="{80CDBBF8-C6B4-4166-87C1-DC9120CC7586}" srcOrd="1" destOrd="0" presId="urn:microsoft.com/office/officeart/2016/7/layout/RoundedRectangleTimeline"/>
    <dgm:cxn modelId="{A1A8842C-F8BC-40AC-8FFC-6A922D88E333}" type="presParOf" srcId="{FB379A6E-C0F9-420B-90FC-2785E757E6AE}" destId="{89759DE5-9F8A-470E-A6D8-F13BB4DEE93D}" srcOrd="2" destOrd="0" presId="urn:microsoft.com/office/officeart/2016/7/layout/RoundedRectangleTimeline"/>
    <dgm:cxn modelId="{29E74E09-91C9-47DF-AE07-A1527FF00EB2}" type="presParOf" srcId="{FB379A6E-C0F9-420B-90FC-2785E757E6AE}" destId="{07CCF286-8B46-4A20-ACAC-84BA2D6EFBBC}" srcOrd="3" destOrd="0" presId="urn:microsoft.com/office/officeart/2016/7/layout/RoundedRectangleTimeline"/>
    <dgm:cxn modelId="{410C15E7-86BA-42B7-8F67-411E34B11038}" type="presParOf" srcId="{FB379A6E-C0F9-420B-90FC-2785E757E6AE}" destId="{4624FC32-5405-42B1-B5CC-DF0659852A58}" srcOrd="4" destOrd="0" presId="urn:microsoft.com/office/officeart/2016/7/layout/RoundedRectangleTimeline"/>
    <dgm:cxn modelId="{E805D201-407E-43CA-9B74-1CB556699F3D}" type="presParOf" srcId="{196C9F68-3606-4282-A4C6-4485F1280B5F}" destId="{8C327064-3851-4ECF-AAB7-82B51711041E}" srcOrd="5" destOrd="0" presId="urn:microsoft.com/office/officeart/2016/7/layout/RoundedRectangleTimeline"/>
    <dgm:cxn modelId="{43BD8313-2385-4BA0-9145-2022434D3E68}" type="presParOf" srcId="{196C9F68-3606-4282-A4C6-4485F1280B5F}" destId="{3ADEA4DF-6814-494D-9D3D-41947417052B}" srcOrd="6" destOrd="0" presId="urn:microsoft.com/office/officeart/2016/7/layout/RoundedRectangleTimeline"/>
    <dgm:cxn modelId="{77EE5245-99F9-4607-BF5D-14371704AD7C}" type="presParOf" srcId="{3ADEA4DF-6814-494D-9D3D-41947417052B}" destId="{74CD3FF2-195B-429B-BC6F-5B5A7FED2BE2}" srcOrd="0" destOrd="0" presId="urn:microsoft.com/office/officeart/2016/7/layout/RoundedRectangleTimeline"/>
    <dgm:cxn modelId="{4182CE37-4E54-4351-9A5F-1904FF20E71C}" type="presParOf" srcId="{3ADEA4DF-6814-494D-9D3D-41947417052B}" destId="{1BB5FD64-47F9-47A3-911F-535BFE17A3B9}" srcOrd="1" destOrd="0" presId="urn:microsoft.com/office/officeart/2016/7/layout/RoundedRectangleTimeline"/>
    <dgm:cxn modelId="{618B960F-61F5-4357-A407-60CA51E36041}" type="presParOf" srcId="{3ADEA4DF-6814-494D-9D3D-41947417052B}" destId="{FE9B27EB-7AC7-485A-9A55-41E8118F9EAF}" srcOrd="2" destOrd="0" presId="urn:microsoft.com/office/officeart/2016/7/layout/RoundedRectangleTimeline"/>
    <dgm:cxn modelId="{181A4BE4-72AF-463E-880D-D34673D0F9E8}" type="presParOf" srcId="{3ADEA4DF-6814-494D-9D3D-41947417052B}" destId="{46BD4721-4664-4AD0-9F11-DBE7E0B207D5}" srcOrd="3" destOrd="0" presId="urn:microsoft.com/office/officeart/2016/7/layout/RoundedRectangleTimeline"/>
    <dgm:cxn modelId="{AC4EA57A-E4C0-4C2D-8EC9-38BC20FC13B6}" type="presParOf" srcId="{3ADEA4DF-6814-494D-9D3D-41947417052B}" destId="{69028BD0-349D-4B47-B1F4-B64C6478DE3C}" srcOrd="4" destOrd="0" presId="urn:microsoft.com/office/officeart/2016/7/layout/RoundedRectangle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88D226-49D7-4C30-90DC-CA1755D98829}">
      <dsp:nvSpPr>
        <dsp:cNvPr id="0" name=""/>
        <dsp:cNvSpPr/>
      </dsp:nvSpPr>
      <dsp:spPr>
        <a:xfrm rot="16200000">
          <a:off x="1721779" y="772128"/>
          <a:ext cx="533480" cy="2435604"/>
        </a:xfrm>
        <a:prstGeom prst="round2Same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1">
          <a:noAutofit/>
        </a:bodyPr>
        <a:lstStyle/>
        <a:p>
          <a:pPr marL="0" lvl="0" indent="0" algn="ctr" defTabSz="800100">
            <a:lnSpc>
              <a:spcPct val="90000"/>
            </a:lnSpc>
            <a:spcBef>
              <a:spcPct val="0"/>
            </a:spcBef>
            <a:spcAft>
              <a:spcPct val="35000"/>
            </a:spcAft>
            <a:buNone/>
          </a:pPr>
          <a:r>
            <a:rPr lang="en-US" sz="1800" kern="1200" dirty="0">
              <a:latin typeface="+mn-lt"/>
            </a:rPr>
            <a:t>Slow twitch Fiber Efficiency</a:t>
          </a:r>
        </a:p>
      </dsp:txBody>
      <dsp:txXfrm rot="5400000">
        <a:off x="796759" y="1749232"/>
        <a:ext cx="2409562" cy="481396"/>
      </dsp:txXfrm>
    </dsp:sp>
    <dsp:sp modelId="{45A02F84-C6CB-43F5-AEE4-3EA66C2BD25F}">
      <dsp:nvSpPr>
        <dsp:cNvPr id="0" name=""/>
        <dsp:cNvSpPr/>
      </dsp:nvSpPr>
      <dsp:spPr>
        <a:xfrm>
          <a:off x="3258" y="0"/>
          <a:ext cx="3970521" cy="13929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anchor="b" anchorCtr="1">
          <a:noAutofit/>
        </a:bodyPr>
        <a:lstStyle/>
        <a:p>
          <a:pPr marL="0" lvl="0" indent="0" algn="ctr" defTabSz="800100">
            <a:lnSpc>
              <a:spcPct val="90000"/>
            </a:lnSpc>
            <a:spcBef>
              <a:spcPct val="0"/>
            </a:spcBef>
            <a:spcAft>
              <a:spcPct val="35000"/>
            </a:spcAft>
            <a:buFont typeface="Symbol" panose="05050102010706020507" pitchFamily="18" charset="2"/>
            <a:buNone/>
          </a:pPr>
          <a:r>
            <a:rPr lang="en-US" sz="1800" kern="1200" dirty="0">
              <a:latin typeface="+mn-lt"/>
            </a:rPr>
            <a:t>7 </a:t>
          </a:r>
          <a:r>
            <a:rPr lang="en-US" sz="1800" kern="1200" dirty="0" err="1">
              <a:latin typeface="+mn-lt"/>
            </a:rPr>
            <a:t>Hrz</a:t>
          </a:r>
          <a:endParaRPr lang="en-US" sz="1800" kern="1200" dirty="0">
            <a:latin typeface="+mn-lt"/>
          </a:endParaRPr>
        </a:p>
      </dsp:txBody>
      <dsp:txXfrm>
        <a:off x="3258" y="0"/>
        <a:ext cx="3970521" cy="1392951"/>
      </dsp:txXfrm>
    </dsp:sp>
    <dsp:sp modelId="{6BA46904-CB7C-4538-BD49-D3891EF19552}">
      <dsp:nvSpPr>
        <dsp:cNvPr id="0" name=""/>
        <dsp:cNvSpPr/>
      </dsp:nvSpPr>
      <dsp:spPr>
        <a:xfrm>
          <a:off x="1988519" y="1472548"/>
          <a:ext cx="0" cy="318388"/>
        </a:xfrm>
        <a:prstGeom prst="line">
          <a:avLst/>
        </a:prstGeom>
        <a:noFill/>
        <a:ln w="6350" cap="flat" cmpd="sng" algn="ctr">
          <a:solidFill>
            <a:schemeClr val="accent5">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049FDBD0-77FE-49D1-A275-A272C8C5E426}">
      <dsp:nvSpPr>
        <dsp:cNvPr id="0" name=""/>
        <dsp:cNvSpPr/>
      </dsp:nvSpPr>
      <dsp:spPr>
        <a:xfrm>
          <a:off x="1948720" y="1392951"/>
          <a:ext cx="79597" cy="79597"/>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9615E2-3277-4D8E-8484-FF5088C8BF01}">
      <dsp:nvSpPr>
        <dsp:cNvPr id="0" name=""/>
        <dsp:cNvSpPr/>
      </dsp:nvSpPr>
      <dsp:spPr>
        <a:xfrm>
          <a:off x="3179675" y="1730686"/>
          <a:ext cx="2382312" cy="518488"/>
        </a:xfrm>
        <a:prstGeom prst="rect">
          <a:avLst/>
        </a:prstGeom>
        <a:solidFill>
          <a:schemeClr val="accent5">
            <a:hueOff val="120002"/>
            <a:satOff val="2897"/>
            <a:lumOff val="-13987"/>
            <a:alphaOff val="0"/>
          </a:schemeClr>
        </a:solidFill>
        <a:ln w="12700" cap="flat" cmpd="sng" algn="ctr">
          <a:solidFill>
            <a:schemeClr val="accent5">
              <a:hueOff val="120002"/>
              <a:satOff val="2897"/>
              <a:lumOff val="-1398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1">
          <a:noAutofit/>
        </a:bodyPr>
        <a:lstStyle/>
        <a:p>
          <a:pPr marL="0" lvl="0" indent="0" algn="ctr" defTabSz="800100">
            <a:lnSpc>
              <a:spcPct val="90000"/>
            </a:lnSpc>
            <a:spcBef>
              <a:spcPct val="0"/>
            </a:spcBef>
            <a:spcAft>
              <a:spcPct val="35000"/>
            </a:spcAft>
            <a:buNone/>
          </a:pPr>
          <a:r>
            <a:rPr lang="en-US" sz="1800" kern="1200" dirty="0">
              <a:latin typeface="+mn-lt"/>
            </a:rPr>
            <a:t>Slow twitch Fiber hypertrophy</a:t>
          </a:r>
        </a:p>
      </dsp:txBody>
      <dsp:txXfrm>
        <a:off x="3179675" y="1730686"/>
        <a:ext cx="2382312" cy="518488"/>
      </dsp:txXfrm>
    </dsp:sp>
    <dsp:sp modelId="{FEBD3C2A-A340-470A-A475-AE614EA07678}">
      <dsp:nvSpPr>
        <dsp:cNvPr id="0" name=""/>
        <dsp:cNvSpPr/>
      </dsp:nvSpPr>
      <dsp:spPr>
        <a:xfrm>
          <a:off x="2385571" y="2586910"/>
          <a:ext cx="3970521" cy="13929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7160" rIns="0" bIns="0" numCol="1" spcCol="1270" anchor="t" anchorCtr="1">
          <a:noAutofit/>
        </a:bodyPr>
        <a:lstStyle/>
        <a:p>
          <a:pPr marL="0" lvl="0" indent="0" algn="ctr" defTabSz="800100">
            <a:lnSpc>
              <a:spcPct val="90000"/>
            </a:lnSpc>
            <a:spcBef>
              <a:spcPct val="0"/>
            </a:spcBef>
            <a:spcAft>
              <a:spcPct val="35000"/>
            </a:spcAft>
            <a:buFont typeface="Symbol" panose="05050102010706020507" pitchFamily="18" charset="2"/>
            <a:buNone/>
          </a:pPr>
          <a:r>
            <a:rPr lang="en-US" sz="1800" kern="1200" dirty="0">
              <a:latin typeface="+mn-lt"/>
            </a:rPr>
            <a:t>30 </a:t>
          </a:r>
          <a:r>
            <a:rPr lang="en-US" sz="1800" kern="1200" dirty="0" err="1">
              <a:latin typeface="+mn-lt"/>
            </a:rPr>
            <a:t>Hrz</a:t>
          </a:r>
          <a:endParaRPr lang="en-US" sz="1800" kern="1200" dirty="0">
            <a:latin typeface="+mn-lt"/>
          </a:endParaRPr>
        </a:p>
      </dsp:txBody>
      <dsp:txXfrm>
        <a:off x="2385571" y="2586910"/>
        <a:ext cx="3970521" cy="1392951"/>
      </dsp:txXfrm>
    </dsp:sp>
    <dsp:sp modelId="{080474C8-0FEA-4FD1-97F1-0978CFB4A37F}">
      <dsp:nvSpPr>
        <dsp:cNvPr id="0" name=""/>
        <dsp:cNvSpPr/>
      </dsp:nvSpPr>
      <dsp:spPr>
        <a:xfrm>
          <a:off x="4370832" y="2188924"/>
          <a:ext cx="0" cy="318388"/>
        </a:xfrm>
        <a:prstGeom prst="line">
          <a:avLst/>
        </a:prstGeom>
        <a:noFill/>
        <a:ln w="6350" cap="flat" cmpd="sng" algn="ctr">
          <a:solidFill>
            <a:schemeClr val="accent5">
              <a:hueOff val="90002"/>
              <a:satOff val="2173"/>
              <a:lumOff val="-10490"/>
              <a:alphaOff val="0"/>
            </a:schemeClr>
          </a:solidFill>
          <a:prstDash val="dash"/>
          <a:miter lim="800000"/>
        </a:ln>
        <a:effectLst/>
      </dsp:spPr>
      <dsp:style>
        <a:lnRef idx="1">
          <a:scrgbClr r="0" g="0" b="0"/>
        </a:lnRef>
        <a:fillRef idx="0">
          <a:scrgbClr r="0" g="0" b="0"/>
        </a:fillRef>
        <a:effectRef idx="0">
          <a:scrgbClr r="0" g="0" b="0"/>
        </a:effectRef>
        <a:fontRef idx="minor"/>
      </dsp:style>
    </dsp:sp>
    <dsp:sp modelId="{4797FB61-2602-4A58-81E6-6F133DB1E419}">
      <dsp:nvSpPr>
        <dsp:cNvPr id="0" name=""/>
        <dsp:cNvSpPr/>
      </dsp:nvSpPr>
      <dsp:spPr>
        <a:xfrm>
          <a:off x="4331033" y="2507313"/>
          <a:ext cx="79597" cy="79597"/>
        </a:xfrm>
        <a:prstGeom prst="ellipse">
          <a:avLst/>
        </a:prstGeom>
        <a:solidFill>
          <a:schemeClr val="accent5">
            <a:hueOff val="120002"/>
            <a:satOff val="2897"/>
            <a:lumOff val="-1398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82041D-873A-4600-A9C7-C0A0ADFB138B}">
      <dsp:nvSpPr>
        <dsp:cNvPr id="0" name=""/>
        <dsp:cNvSpPr/>
      </dsp:nvSpPr>
      <dsp:spPr>
        <a:xfrm>
          <a:off x="5561988" y="1730686"/>
          <a:ext cx="2382312" cy="518488"/>
        </a:xfrm>
        <a:prstGeom prst="rect">
          <a:avLst/>
        </a:prstGeom>
        <a:solidFill>
          <a:schemeClr val="accent5">
            <a:hueOff val="240004"/>
            <a:satOff val="5795"/>
            <a:lumOff val="-27974"/>
            <a:alphaOff val="0"/>
          </a:schemeClr>
        </a:solidFill>
        <a:ln w="12700" cap="flat" cmpd="sng" algn="ctr">
          <a:solidFill>
            <a:schemeClr val="accent5">
              <a:hueOff val="240004"/>
              <a:satOff val="5795"/>
              <a:lumOff val="-2797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1">
          <a:noAutofit/>
        </a:bodyPr>
        <a:lstStyle/>
        <a:p>
          <a:pPr marL="0" lvl="0" indent="0" algn="ctr" defTabSz="800100">
            <a:lnSpc>
              <a:spcPct val="90000"/>
            </a:lnSpc>
            <a:spcBef>
              <a:spcPct val="0"/>
            </a:spcBef>
            <a:spcAft>
              <a:spcPct val="35000"/>
            </a:spcAft>
            <a:buNone/>
          </a:pPr>
          <a:r>
            <a:rPr lang="en-US" sz="1800" kern="1200" dirty="0" err="1">
              <a:latin typeface="+mn-lt"/>
            </a:rPr>
            <a:t>Oxydative</a:t>
          </a:r>
          <a:r>
            <a:rPr lang="en-US" sz="1800" kern="1200" dirty="0">
              <a:latin typeface="+mn-lt"/>
            </a:rPr>
            <a:t> Fast Twitch Fibers II-A</a:t>
          </a:r>
        </a:p>
      </dsp:txBody>
      <dsp:txXfrm>
        <a:off x="5561988" y="1730686"/>
        <a:ext cx="2382312" cy="518488"/>
      </dsp:txXfrm>
    </dsp:sp>
    <dsp:sp modelId="{80CDBBF8-C6B4-4166-87C1-DC9120CC7586}">
      <dsp:nvSpPr>
        <dsp:cNvPr id="0" name=""/>
        <dsp:cNvSpPr/>
      </dsp:nvSpPr>
      <dsp:spPr>
        <a:xfrm>
          <a:off x="4767884" y="0"/>
          <a:ext cx="3970521" cy="13929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anchor="b" anchorCtr="1">
          <a:noAutofit/>
        </a:bodyPr>
        <a:lstStyle/>
        <a:p>
          <a:pPr marL="0" lvl="0" indent="0" algn="ctr" defTabSz="800100">
            <a:lnSpc>
              <a:spcPct val="90000"/>
            </a:lnSpc>
            <a:spcBef>
              <a:spcPct val="0"/>
            </a:spcBef>
            <a:spcAft>
              <a:spcPct val="35000"/>
            </a:spcAft>
            <a:buFont typeface="Symbol" panose="05050102010706020507" pitchFamily="18" charset="2"/>
            <a:buNone/>
          </a:pPr>
          <a:r>
            <a:rPr lang="en-US" sz="1800" kern="1200" dirty="0"/>
            <a:t>50 </a:t>
          </a:r>
          <a:r>
            <a:rPr lang="en-US" sz="1800" kern="1200" dirty="0" err="1"/>
            <a:t>Hrz</a:t>
          </a:r>
          <a:endParaRPr lang="en-US" sz="1800" kern="1200" dirty="0">
            <a:latin typeface="+mn-lt"/>
          </a:endParaRPr>
        </a:p>
      </dsp:txBody>
      <dsp:txXfrm>
        <a:off x="4767884" y="0"/>
        <a:ext cx="3970521" cy="1392951"/>
      </dsp:txXfrm>
    </dsp:sp>
    <dsp:sp modelId="{89759DE5-9F8A-470E-A6D8-F13BB4DEE93D}">
      <dsp:nvSpPr>
        <dsp:cNvPr id="0" name=""/>
        <dsp:cNvSpPr/>
      </dsp:nvSpPr>
      <dsp:spPr>
        <a:xfrm>
          <a:off x="6753144" y="1472548"/>
          <a:ext cx="0" cy="318388"/>
        </a:xfrm>
        <a:prstGeom prst="line">
          <a:avLst/>
        </a:prstGeom>
        <a:noFill/>
        <a:ln w="6350" cap="flat" cmpd="sng" algn="ctr">
          <a:solidFill>
            <a:schemeClr val="accent5">
              <a:hueOff val="180003"/>
              <a:satOff val="4346"/>
              <a:lumOff val="-20980"/>
              <a:alphaOff val="0"/>
            </a:schemeClr>
          </a:solidFill>
          <a:prstDash val="dash"/>
          <a:miter lim="800000"/>
        </a:ln>
        <a:effectLst/>
      </dsp:spPr>
      <dsp:style>
        <a:lnRef idx="1">
          <a:scrgbClr r="0" g="0" b="0"/>
        </a:lnRef>
        <a:fillRef idx="0">
          <a:scrgbClr r="0" g="0" b="0"/>
        </a:fillRef>
        <a:effectRef idx="0">
          <a:scrgbClr r="0" g="0" b="0"/>
        </a:effectRef>
        <a:fontRef idx="minor"/>
      </dsp:style>
    </dsp:sp>
    <dsp:sp modelId="{07CCF286-8B46-4A20-ACAC-84BA2D6EFBBC}">
      <dsp:nvSpPr>
        <dsp:cNvPr id="0" name=""/>
        <dsp:cNvSpPr/>
      </dsp:nvSpPr>
      <dsp:spPr>
        <a:xfrm>
          <a:off x="6713346" y="1392951"/>
          <a:ext cx="79597" cy="79597"/>
        </a:xfrm>
        <a:prstGeom prst="ellipse">
          <a:avLst/>
        </a:prstGeom>
        <a:solidFill>
          <a:schemeClr val="accent5">
            <a:hueOff val="240004"/>
            <a:satOff val="5795"/>
            <a:lumOff val="-2797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CD3FF2-195B-429B-BC6F-5B5A7FED2BE2}">
      <dsp:nvSpPr>
        <dsp:cNvPr id="0" name=""/>
        <dsp:cNvSpPr/>
      </dsp:nvSpPr>
      <dsp:spPr>
        <a:xfrm rot="5400000">
          <a:off x="8876213" y="798774"/>
          <a:ext cx="518488" cy="2382312"/>
        </a:xfrm>
        <a:prstGeom prst="round2SameRect">
          <a:avLst/>
        </a:prstGeom>
        <a:solidFill>
          <a:schemeClr val="accent5">
            <a:hueOff val="360006"/>
            <a:satOff val="8692"/>
            <a:lumOff val="-41961"/>
            <a:alphaOff val="0"/>
          </a:schemeClr>
        </a:solidFill>
        <a:ln w="12700" cap="flat" cmpd="sng" algn="ctr">
          <a:solidFill>
            <a:schemeClr val="accent5">
              <a:hueOff val="360006"/>
              <a:satOff val="8692"/>
              <a:lumOff val="-4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1">
          <a:noAutofit/>
        </a:bodyPr>
        <a:lstStyle/>
        <a:p>
          <a:pPr marL="0" lvl="0" indent="0" algn="ctr" defTabSz="800100">
            <a:lnSpc>
              <a:spcPct val="90000"/>
            </a:lnSpc>
            <a:spcBef>
              <a:spcPct val="0"/>
            </a:spcBef>
            <a:spcAft>
              <a:spcPct val="35000"/>
            </a:spcAft>
            <a:buFont typeface="Symbol" panose="05050102010706020507" pitchFamily="18" charset="2"/>
            <a:buNone/>
          </a:pPr>
          <a:r>
            <a:rPr lang="en-US" sz="1800" kern="1200" dirty="0">
              <a:latin typeface="+mn-lt"/>
            </a:rPr>
            <a:t>Fast twitch II-X </a:t>
          </a:r>
        </a:p>
      </dsp:txBody>
      <dsp:txXfrm rot="-5400000">
        <a:off x="7944301" y="1755996"/>
        <a:ext cx="2357002" cy="467868"/>
      </dsp:txXfrm>
    </dsp:sp>
    <dsp:sp modelId="{1BB5FD64-47F9-47A3-911F-535BFE17A3B9}">
      <dsp:nvSpPr>
        <dsp:cNvPr id="0" name=""/>
        <dsp:cNvSpPr/>
      </dsp:nvSpPr>
      <dsp:spPr>
        <a:xfrm>
          <a:off x="7150196" y="2586910"/>
          <a:ext cx="3970521" cy="13929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7160" rIns="0" bIns="0" numCol="1" spcCol="1270" anchor="t" anchorCtr="1">
          <a:noAutofit/>
        </a:bodyPr>
        <a:lstStyle/>
        <a:p>
          <a:pPr marL="0" lvl="0" indent="0" algn="ctr" defTabSz="800100">
            <a:lnSpc>
              <a:spcPct val="90000"/>
            </a:lnSpc>
            <a:spcBef>
              <a:spcPct val="0"/>
            </a:spcBef>
            <a:spcAft>
              <a:spcPct val="35000"/>
            </a:spcAft>
            <a:buFont typeface="Symbol" panose="05050102010706020507" pitchFamily="18" charset="2"/>
            <a:buNone/>
          </a:pPr>
          <a:r>
            <a:rPr lang="en-US" sz="1800" kern="1200" dirty="0"/>
            <a:t>80 </a:t>
          </a:r>
          <a:r>
            <a:rPr lang="en-US" sz="1800" kern="1200" dirty="0" err="1"/>
            <a:t>Hrz</a:t>
          </a:r>
          <a:r>
            <a:rPr lang="en-US" sz="1800" kern="1200" dirty="0"/>
            <a:t> +</a:t>
          </a:r>
          <a:endParaRPr lang="en-US" sz="1800" kern="1200" dirty="0">
            <a:latin typeface="+mn-lt"/>
          </a:endParaRPr>
        </a:p>
      </dsp:txBody>
      <dsp:txXfrm>
        <a:off x="7150196" y="2586910"/>
        <a:ext cx="3970521" cy="1392951"/>
      </dsp:txXfrm>
    </dsp:sp>
    <dsp:sp modelId="{FE9B27EB-7AC7-485A-9A55-41E8118F9EAF}">
      <dsp:nvSpPr>
        <dsp:cNvPr id="0" name=""/>
        <dsp:cNvSpPr/>
      </dsp:nvSpPr>
      <dsp:spPr>
        <a:xfrm>
          <a:off x="9135457" y="2188924"/>
          <a:ext cx="0" cy="318388"/>
        </a:xfrm>
        <a:prstGeom prst="line">
          <a:avLst/>
        </a:prstGeom>
        <a:noFill/>
        <a:ln w="6350" cap="flat" cmpd="sng" algn="ctr">
          <a:solidFill>
            <a:schemeClr val="accent5">
              <a:hueOff val="270005"/>
              <a:satOff val="6519"/>
              <a:lumOff val="-31471"/>
              <a:alphaOff val="0"/>
            </a:schemeClr>
          </a:solidFill>
          <a:prstDash val="dash"/>
          <a:miter lim="800000"/>
        </a:ln>
        <a:effectLst/>
      </dsp:spPr>
      <dsp:style>
        <a:lnRef idx="1">
          <a:scrgbClr r="0" g="0" b="0"/>
        </a:lnRef>
        <a:fillRef idx="0">
          <a:scrgbClr r="0" g="0" b="0"/>
        </a:fillRef>
        <a:effectRef idx="0">
          <a:scrgbClr r="0" g="0" b="0"/>
        </a:effectRef>
        <a:fontRef idx="minor"/>
      </dsp:style>
    </dsp:sp>
    <dsp:sp modelId="{46BD4721-4664-4AD0-9F11-DBE7E0B207D5}">
      <dsp:nvSpPr>
        <dsp:cNvPr id="0" name=""/>
        <dsp:cNvSpPr/>
      </dsp:nvSpPr>
      <dsp:spPr>
        <a:xfrm>
          <a:off x="9095658" y="2507313"/>
          <a:ext cx="79597" cy="79597"/>
        </a:xfrm>
        <a:prstGeom prst="ellipse">
          <a:avLst/>
        </a:prstGeom>
        <a:solidFill>
          <a:schemeClr val="accent5">
            <a:hueOff val="360006"/>
            <a:satOff val="8692"/>
            <a:lumOff val="-4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1471C2C-1567-47F4-803E-468024209D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58F5B09-2954-46C6-97BB-9E10649FE2C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7F2C1D-F243-42AB-ADF2-E7CB4E04900E}" type="datetimeFigureOut">
              <a:rPr lang="en-US" smtClean="0"/>
              <a:t>11/15/2023</a:t>
            </a:fld>
            <a:endParaRPr lang="en-US" dirty="0"/>
          </a:p>
        </p:txBody>
      </p:sp>
      <p:sp>
        <p:nvSpPr>
          <p:cNvPr id="4" name="Footer Placeholder 3">
            <a:extLst>
              <a:ext uri="{FF2B5EF4-FFF2-40B4-BE49-F238E27FC236}">
                <a16:creationId xmlns:a16="http://schemas.microsoft.com/office/drawing/2014/main" id="{E39A204B-EBA9-4C6D-BFB2-A104F00C8E2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55F72FC-4D2D-4E5B-A4DD-62E2C822FB1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23CDBB5-5B4A-4483-935D-A73935186B4D}" type="slidenum">
              <a:rPr lang="en-US" smtClean="0"/>
              <a:t>‹#›</a:t>
            </a:fld>
            <a:endParaRPr lang="en-US" dirty="0"/>
          </a:p>
        </p:txBody>
      </p:sp>
    </p:spTree>
    <p:extLst>
      <p:ext uri="{BB962C8B-B14F-4D97-AF65-F5344CB8AC3E}">
        <p14:creationId xmlns:p14="http://schemas.microsoft.com/office/powerpoint/2010/main" val="26192377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0CE34E-5667-4A32-A6BA-10C7A552BC63}" type="datetimeFigureOut">
              <a:rPr lang="en-US" smtClean="0"/>
              <a:t>11/15/2023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CCE34D-CFF1-4FFE-815B-D050E7ED2DFD}" type="slidenum">
              <a:rPr lang="en-US" smtClean="0"/>
              <a:t>‹#›</a:t>
            </a:fld>
            <a:endParaRPr lang="en-US" dirty="0"/>
          </a:p>
        </p:txBody>
      </p:sp>
    </p:spTree>
    <p:extLst>
      <p:ext uri="{BB962C8B-B14F-4D97-AF65-F5344CB8AC3E}">
        <p14:creationId xmlns:p14="http://schemas.microsoft.com/office/powerpoint/2010/main" val="3979362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1</a:t>
            </a:fld>
            <a:endParaRPr lang="en-US" dirty="0"/>
          </a:p>
        </p:txBody>
      </p:sp>
    </p:spTree>
    <p:extLst>
      <p:ext uri="{BB962C8B-B14F-4D97-AF65-F5344CB8AC3E}">
        <p14:creationId xmlns:p14="http://schemas.microsoft.com/office/powerpoint/2010/main" val="1560835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12</a:t>
            </a:fld>
            <a:endParaRPr lang="en-US" dirty="0"/>
          </a:p>
        </p:txBody>
      </p:sp>
    </p:spTree>
    <p:extLst>
      <p:ext uri="{BB962C8B-B14F-4D97-AF65-F5344CB8AC3E}">
        <p14:creationId xmlns:p14="http://schemas.microsoft.com/office/powerpoint/2010/main" val="9456298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14</a:t>
            </a:fld>
            <a:endParaRPr lang="en-US" dirty="0"/>
          </a:p>
        </p:txBody>
      </p:sp>
    </p:spTree>
    <p:extLst>
      <p:ext uri="{BB962C8B-B14F-4D97-AF65-F5344CB8AC3E}">
        <p14:creationId xmlns:p14="http://schemas.microsoft.com/office/powerpoint/2010/main" val="4150892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3</a:t>
            </a:fld>
            <a:endParaRPr lang="en-US" dirty="0"/>
          </a:p>
        </p:txBody>
      </p:sp>
    </p:spTree>
    <p:extLst>
      <p:ext uri="{BB962C8B-B14F-4D97-AF65-F5344CB8AC3E}">
        <p14:creationId xmlns:p14="http://schemas.microsoft.com/office/powerpoint/2010/main" val="1385064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4</a:t>
            </a:fld>
            <a:endParaRPr lang="en-US" dirty="0"/>
          </a:p>
        </p:txBody>
      </p:sp>
    </p:spTree>
    <p:extLst>
      <p:ext uri="{BB962C8B-B14F-4D97-AF65-F5344CB8AC3E}">
        <p14:creationId xmlns:p14="http://schemas.microsoft.com/office/powerpoint/2010/main" val="3469054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5</a:t>
            </a:fld>
            <a:endParaRPr lang="en-US" dirty="0"/>
          </a:p>
        </p:txBody>
      </p:sp>
    </p:spTree>
    <p:extLst>
      <p:ext uri="{BB962C8B-B14F-4D97-AF65-F5344CB8AC3E}">
        <p14:creationId xmlns:p14="http://schemas.microsoft.com/office/powerpoint/2010/main" val="3431099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DC0559-D619-4E56-BF6F-3712370C2150}" type="slidenum">
              <a:rPr lang="en-US" smtClean="0"/>
              <a:t>6</a:t>
            </a:fld>
            <a:endParaRPr lang="en-US" dirty="0"/>
          </a:p>
        </p:txBody>
      </p:sp>
    </p:spTree>
    <p:extLst>
      <p:ext uri="{BB962C8B-B14F-4D97-AF65-F5344CB8AC3E}">
        <p14:creationId xmlns:p14="http://schemas.microsoft.com/office/powerpoint/2010/main" val="514541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7</a:t>
            </a:fld>
            <a:endParaRPr lang="en-US" dirty="0"/>
          </a:p>
        </p:txBody>
      </p:sp>
    </p:spTree>
    <p:extLst>
      <p:ext uri="{BB962C8B-B14F-4D97-AF65-F5344CB8AC3E}">
        <p14:creationId xmlns:p14="http://schemas.microsoft.com/office/powerpoint/2010/main" val="37145154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8</a:t>
            </a:fld>
            <a:endParaRPr lang="en-US" dirty="0"/>
          </a:p>
        </p:txBody>
      </p:sp>
    </p:spTree>
    <p:extLst>
      <p:ext uri="{BB962C8B-B14F-4D97-AF65-F5344CB8AC3E}">
        <p14:creationId xmlns:p14="http://schemas.microsoft.com/office/powerpoint/2010/main" val="28002422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9</a:t>
            </a:fld>
            <a:endParaRPr lang="en-US" dirty="0"/>
          </a:p>
        </p:txBody>
      </p:sp>
    </p:spTree>
    <p:extLst>
      <p:ext uri="{BB962C8B-B14F-4D97-AF65-F5344CB8AC3E}">
        <p14:creationId xmlns:p14="http://schemas.microsoft.com/office/powerpoint/2010/main" val="404304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11</a:t>
            </a:fld>
            <a:endParaRPr lang="en-US" dirty="0"/>
          </a:p>
        </p:txBody>
      </p:sp>
    </p:spTree>
    <p:extLst>
      <p:ext uri="{BB962C8B-B14F-4D97-AF65-F5344CB8AC3E}">
        <p14:creationId xmlns:p14="http://schemas.microsoft.com/office/powerpoint/2010/main" val="400798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E68F591-F3C7-4872-BBA0-0693794F4F11}"/>
              </a:ext>
            </a:extLst>
          </p:cNvPr>
          <p:cNvSpPr>
            <a:spLocks noGrp="1"/>
          </p:cNvSpPr>
          <p:nvPr>
            <p:ph type="ctrTitle" hasCustomPrompt="1"/>
          </p:nvPr>
        </p:nvSpPr>
        <p:spPr>
          <a:xfrm>
            <a:off x="7999414" y="1051551"/>
            <a:ext cx="3565524" cy="2384898"/>
          </a:xfrm>
        </p:spPr>
        <p:txBody>
          <a:bodyPr anchor="b" anchorCtr="0">
            <a:noAutofit/>
          </a:bodyPr>
          <a:lstStyle/>
          <a:p>
            <a:r>
              <a:rPr lang="en-US" sz="4800" dirty="0"/>
              <a:t>3DFloat</a:t>
            </a:r>
          </a:p>
        </p:txBody>
      </p:sp>
      <p:sp>
        <p:nvSpPr>
          <p:cNvPr id="14" name="Picture Placeholder 13">
            <a:extLst>
              <a:ext uri="{FF2B5EF4-FFF2-40B4-BE49-F238E27FC236}">
                <a16:creationId xmlns:a16="http://schemas.microsoft.com/office/drawing/2014/main" id="{967766A8-18D5-4391-8DB7-7BFF6427636C}"/>
              </a:ext>
            </a:extLst>
          </p:cNvPr>
          <p:cNvSpPr>
            <a:spLocks noGrp="1"/>
          </p:cNvSpPr>
          <p:nvPr>
            <p:ph type="pic" sz="quarter" idx="13"/>
          </p:nvPr>
        </p:nvSpPr>
        <p:spPr>
          <a:xfrm>
            <a:off x="0" y="0"/>
            <a:ext cx="7452360" cy="6858000"/>
          </a:xfrm>
          <a:solidFill>
            <a:schemeClr val="accent5"/>
          </a:solidFill>
        </p:spPr>
        <p:txBody>
          <a:bodyPr>
            <a:noAutofit/>
          </a:bodyPr>
          <a:lstStyle/>
          <a:p>
            <a:r>
              <a:rPr lang="en-US" dirty="0"/>
              <a:t>Click icon to add picture</a:t>
            </a:r>
          </a:p>
        </p:txBody>
      </p:sp>
      <p:sp>
        <p:nvSpPr>
          <p:cNvPr id="8" name="Oval 7">
            <a:extLst>
              <a:ext uri="{FF2B5EF4-FFF2-40B4-BE49-F238E27FC236}">
                <a16:creationId xmlns:a16="http://schemas.microsoft.com/office/drawing/2014/main" id="{938AD48E-7D67-4BE9-97B6-DB64DE5253B9}"/>
              </a:ext>
              <a:ext uri="{C183D7F6-B498-43B3-948B-1728B52AA6E4}">
                <adec:decorative xmlns:adec="http://schemas.microsoft.com/office/drawing/2017/decorative" val="1"/>
              </a:ext>
            </a:extLst>
          </p:cNvPr>
          <p:cNvSpPr>
            <a:spLocks noChangeAspect="1"/>
          </p:cNvSpPr>
          <p:nvPr userDrawn="1"/>
        </p:nvSpPr>
        <p:spPr>
          <a:xfrm>
            <a:off x="7999413" y="445272"/>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9" name="Group 8">
            <a:extLst>
              <a:ext uri="{FF2B5EF4-FFF2-40B4-BE49-F238E27FC236}">
                <a16:creationId xmlns:a16="http://schemas.microsoft.com/office/drawing/2014/main" id="{EB6FF8E2-165B-49EB-8120-14190F9491BC}"/>
              </a:ext>
              <a:ext uri="{C183D7F6-B498-43B3-948B-1728B52AA6E4}">
                <adec:decorative xmlns:adec="http://schemas.microsoft.com/office/drawing/2017/decorative" val="1"/>
              </a:ext>
            </a:extLst>
          </p:cNvPr>
          <p:cNvGrpSpPr/>
          <p:nvPr userDrawn="1"/>
        </p:nvGrpSpPr>
        <p:grpSpPr>
          <a:xfrm rot="5400000">
            <a:off x="10915300" y="5534727"/>
            <a:ext cx="667802" cy="631474"/>
            <a:chOff x="10478914" y="1506691"/>
            <a:chExt cx="667802" cy="631474"/>
          </a:xfrm>
        </p:grpSpPr>
        <p:sp>
          <p:nvSpPr>
            <p:cNvPr id="10" name="Freeform: Shape 9">
              <a:extLst>
                <a:ext uri="{FF2B5EF4-FFF2-40B4-BE49-F238E27FC236}">
                  <a16:creationId xmlns:a16="http://schemas.microsoft.com/office/drawing/2014/main" id="{79B763A7-EE7D-4306-8306-01E8C86E6350}"/>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1" name="Oval 10">
              <a:extLst>
                <a:ext uri="{FF2B5EF4-FFF2-40B4-BE49-F238E27FC236}">
                  <a16:creationId xmlns:a16="http://schemas.microsoft.com/office/drawing/2014/main" id="{4B3A935F-6844-4FCE-B0AE-5492715A58F1}"/>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3" name="Text Placeholder 2">
            <a:extLst>
              <a:ext uri="{FF2B5EF4-FFF2-40B4-BE49-F238E27FC236}">
                <a16:creationId xmlns:a16="http://schemas.microsoft.com/office/drawing/2014/main" id="{5B16EB97-6E8A-4B50-8701-7CB158044DCA}"/>
              </a:ext>
            </a:extLst>
          </p:cNvPr>
          <p:cNvSpPr>
            <a:spLocks noGrp="1"/>
          </p:cNvSpPr>
          <p:nvPr>
            <p:ph type="body" sz="quarter" idx="14"/>
          </p:nvPr>
        </p:nvSpPr>
        <p:spPr>
          <a:xfrm>
            <a:off x="7999413" y="3568700"/>
            <a:ext cx="3565524" cy="1731963"/>
          </a:xfrm>
        </p:spPr>
        <p:txBody>
          <a:bodyPr>
            <a:noAutofit/>
          </a:bodyPr>
          <a:lstStyle>
            <a:lvl1pPr>
              <a:buNone/>
              <a:defRPr sz="2000"/>
            </a:lvl1pPr>
            <a:lvl2pPr>
              <a:buNone/>
              <a:defRPr sz="2000"/>
            </a:lvl2pPr>
            <a:lvl3pPr>
              <a:buNone/>
              <a:defRPr sz="2000"/>
            </a:lvl3pPr>
            <a:lvl4pPr>
              <a:buNone/>
              <a:defRPr sz="2000"/>
            </a:lvl4pPr>
            <a:lvl5pPr>
              <a:buNone/>
              <a:defRPr sz="2000"/>
            </a:lvl5pPr>
          </a:lstStyle>
          <a:p>
            <a:pPr lvl="0"/>
            <a:r>
              <a:rPr lang="en-US"/>
              <a:t>Click to edit Master text styles</a:t>
            </a:r>
          </a:p>
        </p:txBody>
      </p:sp>
    </p:spTree>
    <p:extLst>
      <p:ext uri="{BB962C8B-B14F-4D97-AF65-F5344CB8AC3E}">
        <p14:creationId xmlns:p14="http://schemas.microsoft.com/office/powerpoint/2010/main" val="600948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1_Content 3 column">
    <p:spTree>
      <p:nvGrpSpPr>
        <p:cNvPr id="1" name=""/>
        <p:cNvGrpSpPr/>
        <p:nvPr/>
      </p:nvGrpSpPr>
      <p:grpSpPr>
        <a:xfrm>
          <a:off x="0" y="0"/>
          <a:ext cx="0" cy="0"/>
          <a:chOff x="0" y="0"/>
          <a:chExt cx="0" cy="0"/>
        </a:xfrm>
      </p:grpSpPr>
      <p:grpSp>
        <p:nvGrpSpPr>
          <p:cNvPr id="34" name="Group 33">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p:nvPr/>
        </p:nvGrpSpPr>
        <p:grpSpPr>
          <a:xfrm>
            <a:off x="137931" y="5260967"/>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19" name="Freeform: Shape 18">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ChangeAspect="1"/>
          </p:cNvSpPr>
          <p:nvPr/>
        </p:nvSpPr>
        <p:spPr>
          <a:xfrm rot="2700000">
            <a:off x="10834944" y="17126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0" name="Oval 19">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p:nvPr/>
        </p:nvSpPr>
        <p:spPr>
          <a:xfrm rot="8100000">
            <a:off x="10849344" y="51834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5" name="Oval 24">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5" name="Title 1">
            <a:extLst>
              <a:ext uri="{FF2B5EF4-FFF2-40B4-BE49-F238E27FC236}">
                <a16:creationId xmlns:a16="http://schemas.microsoft.com/office/drawing/2014/main" id="{EBCCE83C-72C8-4181-8D03-7CFB23A6FF2D}"/>
              </a:ext>
            </a:extLst>
          </p:cNvPr>
          <p:cNvSpPr>
            <a:spLocks noGrp="1"/>
          </p:cNvSpPr>
          <p:nvPr>
            <p:ph type="title"/>
          </p:nvPr>
        </p:nvSpPr>
        <p:spPr>
          <a:xfrm>
            <a:off x="550862" y="549275"/>
            <a:ext cx="11097551" cy="1332000"/>
          </a:xfrm>
        </p:spPr>
        <p:txBody>
          <a:bodyPr vert="horz" wrap="square" lIns="0" tIns="0" rIns="0" bIns="0" rtlCol="0" anchor="t" anchorCtr="0">
            <a:noAutofit/>
          </a:bodyPr>
          <a:lstStyle>
            <a:lvl1pPr>
              <a:defRPr lang="en-US" sz="4800" dirty="0"/>
            </a:lvl1pPr>
          </a:lstStyle>
          <a:p>
            <a:pPr lvl="0">
              <a:lnSpc>
                <a:spcPct val="100000"/>
              </a:lnSpc>
            </a:pPr>
            <a:r>
              <a:rPr lang="en-US"/>
              <a:t>Click to edit Master title style</a:t>
            </a:r>
            <a:endParaRPr lang="en-US" dirty="0"/>
          </a:p>
        </p:txBody>
      </p:sp>
      <p:sp>
        <p:nvSpPr>
          <p:cNvPr id="16" name="Text Placeholder 2">
            <a:extLst>
              <a:ext uri="{FF2B5EF4-FFF2-40B4-BE49-F238E27FC236}">
                <a16:creationId xmlns:a16="http://schemas.microsoft.com/office/drawing/2014/main" id="{C6FCDFCC-38D1-43A4-918F-491DBA6B2CF6}"/>
              </a:ext>
            </a:extLst>
          </p:cNvPr>
          <p:cNvSpPr>
            <a:spLocks noGrp="1"/>
          </p:cNvSpPr>
          <p:nvPr>
            <p:ph type="body" idx="1"/>
          </p:nvPr>
        </p:nvSpPr>
        <p:spPr>
          <a:xfrm>
            <a:off x="550864" y="1731375"/>
            <a:ext cx="3563936" cy="535354"/>
          </a:xfrm>
        </p:spPr>
        <p:txBody>
          <a:bodyPr anchor="b">
            <a:noAutofit/>
          </a:bodyPr>
          <a:lstStyle>
            <a:lvl1pPr marL="0" indent="0">
              <a:buNone/>
              <a:defRPr sz="20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7" name="Content Placeholder 3">
            <a:extLst>
              <a:ext uri="{FF2B5EF4-FFF2-40B4-BE49-F238E27FC236}">
                <a16:creationId xmlns:a16="http://schemas.microsoft.com/office/drawing/2014/main" id="{8A9CB740-8581-4D62-8481-7ECBBEDA7219}"/>
              </a:ext>
            </a:extLst>
          </p:cNvPr>
          <p:cNvSpPr>
            <a:spLocks noGrp="1"/>
          </p:cNvSpPr>
          <p:nvPr>
            <p:ph sz="half" idx="2"/>
          </p:nvPr>
        </p:nvSpPr>
        <p:spPr>
          <a:xfrm>
            <a:off x="559476" y="2432304"/>
            <a:ext cx="3563936" cy="3515555"/>
          </a:xfrm>
        </p:spPr>
        <p:txBody>
          <a:bodyPr>
            <a:no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4">
            <a:extLst>
              <a:ext uri="{FF2B5EF4-FFF2-40B4-BE49-F238E27FC236}">
                <a16:creationId xmlns:a16="http://schemas.microsoft.com/office/drawing/2014/main" id="{AB16E493-D962-46EC-BBB8-D7E68A640438}"/>
              </a:ext>
            </a:extLst>
          </p:cNvPr>
          <p:cNvSpPr>
            <a:spLocks noGrp="1"/>
          </p:cNvSpPr>
          <p:nvPr>
            <p:ph type="body" sz="quarter" idx="13"/>
          </p:nvPr>
        </p:nvSpPr>
        <p:spPr>
          <a:xfrm>
            <a:off x="4341573" y="1731375"/>
            <a:ext cx="3566160" cy="535354"/>
          </a:xfrm>
        </p:spPr>
        <p:txBody>
          <a:bodyPr vert="horz" wrap="square" lIns="0" tIns="0" rIns="0" bIns="0" rtlCol="0" anchor="b">
            <a:noAutofit/>
          </a:bodyPr>
          <a:lstStyle>
            <a:lvl1pPr>
              <a:buNone/>
              <a:defRPr lang="en-US" sz="2000" b="0" cap="all" spc="200" baseline="0" dirty="0">
                <a:solidFill>
                  <a:schemeClr val="tx1"/>
                </a:solidFill>
              </a:defRPr>
            </a:lvl1pPr>
          </a:lstStyle>
          <a:p>
            <a:pPr marL="228600" lvl="0" indent="-228600"/>
            <a:r>
              <a:rPr lang="en-US"/>
              <a:t>Click to edit Master text styles</a:t>
            </a:r>
          </a:p>
        </p:txBody>
      </p:sp>
      <p:sp>
        <p:nvSpPr>
          <p:cNvPr id="23" name="Content Placeholder 5">
            <a:extLst>
              <a:ext uri="{FF2B5EF4-FFF2-40B4-BE49-F238E27FC236}">
                <a16:creationId xmlns:a16="http://schemas.microsoft.com/office/drawing/2014/main" id="{88CC7C67-1BA6-42A6-B9D3-8EDF70A3DB38}"/>
              </a:ext>
            </a:extLst>
          </p:cNvPr>
          <p:cNvSpPr>
            <a:spLocks noGrp="1"/>
          </p:cNvSpPr>
          <p:nvPr>
            <p:ph sz="quarter" idx="14"/>
          </p:nvPr>
        </p:nvSpPr>
        <p:spPr>
          <a:xfrm>
            <a:off x="4341573" y="2427370"/>
            <a:ext cx="3508755" cy="3515555"/>
          </a:xfrm>
        </p:spPr>
        <p:txBody>
          <a:bodyPr>
            <a:noAutofit/>
          </a:bodyPr>
          <a:lstStyle>
            <a:lvl1pPr>
              <a:defRPr sz="1700"/>
            </a:lvl1pPr>
            <a:lvl2pPr>
              <a:defRPr sz="1700"/>
            </a:lvl2pPr>
            <a:lvl3pPr>
              <a:defRPr sz="1700"/>
            </a:lvl3pPr>
            <a:lvl4pPr>
              <a:defRPr sz="1700"/>
            </a:lvl4pPr>
            <a:lvl5pPr>
              <a:defRPr sz="17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C17092A6-D0E6-4EF2-B3B8-AE35438D4D77}"/>
              </a:ext>
            </a:extLst>
          </p:cNvPr>
          <p:cNvSpPr>
            <a:spLocks noGrp="1"/>
          </p:cNvSpPr>
          <p:nvPr>
            <p:ph type="body" sz="quarter" idx="3" hasCustomPrompt="1"/>
          </p:nvPr>
        </p:nvSpPr>
        <p:spPr>
          <a:xfrm>
            <a:off x="8139659" y="1731375"/>
            <a:ext cx="3566160" cy="535354"/>
          </a:xfrm>
        </p:spPr>
        <p:txBody>
          <a:bodyPr vert="horz" wrap="square" lIns="0" tIns="0" rIns="0" bIns="0" rtlCol="0" anchor="b">
            <a:noAutofit/>
          </a:bodyPr>
          <a:lstStyle>
            <a:lvl1pPr>
              <a:buNone/>
              <a:defRPr lang="en-US" sz="2000" b="0" cap="all" spc="200" baseline="0" dirty="0">
                <a:solidFill>
                  <a:schemeClr val="tx1"/>
                </a:solidFill>
              </a:defRPr>
            </a:lvl1pPr>
          </a:lstStyle>
          <a:p>
            <a:pPr marL="228600" lvl="0" indent="-228600"/>
            <a:r>
              <a:rPr lang="en-US" dirty="0"/>
              <a:t>Click to EDIT</a:t>
            </a:r>
          </a:p>
        </p:txBody>
      </p:sp>
      <p:sp>
        <p:nvSpPr>
          <p:cNvPr id="21" name="Content Placeholder 5">
            <a:extLst>
              <a:ext uri="{FF2B5EF4-FFF2-40B4-BE49-F238E27FC236}">
                <a16:creationId xmlns:a16="http://schemas.microsoft.com/office/drawing/2014/main" id="{4534254A-2561-400F-87CB-18A8D3538124}"/>
              </a:ext>
            </a:extLst>
          </p:cNvPr>
          <p:cNvSpPr>
            <a:spLocks noGrp="1"/>
          </p:cNvSpPr>
          <p:nvPr>
            <p:ph sz="quarter" idx="4"/>
          </p:nvPr>
        </p:nvSpPr>
        <p:spPr>
          <a:xfrm>
            <a:off x="8139659" y="2427370"/>
            <a:ext cx="3508755" cy="3515555"/>
          </a:xfrm>
        </p:spPr>
        <p:txBody>
          <a:bodyPr>
            <a:noAutofit/>
          </a:bodyPr>
          <a:lstStyle>
            <a:lvl1pPr>
              <a:defRPr sz="1700"/>
            </a:lvl1pPr>
            <a:lvl2pPr>
              <a:defRPr sz="1700"/>
            </a:lvl2pPr>
            <a:lvl3pPr>
              <a:defRPr sz="1700"/>
            </a:lvl3pPr>
            <a:lvl4pPr>
              <a:defRPr sz="1700"/>
            </a:lvl4pPr>
            <a:lvl5pPr>
              <a:defRPr sz="17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noAutofit/>
          </a:bodyPr>
          <a:lstStyle/>
          <a:p>
            <a:r>
              <a:rPr lang="en-US" dirty="0"/>
              <a:t>Tuesday, February 2, 20XX</a:t>
            </a:r>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noAutofit/>
          </a:bodyPr>
          <a:lstStyle/>
          <a:p>
            <a:r>
              <a:rPr lang="en-US" dirty="0"/>
              <a:t>Sample Footer Text</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22852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Summary">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949202B-67AE-417A-A336-DF5257FFDCF0}"/>
              </a:ext>
            </a:extLst>
          </p:cNvPr>
          <p:cNvSpPr>
            <a:spLocks noGrp="1"/>
          </p:cNvSpPr>
          <p:nvPr>
            <p:ph type="title"/>
          </p:nvPr>
        </p:nvSpPr>
        <p:spPr>
          <a:xfrm>
            <a:off x="550863" y="4508500"/>
            <a:ext cx="4500562" cy="1562959"/>
          </a:xfrm>
        </p:spPr>
        <p:txBody>
          <a:bodyPr wrap="square" anchor="t" anchorCtr="0">
            <a:noAutofit/>
          </a:bodyPr>
          <a:lstStyle/>
          <a:p>
            <a:r>
              <a:rPr lang="en-US"/>
              <a:t>Click to edit Master title style</a:t>
            </a:r>
          </a:p>
        </p:txBody>
      </p:sp>
      <p:sp>
        <p:nvSpPr>
          <p:cNvPr id="10" name="Picture Placeholder 9">
            <a:extLst>
              <a:ext uri="{FF2B5EF4-FFF2-40B4-BE49-F238E27FC236}">
                <a16:creationId xmlns:a16="http://schemas.microsoft.com/office/drawing/2014/main" id="{1786D546-2834-435F-950F-DCEFE654B3B1}"/>
              </a:ext>
            </a:extLst>
          </p:cNvPr>
          <p:cNvSpPr>
            <a:spLocks noGrp="1"/>
          </p:cNvSpPr>
          <p:nvPr>
            <p:ph type="pic" sz="quarter" idx="13"/>
          </p:nvPr>
        </p:nvSpPr>
        <p:spPr>
          <a:xfrm>
            <a:off x="0" y="0"/>
            <a:ext cx="12192000" cy="3776472"/>
          </a:xfrm>
          <a:solidFill>
            <a:schemeClr val="accent5"/>
          </a:solidFill>
        </p:spPr>
        <p:txBody>
          <a:bodyPr>
            <a:noAutofit/>
          </a:bodyPr>
          <a:lstStyle/>
          <a:p>
            <a:r>
              <a:rPr lang="en-US" dirty="0"/>
              <a:t>Click icon to add picture</a:t>
            </a:r>
          </a:p>
        </p:txBody>
      </p:sp>
      <p:sp>
        <p:nvSpPr>
          <p:cNvPr id="7" name="Content Placeholder 6">
            <a:extLst>
              <a:ext uri="{FF2B5EF4-FFF2-40B4-BE49-F238E27FC236}">
                <a16:creationId xmlns:a16="http://schemas.microsoft.com/office/drawing/2014/main" id="{3BD763BD-EAC5-4DB8-81AF-9743BB6A9576}"/>
              </a:ext>
            </a:extLst>
          </p:cNvPr>
          <p:cNvSpPr>
            <a:spLocks noGrp="1"/>
          </p:cNvSpPr>
          <p:nvPr>
            <p:ph sz="quarter" idx="15"/>
          </p:nvPr>
        </p:nvSpPr>
        <p:spPr>
          <a:xfrm>
            <a:off x="5262411" y="4508500"/>
            <a:ext cx="6221412" cy="1563688"/>
          </a:xfrm>
        </p:spPr>
        <p:txBody>
          <a:bodyPr>
            <a:noAutofit/>
          </a:bodyPr>
          <a:lstStyle>
            <a:lvl1pPr marL="0" indent="0">
              <a:buNone/>
              <a:defRPr sz="2000"/>
            </a:lvl1pPr>
            <a:lvl2pPr>
              <a:buNone/>
              <a:defRPr sz="1900"/>
            </a:lvl2pPr>
            <a:lvl3pPr>
              <a:buNone/>
              <a:defRPr sz="1900"/>
            </a:lvl3pPr>
            <a:lvl4pPr>
              <a:buNone/>
              <a:defRPr sz="1900"/>
            </a:lvl4pPr>
            <a:lvl5pPr>
              <a:buNone/>
              <a:defRPr sz="1900"/>
            </a:lvl5pPr>
          </a:lstStyle>
          <a:p>
            <a:pPr lvl="0"/>
            <a:r>
              <a:rPr lang="en-US"/>
              <a:t>Click to edit Master text styles</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dirty="0"/>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dirty="0"/>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
        <p:nvSpPr>
          <p:cNvPr id="8" name="Oval 7">
            <a:extLst>
              <a:ext uri="{FF2B5EF4-FFF2-40B4-BE49-F238E27FC236}">
                <a16:creationId xmlns:a16="http://schemas.microsoft.com/office/drawing/2014/main" id="{446AF837-10C6-44A5-B8D6-960A57487B43}"/>
              </a:ext>
              <a:ext uri="{C183D7F6-B498-43B3-948B-1728B52AA6E4}">
                <adec:decorative xmlns:adec="http://schemas.microsoft.com/office/drawing/2017/decorative" val="1"/>
              </a:ext>
            </a:extLst>
          </p:cNvPr>
          <p:cNvSpPr>
            <a:spLocks noChangeAspect="1"/>
          </p:cNvSpPr>
          <p:nvPr userDrawn="1"/>
        </p:nvSpPr>
        <p:spPr>
          <a:xfrm>
            <a:off x="1225773" y="385222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1425477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3_Closing">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97246E34-E6EE-4BF3-A0D3-A20868B5A594}"/>
              </a:ext>
            </a:extLst>
          </p:cNvPr>
          <p:cNvSpPr>
            <a:spLocks noGrp="1"/>
          </p:cNvSpPr>
          <p:nvPr>
            <p:ph type="ctrTitle"/>
          </p:nvPr>
        </p:nvSpPr>
        <p:spPr>
          <a:xfrm>
            <a:off x="550863" y="549275"/>
            <a:ext cx="5437187" cy="2986234"/>
          </a:xfrm>
        </p:spPr>
        <p:txBody>
          <a:bodyPr anchor="b" anchorCtr="0">
            <a:noAutofit/>
          </a:bodyPr>
          <a:lstStyle/>
          <a:p>
            <a:r>
              <a:rPr lang="en-US"/>
              <a:t>Click to edit Master title style</a:t>
            </a:r>
            <a:endParaRPr lang="en-US" dirty="0"/>
          </a:p>
        </p:txBody>
      </p:sp>
      <p:sp>
        <p:nvSpPr>
          <p:cNvPr id="31" name="Subtitle 2">
            <a:extLst>
              <a:ext uri="{FF2B5EF4-FFF2-40B4-BE49-F238E27FC236}">
                <a16:creationId xmlns:a16="http://schemas.microsoft.com/office/drawing/2014/main" id="{45BE5FFB-47D1-4474-B6CA-C3C936DF285E}"/>
              </a:ext>
            </a:extLst>
          </p:cNvPr>
          <p:cNvSpPr>
            <a:spLocks noGrp="1"/>
          </p:cNvSpPr>
          <p:nvPr>
            <p:ph type="subTitle" idx="1"/>
          </p:nvPr>
        </p:nvSpPr>
        <p:spPr>
          <a:xfrm>
            <a:off x="550863" y="3827610"/>
            <a:ext cx="5437187" cy="2265216"/>
          </a:xfrm>
        </p:spPr>
        <p:txBody>
          <a:bodyPr>
            <a:noAutofit/>
          </a:bodyPr>
          <a:lstStyle>
            <a:lvl1pPr>
              <a:buNone/>
              <a:defRPr sz="2400"/>
            </a:lvl1pPr>
          </a:lstStyle>
          <a:p>
            <a:r>
              <a:rPr lang="en-US">
                <a:solidFill>
                  <a:schemeClr val="tx1">
                    <a:alpha val="60000"/>
                  </a:schemeClr>
                </a:solidFill>
              </a:rPr>
              <a:t>Click to edit Master subtitle style</a:t>
            </a:r>
            <a:endParaRPr lang="en-US" dirty="0">
              <a:solidFill>
                <a:schemeClr val="tx1">
                  <a:alpha val="60000"/>
                </a:schemeClr>
              </a:solidFill>
            </a:endParaRPr>
          </a:p>
        </p:txBody>
      </p:sp>
      <p:sp>
        <p:nvSpPr>
          <p:cNvPr id="40" name="Picture Placeholder 39">
            <a:extLst>
              <a:ext uri="{FF2B5EF4-FFF2-40B4-BE49-F238E27FC236}">
                <a16:creationId xmlns:a16="http://schemas.microsoft.com/office/drawing/2014/main" id="{008D9209-1A62-4AC3-BF92-94348A9BC06B}"/>
              </a:ext>
            </a:extLst>
          </p:cNvPr>
          <p:cNvSpPr>
            <a:spLocks noGrp="1"/>
          </p:cNvSpPr>
          <p:nvPr>
            <p:ph type="pic" sz="quarter" idx="15"/>
          </p:nvPr>
        </p:nvSpPr>
        <p:spPr>
          <a:xfrm>
            <a:off x="6556248" y="548640"/>
            <a:ext cx="5084064" cy="2880360"/>
          </a:xfrm>
          <a:solidFill>
            <a:schemeClr val="accent5"/>
          </a:solidFill>
        </p:spPr>
        <p:txBody>
          <a:bodyPr>
            <a:noAutofit/>
          </a:bodyPr>
          <a:lstStyle/>
          <a:p>
            <a:r>
              <a:rPr lang="en-US" dirty="0"/>
              <a:t>Click icon to add picture</a:t>
            </a:r>
          </a:p>
        </p:txBody>
      </p:sp>
      <p:sp>
        <p:nvSpPr>
          <p:cNvPr id="42" name="Picture Placeholder 41">
            <a:extLst>
              <a:ext uri="{FF2B5EF4-FFF2-40B4-BE49-F238E27FC236}">
                <a16:creationId xmlns:a16="http://schemas.microsoft.com/office/drawing/2014/main" id="{FADBFB6B-1787-4549-91B6-D748C66B13C6}"/>
              </a:ext>
            </a:extLst>
          </p:cNvPr>
          <p:cNvSpPr>
            <a:spLocks noGrp="1"/>
          </p:cNvSpPr>
          <p:nvPr>
            <p:ph type="pic" sz="quarter" idx="16"/>
          </p:nvPr>
        </p:nvSpPr>
        <p:spPr>
          <a:xfrm>
            <a:off x="6556248" y="3429000"/>
            <a:ext cx="5084064" cy="2880360"/>
          </a:xfrm>
          <a:solidFill>
            <a:schemeClr val="accent5"/>
          </a:solidFill>
        </p:spPr>
        <p:txBody>
          <a:bodyPr>
            <a:noAutofit/>
          </a:bodyPr>
          <a:lstStyle/>
          <a:p>
            <a:r>
              <a:rPr lang="en-US" dirty="0"/>
              <a:t>Click icon to add picture</a:t>
            </a:r>
          </a:p>
        </p:txBody>
      </p:sp>
      <p:grpSp>
        <p:nvGrpSpPr>
          <p:cNvPr id="43" name="Group 42">
            <a:extLst>
              <a:ext uri="{FF2B5EF4-FFF2-40B4-BE49-F238E27FC236}">
                <a16:creationId xmlns:a16="http://schemas.microsoft.com/office/drawing/2014/main" id="{06966E3E-9B30-4375-AC9A-23256CC87D25}"/>
              </a:ext>
              <a:ext uri="{C183D7F6-B498-43B3-948B-1728B52AA6E4}">
                <adec:decorative xmlns:adec="http://schemas.microsoft.com/office/drawing/2017/decorative" val="1"/>
              </a:ext>
            </a:extLst>
          </p:cNvPr>
          <p:cNvGrpSpPr/>
          <p:nvPr userDrawn="1"/>
        </p:nvGrpSpPr>
        <p:grpSpPr>
          <a:xfrm>
            <a:off x="11161347" y="125399"/>
            <a:ext cx="1404698" cy="1155641"/>
            <a:chOff x="11161347" y="125399"/>
            <a:chExt cx="1404698" cy="1155641"/>
          </a:xfrm>
        </p:grpSpPr>
        <p:sp>
          <p:nvSpPr>
            <p:cNvPr id="44" name="Freeform: Shape 43">
              <a:extLst>
                <a:ext uri="{FF2B5EF4-FFF2-40B4-BE49-F238E27FC236}">
                  <a16:creationId xmlns:a16="http://schemas.microsoft.com/office/drawing/2014/main" id="{4EBBC5A2-A37E-47DF-9230-9A75067F1883}"/>
                </a:ext>
              </a:extLst>
            </p:cNvPr>
            <p:cNvSpPr>
              <a:spLocks noChangeAspect="1"/>
            </p:cNvSpPr>
            <p:nvPr/>
          </p:nvSpPr>
          <p:spPr>
            <a:xfrm rot="18900000">
              <a:off x="11161347" y="125399"/>
              <a:ext cx="1341675" cy="926985"/>
            </a:xfrm>
            <a:custGeom>
              <a:avLst/>
              <a:gdLst>
                <a:gd name="connsiteX0" fmla="*/ 1049126 w 1341675"/>
                <a:gd name="connsiteY0" fmla="*/ 8962 h 926985"/>
                <a:gd name="connsiteX1" fmla="*/ 1341675 w 1341675"/>
                <a:gd name="connsiteY1" fmla="*/ 301511 h 926985"/>
                <a:gd name="connsiteX2" fmla="*/ 1130649 w 1341675"/>
                <a:gd name="connsiteY2" fmla="*/ 512537 h 926985"/>
                <a:gd name="connsiteX3" fmla="*/ 1107397 w 1341675"/>
                <a:gd name="connsiteY3" fmla="*/ 499917 h 926985"/>
                <a:gd name="connsiteX4" fmla="*/ 926985 w 1341675"/>
                <a:gd name="connsiteY4" fmla="*/ 463493 h 926985"/>
                <a:gd name="connsiteX5" fmla="*/ 463493 w 1341675"/>
                <a:gd name="connsiteY5" fmla="*/ 926985 h 926985"/>
                <a:gd name="connsiteX6" fmla="*/ 0 w 1341675"/>
                <a:gd name="connsiteY6" fmla="*/ 926985 h 926985"/>
                <a:gd name="connsiteX7" fmla="*/ 926985 w 1341675"/>
                <a:gd name="connsiteY7" fmla="*/ 0 h 926985"/>
                <a:gd name="connsiteX8" fmla="*/ 1021763 w 1341675"/>
                <a:gd name="connsiteY8" fmla="*/ 4786 h 926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41675" h="926985">
                  <a:moveTo>
                    <a:pt x="1049126" y="8962"/>
                  </a:moveTo>
                  <a:lnTo>
                    <a:pt x="1341675" y="301511"/>
                  </a:lnTo>
                  <a:lnTo>
                    <a:pt x="1130649" y="512537"/>
                  </a:lnTo>
                  <a:lnTo>
                    <a:pt x="1107397" y="499917"/>
                  </a:lnTo>
                  <a:cubicBezTo>
                    <a:pt x="1051945" y="476462"/>
                    <a:pt x="990979" y="463493"/>
                    <a:pt x="926985" y="463493"/>
                  </a:cubicBezTo>
                  <a:cubicBezTo>
                    <a:pt x="671005" y="463493"/>
                    <a:pt x="463493" y="671005"/>
                    <a:pt x="463493" y="926985"/>
                  </a:cubicBezTo>
                  <a:lnTo>
                    <a:pt x="0" y="926985"/>
                  </a:lnTo>
                  <a:cubicBezTo>
                    <a:pt x="0" y="415026"/>
                    <a:pt x="415025" y="0"/>
                    <a:pt x="926985" y="0"/>
                  </a:cubicBezTo>
                  <a:cubicBezTo>
                    <a:pt x="958982" y="0"/>
                    <a:pt x="990601" y="1621"/>
                    <a:pt x="1021763" y="4786"/>
                  </a:cubicBezTo>
                  <a:close/>
                </a:path>
              </a:pathLst>
            </a:custGeom>
            <a:solidFill>
              <a:schemeClr val="bg2"/>
            </a:solidFill>
            <a:ln>
              <a:noFill/>
            </a:ln>
            <a:effectLst>
              <a:innerShdw blurRad="254000" dist="50800" dir="54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45" name="Oval 44">
              <a:extLst>
                <a:ext uri="{FF2B5EF4-FFF2-40B4-BE49-F238E27FC236}">
                  <a16:creationId xmlns:a16="http://schemas.microsoft.com/office/drawing/2014/main" id="{11781B9A-C230-4FFC-90A8-E0571B1DEDA7}"/>
                </a:ext>
              </a:extLst>
            </p:cNvPr>
            <p:cNvSpPr/>
            <p:nvPr/>
          </p:nvSpPr>
          <p:spPr>
            <a:xfrm rot="2700000">
              <a:off x="11798454" y="994196"/>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6" name="Freeform: Shape 45">
              <a:extLst>
                <a:ext uri="{FF2B5EF4-FFF2-40B4-BE49-F238E27FC236}">
                  <a16:creationId xmlns:a16="http://schemas.microsoft.com/office/drawing/2014/main" id="{3295925C-3570-40F1-B3CE-07D947ED4643}"/>
                </a:ext>
              </a:extLst>
            </p:cNvPr>
            <p:cNvSpPr>
              <a:spLocks noChangeAspect="1"/>
            </p:cNvSpPr>
            <p:nvPr/>
          </p:nvSpPr>
          <p:spPr>
            <a:xfrm rot="18900000">
              <a:off x="11228590" y="129580"/>
              <a:ext cx="1337455" cy="1042921"/>
            </a:xfrm>
            <a:custGeom>
              <a:avLst/>
              <a:gdLst>
                <a:gd name="connsiteX0" fmla="*/ 1084058 w 1337455"/>
                <a:gd name="connsiteY0" fmla="*/ 16081 h 1042921"/>
                <a:gd name="connsiteX1" fmla="*/ 1337455 w 1337455"/>
                <a:gd name="connsiteY1" fmla="*/ 269477 h 1042921"/>
                <a:gd name="connsiteX2" fmla="*/ 1060775 w 1337455"/>
                <a:gd name="connsiteY2" fmla="*/ 546158 h 1042921"/>
                <a:gd name="connsiteX3" fmla="*/ 1020394 w 1337455"/>
                <a:gd name="connsiteY3" fmla="*/ 532055 h 1042921"/>
                <a:gd name="connsiteX4" fmla="*/ 926985 w 1337455"/>
                <a:gd name="connsiteY4" fmla="*/ 521461 h 1042921"/>
                <a:gd name="connsiteX5" fmla="*/ 463492 w 1337455"/>
                <a:gd name="connsiteY5" fmla="*/ 1042921 h 1042921"/>
                <a:gd name="connsiteX6" fmla="*/ 0 w 1337455"/>
                <a:gd name="connsiteY6" fmla="*/ 1042921 h 1042921"/>
                <a:gd name="connsiteX7" fmla="*/ 926984 w 1337455"/>
                <a:gd name="connsiteY7" fmla="*/ 0 h 1042921"/>
                <a:gd name="connsiteX8" fmla="*/ 1021763 w 1337455"/>
                <a:gd name="connsiteY8" fmla="*/ 5384 h 1042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7455" h="1042921">
                  <a:moveTo>
                    <a:pt x="1084058" y="16081"/>
                  </a:moveTo>
                  <a:lnTo>
                    <a:pt x="1337455" y="269477"/>
                  </a:lnTo>
                  <a:lnTo>
                    <a:pt x="1060775" y="546158"/>
                  </a:lnTo>
                  <a:lnTo>
                    <a:pt x="1020394" y="532055"/>
                  </a:lnTo>
                  <a:cubicBezTo>
                    <a:pt x="990222" y="525109"/>
                    <a:pt x="958982" y="521461"/>
                    <a:pt x="926985" y="521461"/>
                  </a:cubicBezTo>
                  <a:cubicBezTo>
                    <a:pt x="671005" y="521461"/>
                    <a:pt x="463493" y="754927"/>
                    <a:pt x="463492" y="1042921"/>
                  </a:cubicBezTo>
                  <a:lnTo>
                    <a:pt x="0" y="1042921"/>
                  </a:lnTo>
                  <a:cubicBezTo>
                    <a:pt x="0" y="466932"/>
                    <a:pt x="415025" y="0"/>
                    <a:pt x="926984" y="0"/>
                  </a:cubicBezTo>
                  <a:cubicBezTo>
                    <a:pt x="958982" y="0"/>
                    <a:pt x="990600" y="1824"/>
                    <a:pt x="1021763" y="5384"/>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grpSp>
      <p:grpSp>
        <p:nvGrpSpPr>
          <p:cNvPr id="15" name="Group 14">
            <a:extLst>
              <a:ext uri="{FF2B5EF4-FFF2-40B4-BE49-F238E27FC236}">
                <a16:creationId xmlns:a16="http://schemas.microsoft.com/office/drawing/2014/main" id="{394664AE-6DC5-428F-9AC4-5A8F67571F72}"/>
              </a:ext>
              <a:ext uri="{C183D7F6-B498-43B3-948B-1728B52AA6E4}">
                <adec:decorative xmlns:adec="http://schemas.microsoft.com/office/drawing/2017/decorative" val="1"/>
              </a:ext>
            </a:extLst>
          </p:cNvPr>
          <p:cNvGrpSpPr/>
          <p:nvPr userDrawn="1"/>
        </p:nvGrpSpPr>
        <p:grpSpPr>
          <a:xfrm>
            <a:off x="594036" y="5610392"/>
            <a:ext cx="667802" cy="631474"/>
            <a:chOff x="10478914" y="1506691"/>
            <a:chExt cx="667802" cy="631474"/>
          </a:xfrm>
        </p:grpSpPr>
        <p:sp>
          <p:nvSpPr>
            <p:cNvPr id="16" name="Freeform: Shape 15">
              <a:extLst>
                <a:ext uri="{FF2B5EF4-FFF2-40B4-BE49-F238E27FC236}">
                  <a16:creationId xmlns:a16="http://schemas.microsoft.com/office/drawing/2014/main" id="{8288F304-7DF7-42FB-BD6F-D575128A1DDE}"/>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1" name="Oval 20">
              <a:extLst>
                <a:ext uri="{FF2B5EF4-FFF2-40B4-BE49-F238E27FC236}">
                  <a16:creationId xmlns:a16="http://schemas.microsoft.com/office/drawing/2014/main" id="{104835D9-7DE9-4DDD-A6C2-1C526822700A}"/>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noAutofit/>
          </a:bodyPr>
          <a:lstStyle/>
          <a:p>
            <a:r>
              <a:rPr lang="en-US" dirty="0"/>
              <a:t>Tuesday, February 2, 20XX</a:t>
            </a:r>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noAutofit/>
          </a:bodyPr>
          <a:lstStyle/>
          <a:p>
            <a:r>
              <a:rPr lang="en-US" dirty="0"/>
              <a:t>Sample Footer Text</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
        <p:nvSpPr>
          <p:cNvPr id="17" name="Oval 16">
            <a:extLst>
              <a:ext uri="{FF2B5EF4-FFF2-40B4-BE49-F238E27FC236}">
                <a16:creationId xmlns:a16="http://schemas.microsoft.com/office/drawing/2014/main" id="{83C43C1C-00B3-40E0-B073-B8C56206D07D}"/>
              </a:ext>
              <a:ext uri="{C183D7F6-B498-43B3-948B-1728B52AA6E4}">
                <adec:decorative xmlns:adec="http://schemas.microsoft.com/office/drawing/2017/decorative" val="1"/>
              </a:ext>
            </a:extLst>
          </p:cNvPr>
          <p:cNvSpPr>
            <a:spLocks noChangeAspect="1"/>
          </p:cNvSpPr>
          <p:nvPr userDrawn="1"/>
        </p:nvSpPr>
        <p:spPr>
          <a:xfrm>
            <a:off x="5303845" y="5427212"/>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727319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noAutofit/>
          </a:bodyPr>
          <a:lstStyle/>
          <a:p>
            <a:r>
              <a:rPr lang="en-US" dirty="0"/>
              <a:t>Tuesday, February 2, 20XX</a:t>
            </a:r>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noAutofit/>
          </a:bodyPr>
          <a:lstStyle/>
          <a:p>
            <a:r>
              <a:rPr lang="en-US" dirty="0"/>
              <a:t>Sample Footer Text</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Tree>
    <p:extLst>
      <p:ext uri="{BB962C8B-B14F-4D97-AF65-F5344CB8AC3E}">
        <p14:creationId xmlns:p14="http://schemas.microsoft.com/office/powerpoint/2010/main" val="3412362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noAutofit/>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noAutofit/>
          </a:bodyPr>
          <a:lstStyle/>
          <a:p>
            <a:r>
              <a:rPr lang="en-US" dirty="0"/>
              <a:t>Tuesday, February 2, 20XX</a:t>
            </a:r>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noAutofit/>
          </a:bodyPr>
          <a:lstStyle/>
          <a:p>
            <a:r>
              <a:rPr lang="en-US" dirty="0"/>
              <a:t>Sample Footer Text</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36171650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dirty="0"/>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dirty="0"/>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3858332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noAutofit/>
          </a:bodyPr>
          <a:lstStyle/>
          <a:p>
            <a:r>
              <a:rPr lang="en-US" dirty="0"/>
              <a:t>Tuesday, February 2, 20XX</a:t>
            </a:r>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noAutofit/>
          </a:bodyPr>
          <a:lstStyle/>
          <a:p>
            <a:r>
              <a:rPr lang="en-US" dirty="0"/>
              <a:t>Sample Footer Text</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983562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Agenda">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0923D16-1EC5-4C17-ABA8-B13A1256B36F}"/>
              </a:ext>
            </a:extLst>
          </p:cNvPr>
          <p:cNvSpPr>
            <a:spLocks noGrp="1"/>
          </p:cNvSpPr>
          <p:nvPr>
            <p:ph type="title" hasCustomPrompt="1"/>
          </p:nvPr>
        </p:nvSpPr>
        <p:spPr>
          <a:xfrm>
            <a:off x="550864" y="549275"/>
            <a:ext cx="3565524" cy="1997855"/>
          </a:xfrm>
        </p:spPr>
        <p:txBody>
          <a:bodyPr wrap="square" anchor="b" anchorCtr="0">
            <a:noAutofit/>
          </a:bodyPr>
          <a:lstStyle>
            <a:lvl1pPr>
              <a:defRPr/>
            </a:lvl1pPr>
          </a:lstStyle>
          <a:p>
            <a:r>
              <a:rPr lang="en-US" dirty="0"/>
              <a:t>Click to add title</a:t>
            </a:r>
          </a:p>
        </p:txBody>
      </p:sp>
      <p:sp>
        <p:nvSpPr>
          <p:cNvPr id="7" name="Content Placeholder 2">
            <a:extLst>
              <a:ext uri="{FF2B5EF4-FFF2-40B4-BE49-F238E27FC236}">
                <a16:creationId xmlns:a16="http://schemas.microsoft.com/office/drawing/2014/main" id="{50294D8B-CF64-4C26-8C78-57A375E7D33B}"/>
              </a:ext>
            </a:extLst>
          </p:cNvPr>
          <p:cNvSpPr>
            <a:spLocks noGrp="1"/>
          </p:cNvSpPr>
          <p:nvPr>
            <p:ph idx="1" hasCustomPrompt="1"/>
          </p:nvPr>
        </p:nvSpPr>
        <p:spPr>
          <a:xfrm>
            <a:off x="550863" y="2677306"/>
            <a:ext cx="3565525" cy="3415519"/>
          </a:xfrm>
        </p:spPr>
        <p:txBody>
          <a:bodyPr anchor="t" anchorCtr="0">
            <a:noAutofit/>
          </a:bodyPr>
          <a:lstStyle>
            <a:lvl1pPr>
              <a:buNone/>
              <a:defRPr/>
            </a:lvl1pPr>
          </a:lstStyle>
          <a:p>
            <a:pPr>
              <a:lnSpc>
                <a:spcPct val="120000"/>
              </a:lnSpc>
            </a:pPr>
            <a:r>
              <a:rPr lang="en-US" sz="1600" dirty="0"/>
              <a:t>Click to add text</a:t>
            </a:r>
          </a:p>
        </p:txBody>
      </p:sp>
      <p:sp>
        <p:nvSpPr>
          <p:cNvPr id="17" name="Picture Placeholder 16">
            <a:extLst>
              <a:ext uri="{FF2B5EF4-FFF2-40B4-BE49-F238E27FC236}">
                <a16:creationId xmlns:a16="http://schemas.microsoft.com/office/drawing/2014/main" id="{67BCF456-426F-435B-8DF0-A32A44F5A889}"/>
              </a:ext>
            </a:extLst>
          </p:cNvPr>
          <p:cNvSpPr>
            <a:spLocks noGrp="1"/>
          </p:cNvSpPr>
          <p:nvPr>
            <p:ph type="pic" sz="quarter" idx="13"/>
          </p:nvPr>
        </p:nvSpPr>
        <p:spPr>
          <a:xfrm>
            <a:off x="5208928" y="1596771"/>
            <a:ext cx="3448558" cy="3448558"/>
          </a:xfrm>
          <a:custGeom>
            <a:avLst/>
            <a:gdLst>
              <a:gd name="connsiteX0" fmla="*/ 1724279 w 3448558"/>
              <a:gd name="connsiteY0" fmla="*/ 0 h 3448558"/>
              <a:gd name="connsiteX1" fmla="*/ 3448558 w 3448558"/>
              <a:gd name="connsiteY1" fmla="*/ 1724279 h 3448558"/>
              <a:gd name="connsiteX2" fmla="*/ 1724279 w 3448558"/>
              <a:gd name="connsiteY2" fmla="*/ 3448558 h 3448558"/>
              <a:gd name="connsiteX3" fmla="*/ 0 w 3448558"/>
              <a:gd name="connsiteY3" fmla="*/ 1724279 h 3448558"/>
              <a:gd name="connsiteX4" fmla="*/ 1724279 w 3448558"/>
              <a:gd name="connsiteY4" fmla="*/ 0 h 3448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8558" h="3448558">
                <a:moveTo>
                  <a:pt x="1724279" y="0"/>
                </a:moveTo>
                <a:cubicBezTo>
                  <a:pt x="2676572" y="0"/>
                  <a:pt x="3448558" y="771986"/>
                  <a:pt x="3448558" y="1724279"/>
                </a:cubicBezTo>
                <a:cubicBezTo>
                  <a:pt x="3448558" y="2676572"/>
                  <a:pt x="2676572" y="3448558"/>
                  <a:pt x="1724279" y="3448558"/>
                </a:cubicBezTo>
                <a:cubicBezTo>
                  <a:pt x="771986" y="3448558"/>
                  <a:pt x="0" y="2676572"/>
                  <a:pt x="0" y="1724279"/>
                </a:cubicBezTo>
                <a:cubicBezTo>
                  <a:pt x="0" y="771986"/>
                  <a:pt x="771986" y="0"/>
                  <a:pt x="1724279" y="0"/>
                </a:cubicBezTo>
                <a:close/>
              </a:path>
            </a:pathLst>
          </a:custGeom>
          <a:solidFill>
            <a:schemeClr val="accent5"/>
          </a:solidFill>
        </p:spPr>
        <p:txBody>
          <a:bodyPr wrap="square">
            <a:noAutofit/>
          </a:bodyPr>
          <a:lstStyle/>
          <a:p>
            <a:r>
              <a:rPr lang="en-US" dirty="0"/>
              <a:t>Click icon to add picture</a:t>
            </a:r>
          </a:p>
        </p:txBody>
      </p:sp>
      <p:sp>
        <p:nvSpPr>
          <p:cNvPr id="22" name="Picture Placeholder 21">
            <a:extLst>
              <a:ext uri="{FF2B5EF4-FFF2-40B4-BE49-F238E27FC236}">
                <a16:creationId xmlns:a16="http://schemas.microsoft.com/office/drawing/2014/main" id="{4813A609-7079-46D5-9C1D-52004ABDAC9D}"/>
              </a:ext>
            </a:extLst>
          </p:cNvPr>
          <p:cNvSpPr>
            <a:spLocks noGrp="1"/>
          </p:cNvSpPr>
          <p:nvPr>
            <p:ph type="pic" sz="quarter" idx="14"/>
          </p:nvPr>
        </p:nvSpPr>
        <p:spPr>
          <a:xfrm>
            <a:off x="8918575" y="596392"/>
            <a:ext cx="2263776" cy="2263776"/>
          </a:xfrm>
          <a:custGeom>
            <a:avLst/>
            <a:gdLst>
              <a:gd name="connsiteX0" fmla="*/ 1131888 w 2263776"/>
              <a:gd name="connsiteY0" fmla="*/ 0 h 2263776"/>
              <a:gd name="connsiteX1" fmla="*/ 2263776 w 2263776"/>
              <a:gd name="connsiteY1" fmla="*/ 1131888 h 2263776"/>
              <a:gd name="connsiteX2" fmla="*/ 1131888 w 2263776"/>
              <a:gd name="connsiteY2" fmla="*/ 2263776 h 2263776"/>
              <a:gd name="connsiteX3" fmla="*/ 0 w 2263776"/>
              <a:gd name="connsiteY3" fmla="*/ 1131888 h 2263776"/>
              <a:gd name="connsiteX4" fmla="*/ 1131888 w 2263776"/>
              <a:gd name="connsiteY4" fmla="*/ 0 h 22637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3776" h="2263776">
                <a:moveTo>
                  <a:pt x="1131888" y="0"/>
                </a:moveTo>
                <a:cubicBezTo>
                  <a:pt x="1757012" y="0"/>
                  <a:pt x="2263776" y="506764"/>
                  <a:pt x="2263776" y="1131888"/>
                </a:cubicBezTo>
                <a:cubicBezTo>
                  <a:pt x="2263776" y="1757012"/>
                  <a:pt x="1757012" y="2263776"/>
                  <a:pt x="1131888" y="2263776"/>
                </a:cubicBezTo>
                <a:cubicBezTo>
                  <a:pt x="506764" y="2263776"/>
                  <a:pt x="0" y="1757012"/>
                  <a:pt x="0" y="1131888"/>
                </a:cubicBezTo>
                <a:cubicBezTo>
                  <a:pt x="0" y="506764"/>
                  <a:pt x="506764" y="0"/>
                  <a:pt x="1131888" y="0"/>
                </a:cubicBezTo>
                <a:close/>
              </a:path>
            </a:pathLst>
          </a:custGeom>
          <a:solidFill>
            <a:schemeClr val="accent5"/>
          </a:solidFill>
        </p:spPr>
        <p:txBody>
          <a:bodyPr wrap="square">
            <a:noAutofit/>
          </a:bodyPr>
          <a:lstStyle/>
          <a:p>
            <a:r>
              <a:rPr lang="en-US" dirty="0"/>
              <a:t>Click icon to add picture</a:t>
            </a:r>
          </a:p>
        </p:txBody>
      </p:sp>
      <p:sp>
        <p:nvSpPr>
          <p:cNvPr id="25" name="Picture Placeholder 24">
            <a:extLst>
              <a:ext uri="{FF2B5EF4-FFF2-40B4-BE49-F238E27FC236}">
                <a16:creationId xmlns:a16="http://schemas.microsoft.com/office/drawing/2014/main" id="{A14F21DF-D5E0-4C6C-BA2C-D69D65DBB18E}"/>
              </a:ext>
            </a:extLst>
          </p:cNvPr>
          <p:cNvSpPr>
            <a:spLocks noGrp="1"/>
          </p:cNvSpPr>
          <p:nvPr>
            <p:ph type="pic" sz="quarter" idx="15"/>
          </p:nvPr>
        </p:nvSpPr>
        <p:spPr>
          <a:xfrm>
            <a:off x="9091612" y="3324733"/>
            <a:ext cx="2936876" cy="2936876"/>
          </a:xfrm>
          <a:custGeom>
            <a:avLst/>
            <a:gdLst>
              <a:gd name="connsiteX0" fmla="*/ 1468438 w 2936876"/>
              <a:gd name="connsiteY0" fmla="*/ 0 h 2936876"/>
              <a:gd name="connsiteX1" fmla="*/ 2936876 w 2936876"/>
              <a:gd name="connsiteY1" fmla="*/ 1468438 h 2936876"/>
              <a:gd name="connsiteX2" fmla="*/ 1468438 w 2936876"/>
              <a:gd name="connsiteY2" fmla="*/ 2936876 h 2936876"/>
              <a:gd name="connsiteX3" fmla="*/ 0 w 2936876"/>
              <a:gd name="connsiteY3" fmla="*/ 1468438 h 2936876"/>
              <a:gd name="connsiteX4" fmla="*/ 1468438 w 2936876"/>
              <a:gd name="connsiteY4" fmla="*/ 0 h 29368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6876" h="2936876">
                <a:moveTo>
                  <a:pt x="1468438" y="0"/>
                </a:moveTo>
                <a:cubicBezTo>
                  <a:pt x="2279434" y="0"/>
                  <a:pt x="2936876" y="657442"/>
                  <a:pt x="2936876" y="1468438"/>
                </a:cubicBezTo>
                <a:cubicBezTo>
                  <a:pt x="2936876" y="2279434"/>
                  <a:pt x="2279434" y="2936876"/>
                  <a:pt x="1468438" y="2936876"/>
                </a:cubicBezTo>
                <a:cubicBezTo>
                  <a:pt x="657442" y="2936876"/>
                  <a:pt x="0" y="2279434"/>
                  <a:pt x="0" y="1468438"/>
                </a:cubicBezTo>
                <a:cubicBezTo>
                  <a:pt x="0" y="657442"/>
                  <a:pt x="657442" y="0"/>
                  <a:pt x="1468438" y="0"/>
                </a:cubicBezTo>
                <a:close/>
              </a:path>
            </a:pathLst>
          </a:custGeom>
          <a:solidFill>
            <a:schemeClr val="accent5"/>
          </a:solidFill>
        </p:spPr>
        <p:txBody>
          <a:bodyPr wrap="square">
            <a:noAutofit/>
          </a:bodyPr>
          <a:lstStyle/>
          <a:p>
            <a:r>
              <a:rPr lang="en-US" dirty="0"/>
              <a:t>Click icon to add picture</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dirty="0"/>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dirty="0"/>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
        <p:nvSpPr>
          <p:cNvPr id="6" name="Oval 5">
            <a:extLst>
              <a:ext uri="{FF2B5EF4-FFF2-40B4-BE49-F238E27FC236}">
                <a16:creationId xmlns:a16="http://schemas.microsoft.com/office/drawing/2014/main" id="{92FF63B4-C261-4597-9EE0-811D250B9D21}"/>
              </a:ext>
              <a:ext uri="{C183D7F6-B498-43B3-948B-1728B52AA6E4}">
                <adec:decorative xmlns:adec="http://schemas.microsoft.com/office/drawing/2017/decorative" val="1"/>
              </a:ext>
            </a:extLst>
          </p:cNvPr>
          <p:cNvSpPr>
            <a:spLocks noChangeAspect="1"/>
          </p:cNvSpPr>
          <p:nvPr userDrawn="1"/>
        </p:nvSpPr>
        <p:spPr>
          <a:xfrm>
            <a:off x="6548755" y="850167"/>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10" name="Group 9">
            <a:extLst>
              <a:ext uri="{FF2B5EF4-FFF2-40B4-BE49-F238E27FC236}">
                <a16:creationId xmlns:a16="http://schemas.microsoft.com/office/drawing/2014/main" id="{F92CF088-7F97-4A11-8A81-0EF641F6986F}"/>
              </a:ext>
              <a:ext uri="{C183D7F6-B498-43B3-948B-1728B52AA6E4}">
                <adec:decorative xmlns:adec="http://schemas.microsoft.com/office/drawing/2017/decorative" val="1"/>
              </a:ext>
            </a:extLst>
          </p:cNvPr>
          <p:cNvGrpSpPr/>
          <p:nvPr userDrawn="1"/>
        </p:nvGrpSpPr>
        <p:grpSpPr>
          <a:xfrm>
            <a:off x="5602297" y="5691007"/>
            <a:ext cx="667802" cy="631474"/>
            <a:chOff x="3409557" y="4940429"/>
            <a:chExt cx="667802" cy="631474"/>
          </a:xfrm>
        </p:grpSpPr>
        <p:sp>
          <p:nvSpPr>
            <p:cNvPr id="11" name="Freeform: Shape 10">
              <a:extLst>
                <a:ext uri="{FF2B5EF4-FFF2-40B4-BE49-F238E27FC236}">
                  <a16:creationId xmlns:a16="http://schemas.microsoft.com/office/drawing/2014/main" id="{165B23B7-CE74-4974-ABD8-BFA31D583416}"/>
                </a:ext>
              </a:extLst>
            </p:cNvPr>
            <p:cNvSpPr>
              <a:spLocks noChangeAspect="1"/>
            </p:cNvSpPr>
            <p:nvPr/>
          </p:nvSpPr>
          <p:spPr>
            <a:xfrm rot="8100000">
              <a:off x="3537358" y="4940429"/>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2" name="Oval 11">
              <a:extLst>
                <a:ext uri="{FF2B5EF4-FFF2-40B4-BE49-F238E27FC236}">
                  <a16:creationId xmlns:a16="http://schemas.microsoft.com/office/drawing/2014/main" id="{FF99BB1F-6C9D-4972-9EF4-98ACD7BE71E5}"/>
                </a:ext>
              </a:extLst>
            </p:cNvPr>
            <p:cNvSpPr/>
            <p:nvPr/>
          </p:nvSpPr>
          <p:spPr>
            <a:xfrm rot="13500000">
              <a:off x="3544558" y="4858365"/>
              <a:ext cx="270000" cy="540001"/>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Tree>
    <p:extLst>
      <p:ext uri="{BB962C8B-B14F-4D97-AF65-F5344CB8AC3E}">
        <p14:creationId xmlns:p14="http://schemas.microsoft.com/office/powerpoint/2010/main" val="4284120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Introduction">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458B3A1-C77D-4AFC-B2C8-79520B53C452}"/>
              </a:ext>
            </a:extLst>
          </p:cNvPr>
          <p:cNvSpPr>
            <a:spLocks noGrp="1"/>
          </p:cNvSpPr>
          <p:nvPr>
            <p:ph type="title"/>
          </p:nvPr>
        </p:nvSpPr>
        <p:spPr>
          <a:xfrm>
            <a:off x="550863" y="4507200"/>
            <a:ext cx="4500562" cy="1562959"/>
          </a:xfrm>
        </p:spPr>
        <p:txBody>
          <a:bodyPr wrap="square" anchor="t" anchorCtr="0">
            <a:noAutofit/>
          </a:body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F551DA26-B267-4F28-B4D0-65B3EF6E1112}"/>
              </a:ext>
            </a:extLst>
          </p:cNvPr>
          <p:cNvSpPr>
            <a:spLocks noGrp="1"/>
          </p:cNvSpPr>
          <p:nvPr>
            <p:ph type="pic" sz="quarter" idx="13"/>
          </p:nvPr>
        </p:nvSpPr>
        <p:spPr>
          <a:xfrm>
            <a:off x="0" y="0"/>
            <a:ext cx="3054096" cy="3776472"/>
          </a:xfrm>
          <a:solidFill>
            <a:schemeClr val="accent5"/>
          </a:solidFill>
        </p:spPr>
        <p:txBody>
          <a:bodyPr>
            <a:noAutofit/>
          </a:bodyPr>
          <a:lstStyle/>
          <a:p>
            <a:r>
              <a:rPr lang="en-US" dirty="0"/>
              <a:t>Click icon to add picture</a:t>
            </a:r>
          </a:p>
        </p:txBody>
      </p:sp>
      <p:sp>
        <p:nvSpPr>
          <p:cNvPr id="18" name="Picture Placeholder 11">
            <a:extLst>
              <a:ext uri="{FF2B5EF4-FFF2-40B4-BE49-F238E27FC236}">
                <a16:creationId xmlns:a16="http://schemas.microsoft.com/office/drawing/2014/main" id="{95544A62-DA23-4840-99DE-09AFC8F4DC48}"/>
              </a:ext>
            </a:extLst>
          </p:cNvPr>
          <p:cNvSpPr>
            <a:spLocks noGrp="1"/>
          </p:cNvSpPr>
          <p:nvPr>
            <p:ph type="pic" sz="quarter" idx="14"/>
          </p:nvPr>
        </p:nvSpPr>
        <p:spPr>
          <a:xfrm>
            <a:off x="3054096" y="0"/>
            <a:ext cx="3054096" cy="3776472"/>
          </a:xfrm>
          <a:solidFill>
            <a:schemeClr val="accent5"/>
          </a:solidFill>
        </p:spPr>
        <p:txBody>
          <a:bodyPr>
            <a:noAutofit/>
          </a:bodyPr>
          <a:lstStyle/>
          <a:p>
            <a:r>
              <a:rPr lang="en-US" dirty="0"/>
              <a:t>Click icon to add picture</a:t>
            </a:r>
          </a:p>
        </p:txBody>
      </p:sp>
      <p:sp>
        <p:nvSpPr>
          <p:cNvPr id="19" name="Picture Placeholder 11">
            <a:extLst>
              <a:ext uri="{FF2B5EF4-FFF2-40B4-BE49-F238E27FC236}">
                <a16:creationId xmlns:a16="http://schemas.microsoft.com/office/drawing/2014/main" id="{0C91AF30-C5BB-4601-BDEB-E60C93A16933}"/>
              </a:ext>
            </a:extLst>
          </p:cNvPr>
          <p:cNvSpPr>
            <a:spLocks noGrp="1"/>
          </p:cNvSpPr>
          <p:nvPr>
            <p:ph type="pic" sz="quarter" idx="15"/>
          </p:nvPr>
        </p:nvSpPr>
        <p:spPr>
          <a:xfrm>
            <a:off x="6083808" y="0"/>
            <a:ext cx="3054096" cy="3776472"/>
          </a:xfrm>
          <a:solidFill>
            <a:schemeClr val="accent5"/>
          </a:solidFill>
        </p:spPr>
        <p:txBody>
          <a:bodyPr>
            <a:noAutofit/>
          </a:bodyPr>
          <a:lstStyle/>
          <a:p>
            <a:r>
              <a:rPr lang="en-US" dirty="0"/>
              <a:t>Click icon to add picture</a:t>
            </a:r>
          </a:p>
        </p:txBody>
      </p:sp>
      <p:sp>
        <p:nvSpPr>
          <p:cNvPr id="20" name="Picture Placeholder 11">
            <a:extLst>
              <a:ext uri="{FF2B5EF4-FFF2-40B4-BE49-F238E27FC236}">
                <a16:creationId xmlns:a16="http://schemas.microsoft.com/office/drawing/2014/main" id="{5B625AA5-EA5B-4115-A461-DA2C7087D83E}"/>
              </a:ext>
            </a:extLst>
          </p:cNvPr>
          <p:cNvSpPr>
            <a:spLocks noGrp="1"/>
          </p:cNvSpPr>
          <p:nvPr>
            <p:ph type="pic" sz="quarter" idx="16"/>
          </p:nvPr>
        </p:nvSpPr>
        <p:spPr>
          <a:xfrm>
            <a:off x="9137904" y="0"/>
            <a:ext cx="3054096" cy="3776472"/>
          </a:xfrm>
          <a:solidFill>
            <a:schemeClr val="accent5"/>
          </a:solidFill>
        </p:spPr>
        <p:txBody>
          <a:bodyPr>
            <a:noAutofit/>
          </a:bodyPr>
          <a:lstStyle/>
          <a:p>
            <a:r>
              <a:rPr lang="en-US" dirty="0"/>
              <a:t>Click icon to add picture</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dirty="0"/>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dirty="0"/>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
        <p:nvSpPr>
          <p:cNvPr id="11" name="Content Placeholder 6">
            <a:extLst>
              <a:ext uri="{FF2B5EF4-FFF2-40B4-BE49-F238E27FC236}">
                <a16:creationId xmlns:a16="http://schemas.microsoft.com/office/drawing/2014/main" id="{1B1AE41C-3196-4E6F-A3A8-313A92677FF3}"/>
              </a:ext>
            </a:extLst>
          </p:cNvPr>
          <p:cNvSpPr>
            <a:spLocks noGrp="1"/>
          </p:cNvSpPr>
          <p:nvPr>
            <p:ph sz="quarter" idx="15"/>
          </p:nvPr>
        </p:nvSpPr>
        <p:spPr>
          <a:xfrm>
            <a:off x="5262411" y="4508500"/>
            <a:ext cx="6221412" cy="1563688"/>
          </a:xfrm>
        </p:spPr>
        <p:txBody>
          <a:bodyPr>
            <a:noAutofit/>
          </a:bodyPr>
          <a:lstStyle>
            <a:lvl1pPr marL="228600" indent="-228600">
              <a:lnSpc>
                <a:spcPct val="100000"/>
              </a:lnSpc>
              <a:buFont typeface="Arial" panose="020B0604020202020204" pitchFamily="34" charset="0"/>
              <a:buChar char="•"/>
              <a:defRPr sz="2000"/>
            </a:lvl1pPr>
            <a:lvl2pPr>
              <a:buNone/>
              <a:defRPr sz="1900"/>
            </a:lvl2pPr>
            <a:lvl3pPr>
              <a:buNone/>
              <a:defRPr sz="1900"/>
            </a:lvl3pPr>
            <a:lvl4pPr>
              <a:buNone/>
              <a:defRPr sz="1900"/>
            </a:lvl4pPr>
            <a:lvl5pPr>
              <a:buNone/>
              <a:defRPr sz="1900"/>
            </a:lvl5pPr>
          </a:lstStyle>
          <a:p>
            <a:pPr lvl="0"/>
            <a:r>
              <a:rPr lang="en-US"/>
              <a:t>Click to edit Master text styles</a:t>
            </a:r>
          </a:p>
        </p:txBody>
      </p:sp>
    </p:spTree>
    <p:extLst>
      <p:ext uri="{BB962C8B-B14F-4D97-AF65-F5344CB8AC3E}">
        <p14:creationId xmlns:p14="http://schemas.microsoft.com/office/powerpoint/2010/main" val="2570260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ection break">
    <p:bg>
      <p:bgRef idx="1001">
        <a:schemeClr val="bg1"/>
      </p:bgRef>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75B2FBE-0C5C-48AA-8D7F-9D5B7373CC9A}"/>
              </a:ext>
            </a:extLst>
          </p:cNvPr>
          <p:cNvSpPr>
            <a:spLocks noGrp="1"/>
          </p:cNvSpPr>
          <p:nvPr>
            <p:ph type="pic" sz="quarter" idx="13"/>
          </p:nvPr>
        </p:nvSpPr>
        <p:spPr>
          <a:xfrm>
            <a:off x="0" y="0"/>
            <a:ext cx="12192000" cy="6858000"/>
          </a:xfrm>
          <a:solidFill>
            <a:schemeClr val="accent5"/>
          </a:solidFill>
        </p:spPr>
        <p:txBody>
          <a:bodyPr/>
          <a:lstStyle/>
          <a:p>
            <a:r>
              <a:rPr lang="en-US" dirty="0"/>
              <a:t>Click icon to add picture</a:t>
            </a:r>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r>
              <a:rPr lang="en-US" dirty="0"/>
              <a:t>Tuesday, February 2, 20XX</a:t>
            </a:r>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t>‹#›</a:t>
            </a:fld>
            <a:endParaRPr lang="en-US" dirty="0"/>
          </a:p>
        </p:txBody>
      </p:sp>
      <p:sp>
        <p:nvSpPr>
          <p:cNvPr id="13" name="Rectangle 12">
            <a:extLst>
              <a:ext uri="{FF2B5EF4-FFF2-40B4-BE49-F238E27FC236}">
                <a16:creationId xmlns:a16="http://schemas.microsoft.com/office/drawing/2014/main" id="{80517979-166D-4AAA-ABBC-0C3E5C2ECF37}"/>
              </a:ext>
              <a:ext uri="{C183D7F6-B498-43B3-948B-1728B52AA6E4}">
                <adec:decorative xmlns:adec="http://schemas.microsoft.com/office/drawing/2017/decorative" val="1"/>
              </a:ext>
            </a:extLst>
          </p:cNvPr>
          <p:cNvSpPr/>
          <p:nvPr userDrawn="1"/>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E111559-B769-4E2A-A891-97B3C4AA6BAC}"/>
              </a:ext>
            </a:extLst>
          </p:cNvPr>
          <p:cNvSpPr/>
          <p:nvPr userDrawn="1"/>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itle 1">
            <a:extLst>
              <a:ext uri="{FF2B5EF4-FFF2-40B4-BE49-F238E27FC236}">
                <a16:creationId xmlns:a16="http://schemas.microsoft.com/office/drawing/2014/main" id="{754E1219-253E-4FEF-A576-83857F44BA01}"/>
              </a:ext>
            </a:extLst>
          </p:cNvPr>
          <p:cNvSpPr>
            <a:spLocks noGrp="1"/>
          </p:cNvSpPr>
          <p:nvPr>
            <p:ph type="ctrTitle"/>
          </p:nvPr>
        </p:nvSpPr>
        <p:spPr>
          <a:xfrm>
            <a:off x="550863" y="549275"/>
            <a:ext cx="5437187" cy="2986234"/>
          </a:xfrm>
        </p:spPr>
        <p:txBody>
          <a:bodyPr anchor="b" anchorCtr="0">
            <a:noAutofit/>
          </a:bodyPr>
          <a:lstStyle>
            <a:lvl1pPr>
              <a:defRPr sz="6400"/>
            </a:lvl1pPr>
          </a:lstStyle>
          <a:p>
            <a:r>
              <a:rPr lang="en-US"/>
              <a:t>Click to edit Master title style</a:t>
            </a:r>
            <a:endParaRPr lang="en-US" dirty="0"/>
          </a:p>
        </p:txBody>
      </p:sp>
      <p:sp>
        <p:nvSpPr>
          <p:cNvPr id="16" name="Subtitle 2">
            <a:extLst>
              <a:ext uri="{FF2B5EF4-FFF2-40B4-BE49-F238E27FC236}">
                <a16:creationId xmlns:a16="http://schemas.microsoft.com/office/drawing/2014/main" id="{93411FC5-0B5A-4566-9984-827485AF9265}"/>
              </a:ext>
            </a:extLst>
          </p:cNvPr>
          <p:cNvSpPr>
            <a:spLocks noGrp="1"/>
          </p:cNvSpPr>
          <p:nvPr>
            <p:ph type="subTitle" idx="1"/>
          </p:nvPr>
        </p:nvSpPr>
        <p:spPr>
          <a:xfrm>
            <a:off x="550863" y="3816724"/>
            <a:ext cx="5437187" cy="2265216"/>
          </a:xfrm>
        </p:spPr>
        <p:txBody>
          <a:bodyPr>
            <a:noAutofit/>
          </a:bodyPr>
          <a:lstStyle>
            <a:lvl1pPr>
              <a:buNone/>
              <a:defRPr sz="2400"/>
            </a:lvl1pPr>
          </a:lstStyle>
          <a:p>
            <a:r>
              <a:rPr lang="en-US">
                <a:solidFill>
                  <a:schemeClr val="tx1">
                    <a:alpha val="60000"/>
                  </a:schemeClr>
                </a:solidFill>
              </a:rPr>
              <a:t>Click to edit Master subtitle style</a:t>
            </a:r>
            <a:endParaRPr lang="en-US" dirty="0">
              <a:solidFill>
                <a:schemeClr val="tx1">
                  <a:alpha val="60000"/>
                </a:schemeClr>
              </a:solidFill>
            </a:endParaRPr>
          </a:p>
        </p:txBody>
      </p:sp>
    </p:spTree>
    <p:extLst>
      <p:ext uri="{BB962C8B-B14F-4D97-AF65-F5344CB8AC3E}">
        <p14:creationId xmlns:p14="http://schemas.microsoft.com/office/powerpoint/2010/main" val="102342956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Section break">
    <p:bg>
      <p:bgRef idx="1001">
        <a:schemeClr val="bg1"/>
      </p:bgRef>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75B2FBE-0C5C-48AA-8D7F-9D5B7373CC9A}"/>
              </a:ext>
            </a:extLst>
          </p:cNvPr>
          <p:cNvSpPr>
            <a:spLocks noGrp="1"/>
          </p:cNvSpPr>
          <p:nvPr>
            <p:ph type="pic" sz="quarter" idx="13"/>
          </p:nvPr>
        </p:nvSpPr>
        <p:spPr>
          <a:xfrm>
            <a:off x="0" y="0"/>
            <a:ext cx="12192000" cy="6858000"/>
          </a:xfrm>
          <a:solidFill>
            <a:schemeClr val="bg2"/>
          </a:solidFill>
        </p:spPr>
        <p:txBody>
          <a:bodyPr/>
          <a:lstStyle/>
          <a:p>
            <a:r>
              <a:rPr lang="en-US" dirty="0"/>
              <a:t>Click icon to add picture</a:t>
            </a:r>
          </a:p>
        </p:txBody>
      </p:sp>
      <p:sp>
        <p:nvSpPr>
          <p:cNvPr id="16" name="Subtitle 2">
            <a:extLst>
              <a:ext uri="{FF2B5EF4-FFF2-40B4-BE49-F238E27FC236}">
                <a16:creationId xmlns:a16="http://schemas.microsoft.com/office/drawing/2014/main" id="{93411FC5-0B5A-4566-9984-827485AF9265}"/>
              </a:ext>
            </a:extLst>
          </p:cNvPr>
          <p:cNvSpPr>
            <a:spLocks noGrp="1"/>
          </p:cNvSpPr>
          <p:nvPr>
            <p:ph type="subTitle" idx="1"/>
          </p:nvPr>
        </p:nvSpPr>
        <p:spPr>
          <a:xfrm>
            <a:off x="0" y="3557281"/>
            <a:ext cx="6640285" cy="3300719"/>
          </a:xfrm>
          <a:gradFill>
            <a:gsLst>
              <a:gs pos="0">
                <a:schemeClr val="bg2">
                  <a:alpha val="0"/>
                </a:schemeClr>
              </a:gs>
              <a:gs pos="50000">
                <a:schemeClr val="bg2">
                  <a:alpha val="60000"/>
                </a:schemeClr>
              </a:gs>
            </a:gsLst>
            <a:lin ang="10800000" scaled="1"/>
          </a:gradFill>
        </p:spPr>
        <p:txBody>
          <a:bodyPr>
            <a:noAutofit/>
          </a:bodyPr>
          <a:lstStyle>
            <a:lvl1pPr marL="548640" indent="0">
              <a:lnSpc>
                <a:spcPct val="200000"/>
              </a:lnSpc>
              <a:buNone/>
              <a:defRPr/>
            </a:lvl1pPr>
          </a:lstStyle>
          <a:p>
            <a:r>
              <a:rPr lang="en-US">
                <a:solidFill>
                  <a:schemeClr val="tx1">
                    <a:alpha val="60000"/>
                  </a:schemeClr>
                </a:solidFill>
              </a:rPr>
              <a:t>Click to edit Master subtitle style</a:t>
            </a:r>
            <a:endParaRPr lang="en-US" dirty="0">
              <a:solidFill>
                <a:schemeClr val="tx1">
                  <a:alpha val="60000"/>
                </a:schemeClr>
              </a:solidFill>
            </a:endParaRPr>
          </a:p>
        </p:txBody>
      </p:sp>
      <p:sp>
        <p:nvSpPr>
          <p:cNvPr id="15" name="Title 1">
            <a:extLst>
              <a:ext uri="{FF2B5EF4-FFF2-40B4-BE49-F238E27FC236}">
                <a16:creationId xmlns:a16="http://schemas.microsoft.com/office/drawing/2014/main" id="{754E1219-253E-4FEF-A576-83857F44BA01}"/>
              </a:ext>
            </a:extLst>
          </p:cNvPr>
          <p:cNvSpPr>
            <a:spLocks noGrp="1"/>
          </p:cNvSpPr>
          <p:nvPr>
            <p:ph type="ctrTitle"/>
          </p:nvPr>
        </p:nvSpPr>
        <p:spPr>
          <a:xfrm>
            <a:off x="0" y="0"/>
            <a:ext cx="6640285" cy="3535509"/>
          </a:xfrm>
          <a:gradFill flip="none" rotWithShape="1">
            <a:gsLst>
              <a:gs pos="0">
                <a:schemeClr val="bg2">
                  <a:alpha val="0"/>
                </a:schemeClr>
              </a:gs>
              <a:gs pos="50000">
                <a:schemeClr val="bg2">
                  <a:alpha val="70000"/>
                </a:schemeClr>
              </a:gs>
            </a:gsLst>
            <a:lin ang="10800000" scaled="1"/>
            <a:tileRect/>
          </a:gradFill>
        </p:spPr>
        <p:txBody>
          <a:bodyPr anchor="b" anchorCtr="0">
            <a:noAutofit/>
          </a:bodyPr>
          <a:lstStyle>
            <a:lvl1pPr marL="548640">
              <a:spcAft>
                <a:spcPts val="1200"/>
              </a:spcAft>
              <a:defRPr sz="6400"/>
            </a:lvl1pPr>
          </a:lstStyle>
          <a:p>
            <a:r>
              <a:rPr lang="en-US"/>
              <a:t>Click to edit Master title style</a:t>
            </a:r>
            <a:endParaRPr lang="en-US" dirty="0"/>
          </a:p>
        </p:txBody>
      </p:sp>
    </p:spTree>
    <p:extLst>
      <p:ext uri="{BB962C8B-B14F-4D97-AF65-F5344CB8AC3E}">
        <p14:creationId xmlns:p14="http://schemas.microsoft.com/office/powerpoint/2010/main" val="2229304515"/>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_Chart Table Timeline">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noAutofit/>
          </a:bodyPr>
          <a:lstStyle/>
          <a:p>
            <a:r>
              <a:rPr lang="en-US" dirty="0"/>
              <a:t>Tuesday, February 2, 20XX</a:t>
            </a:r>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noAutofit/>
          </a:bodyPr>
          <a:lstStyle/>
          <a:p>
            <a:r>
              <a:rPr lang="en-US" dirty="0"/>
              <a:t>Sample Footer Text</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3616071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Quo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062BF5C-3876-4161-B4FF-14CA94D326C6}"/>
              </a:ext>
            </a:extLst>
          </p:cNvPr>
          <p:cNvSpPr>
            <a:spLocks noGrp="1"/>
          </p:cNvSpPr>
          <p:nvPr>
            <p:ph type="title"/>
          </p:nvPr>
        </p:nvSpPr>
        <p:spPr>
          <a:xfrm>
            <a:off x="550864" y="549275"/>
            <a:ext cx="3566160" cy="3384550"/>
          </a:xfrm>
        </p:spPr>
        <p:txBody>
          <a:bodyPr wrap="square" anchor="b" anchorCtr="0">
            <a:noAutofit/>
          </a:bodyPr>
          <a:lstStyle>
            <a:lvl1pPr>
              <a:defRPr sz="4000"/>
            </a:lvl1pPr>
          </a:lstStyle>
          <a:p>
            <a:r>
              <a:rPr lang="en-US"/>
              <a:t>Click to edit Master title style</a:t>
            </a:r>
            <a:endParaRPr lang="en-US" dirty="0"/>
          </a:p>
        </p:txBody>
      </p:sp>
      <p:grpSp>
        <p:nvGrpSpPr>
          <p:cNvPr id="8" name="Group 7">
            <a:extLst>
              <a:ext uri="{FF2B5EF4-FFF2-40B4-BE49-F238E27FC236}">
                <a16:creationId xmlns:a16="http://schemas.microsoft.com/office/drawing/2014/main" id="{B17C5C60-EC4D-410B-9997-0B73289605FD}"/>
              </a:ext>
              <a:ext uri="{C183D7F6-B498-43B3-948B-1728B52AA6E4}">
                <adec:decorative xmlns:adec="http://schemas.microsoft.com/office/drawing/2017/decorative" val="1"/>
              </a:ext>
            </a:extLst>
          </p:cNvPr>
          <p:cNvGrpSpPr/>
          <p:nvPr userDrawn="1"/>
        </p:nvGrpSpPr>
        <p:grpSpPr>
          <a:xfrm>
            <a:off x="10822156" y="4143453"/>
            <a:ext cx="734257" cy="760506"/>
            <a:chOff x="5243759" y="1363788"/>
            <a:chExt cx="734257" cy="760506"/>
          </a:xfrm>
        </p:grpSpPr>
        <p:sp>
          <p:nvSpPr>
            <p:cNvPr id="9" name="Freeform 5">
              <a:extLst>
                <a:ext uri="{FF2B5EF4-FFF2-40B4-BE49-F238E27FC236}">
                  <a16:creationId xmlns:a16="http://schemas.microsoft.com/office/drawing/2014/main" id="{0573155C-3428-4F4F-AE66-A519D777EAAE}"/>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0" name="Freeform 6">
              <a:extLst>
                <a:ext uri="{FF2B5EF4-FFF2-40B4-BE49-F238E27FC236}">
                  <a16:creationId xmlns:a16="http://schemas.microsoft.com/office/drawing/2014/main" id="{1853496C-159E-4D47-94B5-0835FB6511BA}"/>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1" name="Freeform 8">
              <a:extLst>
                <a:ext uri="{FF2B5EF4-FFF2-40B4-BE49-F238E27FC236}">
                  <a16:creationId xmlns:a16="http://schemas.microsoft.com/office/drawing/2014/main" id="{CE93E330-715B-44E8-84D9-CE166D428DAB}"/>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12" name="Oval 11">
            <a:extLst>
              <a:ext uri="{FF2B5EF4-FFF2-40B4-BE49-F238E27FC236}">
                <a16:creationId xmlns:a16="http://schemas.microsoft.com/office/drawing/2014/main" id="{80A2FA6F-99B7-4984-A80C-570644889F02}"/>
              </a:ext>
              <a:ext uri="{C183D7F6-B498-43B3-948B-1728B52AA6E4}">
                <adec:decorative xmlns:adec="http://schemas.microsoft.com/office/drawing/2017/decorative" val="1"/>
              </a:ext>
            </a:extLst>
          </p:cNvPr>
          <p:cNvSpPr>
            <a:spLocks noChangeAspect="1"/>
          </p:cNvSpPr>
          <p:nvPr userDrawn="1"/>
        </p:nvSpPr>
        <p:spPr>
          <a:xfrm>
            <a:off x="5668780" y="50590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7" name="Content Placeholder 16">
            <a:extLst>
              <a:ext uri="{FF2B5EF4-FFF2-40B4-BE49-F238E27FC236}">
                <a16:creationId xmlns:a16="http://schemas.microsoft.com/office/drawing/2014/main" id="{439C8C03-81B3-4DE8-B96A-78258E4467CC}"/>
              </a:ext>
            </a:extLst>
          </p:cNvPr>
          <p:cNvSpPr>
            <a:spLocks noGrp="1"/>
          </p:cNvSpPr>
          <p:nvPr>
            <p:ph sz="quarter" idx="15"/>
          </p:nvPr>
        </p:nvSpPr>
        <p:spPr>
          <a:xfrm>
            <a:off x="550863" y="4097338"/>
            <a:ext cx="3565524" cy="2351087"/>
          </a:xfrm>
        </p:spPr>
        <p:txBody>
          <a:bodyPr>
            <a:noAutofit/>
          </a:bodyPr>
          <a:lstStyle>
            <a:lvl1pPr>
              <a:buNone/>
              <a:defRPr sz="2400"/>
            </a:lvl1pPr>
            <a:lvl2pPr>
              <a:defRPr sz="2000"/>
            </a:lvl2pPr>
            <a:lvl3pPr>
              <a:defRPr sz="2000"/>
            </a:lvl3pPr>
            <a:lvl4pPr>
              <a:defRPr sz="2000"/>
            </a:lvl4pPr>
            <a:lvl5pPr>
              <a:defRPr sz="2000"/>
            </a:lvl5pPr>
          </a:lstStyle>
          <a:p>
            <a:pPr lvl="0"/>
            <a:r>
              <a:rPr lang="en-US"/>
              <a:t>Click to edit Master text styles</a:t>
            </a:r>
          </a:p>
        </p:txBody>
      </p:sp>
      <p:sp>
        <p:nvSpPr>
          <p:cNvPr id="15" name="Picture Placeholder 14">
            <a:extLst>
              <a:ext uri="{FF2B5EF4-FFF2-40B4-BE49-F238E27FC236}">
                <a16:creationId xmlns:a16="http://schemas.microsoft.com/office/drawing/2014/main" id="{C1FBB56D-C8B1-4ED9-A5DB-72BA636DADF3}"/>
              </a:ext>
            </a:extLst>
          </p:cNvPr>
          <p:cNvSpPr>
            <a:spLocks noGrp="1"/>
          </p:cNvSpPr>
          <p:nvPr>
            <p:ph type="pic" sz="quarter" idx="13"/>
          </p:nvPr>
        </p:nvSpPr>
        <p:spPr>
          <a:xfrm>
            <a:off x="5535809" y="656633"/>
            <a:ext cx="5132388" cy="5132388"/>
          </a:xfrm>
          <a:custGeom>
            <a:avLst/>
            <a:gdLst>
              <a:gd name="connsiteX0" fmla="*/ 2566194 w 5132388"/>
              <a:gd name="connsiteY0" fmla="*/ 0 h 5132388"/>
              <a:gd name="connsiteX1" fmla="*/ 5132388 w 5132388"/>
              <a:gd name="connsiteY1" fmla="*/ 2566194 h 5132388"/>
              <a:gd name="connsiteX2" fmla="*/ 2566194 w 5132388"/>
              <a:gd name="connsiteY2" fmla="*/ 5132388 h 5132388"/>
              <a:gd name="connsiteX3" fmla="*/ 0 w 5132388"/>
              <a:gd name="connsiteY3" fmla="*/ 2566194 h 5132388"/>
              <a:gd name="connsiteX4" fmla="*/ 2566194 w 5132388"/>
              <a:gd name="connsiteY4" fmla="*/ 0 h 51323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a:solidFill>
            <a:schemeClr val="accent5"/>
          </a:solidFill>
        </p:spPr>
        <p:txBody>
          <a:bodyPr wrap="square">
            <a:noAutofit/>
          </a:bodyPr>
          <a:lstStyle/>
          <a:p>
            <a:r>
              <a:rPr lang="en-US" dirty="0"/>
              <a:t>Click icon to add picture</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dirty="0"/>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dirty="0"/>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3063087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Team">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38C6F9E-A74F-4F54-9409-B6B93DF8CE78}"/>
              </a:ext>
              <a:ext uri="{C183D7F6-B498-43B3-948B-1728B52AA6E4}">
                <adec:decorative xmlns:adec="http://schemas.microsoft.com/office/drawing/2017/decorative" val="1"/>
              </a:ext>
            </a:extLst>
          </p:cNvPr>
          <p:cNvSpPr/>
          <p:nvPr userDrawn="1"/>
        </p:nvSpPr>
        <p:spPr>
          <a:xfrm>
            <a:off x="0" y="5773729"/>
            <a:ext cx="12192000" cy="1084271"/>
          </a:xfrm>
          <a:prstGeom prst="rect">
            <a:avLst/>
          </a:prstGeom>
          <a:gradFill flip="none" rotWithShape="1">
            <a:gsLst>
              <a:gs pos="100000">
                <a:schemeClr val="bg2">
                  <a:alpha val="60000"/>
                </a:schemeClr>
              </a:gs>
              <a:gs pos="40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4" name="Oval 33">
            <a:extLst>
              <a:ext uri="{FF2B5EF4-FFF2-40B4-BE49-F238E27FC236}">
                <a16:creationId xmlns:a16="http://schemas.microsoft.com/office/drawing/2014/main" id="{6F0F71C5-78A4-4793-9BD4-3DF0EE3E3EB7}"/>
              </a:ext>
              <a:ext uri="{C183D7F6-B498-43B3-948B-1728B52AA6E4}">
                <adec:decorative xmlns:adec="http://schemas.microsoft.com/office/drawing/2017/decorative" val="1"/>
              </a:ext>
            </a:extLst>
          </p:cNvPr>
          <p:cNvSpPr>
            <a:spLocks noChangeAspect="1"/>
          </p:cNvSpPr>
          <p:nvPr userDrawn="1"/>
        </p:nvSpPr>
        <p:spPr>
          <a:xfrm>
            <a:off x="10288775" y="7626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0" name="Title 5">
            <a:extLst>
              <a:ext uri="{FF2B5EF4-FFF2-40B4-BE49-F238E27FC236}">
                <a16:creationId xmlns:a16="http://schemas.microsoft.com/office/drawing/2014/main" id="{36F60F77-4CC9-4F86-B70A-85012C6588A0}"/>
              </a:ext>
            </a:extLst>
          </p:cNvPr>
          <p:cNvSpPr>
            <a:spLocks noGrp="1"/>
          </p:cNvSpPr>
          <p:nvPr>
            <p:ph type="ctrTitle" hasCustomPrompt="1"/>
          </p:nvPr>
        </p:nvSpPr>
        <p:spPr>
          <a:xfrm>
            <a:off x="548640" y="548640"/>
            <a:ext cx="8281987" cy="1253041"/>
          </a:xfrm>
        </p:spPr>
        <p:txBody>
          <a:bodyPr>
            <a:noAutofit/>
          </a:bodyPr>
          <a:lstStyle/>
          <a:p>
            <a:r>
              <a:rPr lang="en-US" dirty="0"/>
              <a:t>Team</a:t>
            </a:r>
          </a:p>
        </p:txBody>
      </p:sp>
      <p:grpSp>
        <p:nvGrpSpPr>
          <p:cNvPr id="51" name="Group 50">
            <a:extLst>
              <a:ext uri="{FF2B5EF4-FFF2-40B4-BE49-F238E27FC236}">
                <a16:creationId xmlns:a16="http://schemas.microsoft.com/office/drawing/2014/main" id="{E6093F87-C1F6-4FAB-B891-6F7D7FC20751}"/>
              </a:ext>
              <a:ext uri="{C183D7F6-B498-43B3-948B-1728B52AA6E4}">
                <adec:decorative xmlns:adec="http://schemas.microsoft.com/office/drawing/2017/decorative" val="1"/>
              </a:ext>
            </a:extLst>
          </p:cNvPr>
          <p:cNvGrpSpPr/>
          <p:nvPr userDrawn="1"/>
        </p:nvGrpSpPr>
        <p:grpSpPr>
          <a:xfrm>
            <a:off x="1800565" y="4518946"/>
            <a:ext cx="1980001" cy="1363916"/>
            <a:chOff x="4879602" y="3781429"/>
            <a:chExt cx="1980001" cy="1363916"/>
          </a:xfrm>
        </p:grpSpPr>
        <p:sp>
          <p:nvSpPr>
            <p:cNvPr id="52" name="Freeform: Shape 51">
              <a:extLst>
                <a:ext uri="{FF2B5EF4-FFF2-40B4-BE49-F238E27FC236}">
                  <a16:creationId xmlns:a16="http://schemas.microsoft.com/office/drawing/2014/main" id="{E1A4FD5C-1E5B-46D1-BA9D-99928D19AF04}"/>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3" name="Freeform: Shape 52">
              <a:extLst>
                <a:ext uri="{FF2B5EF4-FFF2-40B4-BE49-F238E27FC236}">
                  <a16:creationId xmlns:a16="http://schemas.microsoft.com/office/drawing/2014/main" id="{B7DF0ED5-A971-408F-A055-C7E5D7A623CD}"/>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54" name="Oval 53">
              <a:extLst>
                <a:ext uri="{FF2B5EF4-FFF2-40B4-BE49-F238E27FC236}">
                  <a16:creationId xmlns:a16="http://schemas.microsoft.com/office/drawing/2014/main" id="{AA81F353-4C5B-4A37-9846-2C1E2D0FC25F}"/>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55" name="Oval 54">
              <a:extLst>
                <a:ext uri="{FF2B5EF4-FFF2-40B4-BE49-F238E27FC236}">
                  <a16:creationId xmlns:a16="http://schemas.microsoft.com/office/drawing/2014/main" id="{42B74EA3-11CE-4D3F-99AD-162563447653}"/>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56" name="Picture Placeholder 55">
            <a:extLst>
              <a:ext uri="{FF2B5EF4-FFF2-40B4-BE49-F238E27FC236}">
                <a16:creationId xmlns:a16="http://schemas.microsoft.com/office/drawing/2014/main" id="{8F41896B-6DDA-4F82-9F74-3EBF93A3CD58}"/>
              </a:ext>
            </a:extLst>
          </p:cNvPr>
          <p:cNvSpPr>
            <a:spLocks noGrp="1"/>
          </p:cNvSpPr>
          <p:nvPr>
            <p:ph type="pic" sz="quarter" idx="13"/>
          </p:nvPr>
        </p:nvSpPr>
        <p:spPr>
          <a:xfrm>
            <a:off x="1078992" y="1990724"/>
            <a:ext cx="1691640" cy="1435608"/>
          </a:xfrm>
          <a:solidFill>
            <a:schemeClr val="accent5"/>
          </a:solidFill>
        </p:spPr>
        <p:txBody>
          <a:bodyPr>
            <a:noAutofit/>
          </a:bodyPr>
          <a:lstStyle/>
          <a:p>
            <a:r>
              <a:rPr lang="en-US" dirty="0"/>
              <a:t>Click icon to add picture</a:t>
            </a:r>
          </a:p>
        </p:txBody>
      </p:sp>
      <p:sp>
        <p:nvSpPr>
          <p:cNvPr id="57" name="Picture Placeholder 55">
            <a:extLst>
              <a:ext uri="{FF2B5EF4-FFF2-40B4-BE49-F238E27FC236}">
                <a16:creationId xmlns:a16="http://schemas.microsoft.com/office/drawing/2014/main" id="{EF85499B-C29A-4C8B-922C-7CE4771E352C}"/>
              </a:ext>
            </a:extLst>
          </p:cNvPr>
          <p:cNvSpPr>
            <a:spLocks noGrp="1"/>
          </p:cNvSpPr>
          <p:nvPr>
            <p:ph type="pic" sz="quarter" idx="14"/>
          </p:nvPr>
        </p:nvSpPr>
        <p:spPr>
          <a:xfrm>
            <a:off x="3838384" y="1990724"/>
            <a:ext cx="1691640" cy="1435608"/>
          </a:xfrm>
          <a:solidFill>
            <a:schemeClr val="accent5"/>
          </a:solidFill>
        </p:spPr>
        <p:txBody>
          <a:bodyPr>
            <a:noAutofit/>
          </a:bodyPr>
          <a:lstStyle/>
          <a:p>
            <a:r>
              <a:rPr lang="en-US" dirty="0"/>
              <a:t>Click icon to add picture</a:t>
            </a:r>
          </a:p>
        </p:txBody>
      </p:sp>
      <p:sp>
        <p:nvSpPr>
          <p:cNvPr id="58" name="Picture Placeholder 55">
            <a:extLst>
              <a:ext uri="{FF2B5EF4-FFF2-40B4-BE49-F238E27FC236}">
                <a16:creationId xmlns:a16="http://schemas.microsoft.com/office/drawing/2014/main" id="{F82A1DB8-0AE7-4E17-B07B-FCF45B85EE17}"/>
              </a:ext>
            </a:extLst>
          </p:cNvPr>
          <p:cNvSpPr>
            <a:spLocks noGrp="1"/>
          </p:cNvSpPr>
          <p:nvPr>
            <p:ph type="pic" sz="quarter" idx="15"/>
          </p:nvPr>
        </p:nvSpPr>
        <p:spPr>
          <a:xfrm>
            <a:off x="6661976" y="1993392"/>
            <a:ext cx="1691640" cy="1435608"/>
          </a:xfrm>
          <a:solidFill>
            <a:schemeClr val="accent5"/>
          </a:solidFill>
        </p:spPr>
        <p:txBody>
          <a:bodyPr>
            <a:noAutofit/>
          </a:bodyPr>
          <a:lstStyle/>
          <a:p>
            <a:r>
              <a:rPr lang="en-US" dirty="0"/>
              <a:t>Click icon to add picture</a:t>
            </a:r>
          </a:p>
        </p:txBody>
      </p:sp>
      <p:sp>
        <p:nvSpPr>
          <p:cNvPr id="59" name="Picture Placeholder 55">
            <a:extLst>
              <a:ext uri="{FF2B5EF4-FFF2-40B4-BE49-F238E27FC236}">
                <a16:creationId xmlns:a16="http://schemas.microsoft.com/office/drawing/2014/main" id="{A83EEB6C-83B7-471D-B5A4-4071534048D2}"/>
              </a:ext>
            </a:extLst>
          </p:cNvPr>
          <p:cNvSpPr>
            <a:spLocks noGrp="1"/>
          </p:cNvSpPr>
          <p:nvPr>
            <p:ph type="pic" sz="quarter" idx="16"/>
          </p:nvPr>
        </p:nvSpPr>
        <p:spPr>
          <a:xfrm>
            <a:off x="9485568" y="1990724"/>
            <a:ext cx="1691640" cy="1435608"/>
          </a:xfrm>
          <a:solidFill>
            <a:schemeClr val="accent5"/>
          </a:solidFill>
        </p:spPr>
        <p:txBody>
          <a:bodyPr>
            <a:noAutofit/>
          </a:bodyPr>
          <a:lstStyle/>
          <a:p>
            <a:r>
              <a:rPr lang="en-US" dirty="0"/>
              <a:t>Click icon to add picture</a:t>
            </a:r>
          </a:p>
        </p:txBody>
      </p:sp>
      <p:sp>
        <p:nvSpPr>
          <p:cNvPr id="63" name="Text Placeholder 62">
            <a:extLst>
              <a:ext uri="{FF2B5EF4-FFF2-40B4-BE49-F238E27FC236}">
                <a16:creationId xmlns:a16="http://schemas.microsoft.com/office/drawing/2014/main" id="{17A96A8C-F792-485A-9BB9-4DEDCA0CE6B8}"/>
              </a:ext>
            </a:extLst>
          </p:cNvPr>
          <p:cNvSpPr>
            <a:spLocks noGrp="1"/>
          </p:cNvSpPr>
          <p:nvPr>
            <p:ph type="body" sz="quarter" idx="18" hasCustomPrompt="1"/>
          </p:nvPr>
        </p:nvSpPr>
        <p:spPr>
          <a:xfrm>
            <a:off x="1079500" y="3781425"/>
            <a:ext cx="1711325" cy="365760"/>
          </a:xfrm>
        </p:spPr>
        <p:txBody>
          <a:bodyPr>
            <a:noAutofit/>
          </a:bodyPr>
          <a:lstStyle>
            <a:lvl1pPr>
              <a:buNone/>
              <a:defRPr sz="2000" b="1"/>
            </a:lvl1pPr>
          </a:lstStyle>
          <a:p>
            <a:pPr lvl="0"/>
            <a:r>
              <a:rPr lang="en-US" dirty="0"/>
              <a:t>Name</a:t>
            </a:r>
          </a:p>
        </p:txBody>
      </p:sp>
      <p:sp>
        <p:nvSpPr>
          <p:cNvPr id="61" name="Text Placeholder 60">
            <a:extLst>
              <a:ext uri="{FF2B5EF4-FFF2-40B4-BE49-F238E27FC236}">
                <a16:creationId xmlns:a16="http://schemas.microsoft.com/office/drawing/2014/main" id="{6C65AE07-519E-4E3B-8521-621C8343914D}"/>
              </a:ext>
            </a:extLst>
          </p:cNvPr>
          <p:cNvSpPr>
            <a:spLocks noGrp="1"/>
          </p:cNvSpPr>
          <p:nvPr>
            <p:ph type="body" sz="quarter" idx="17" hasCustomPrompt="1"/>
          </p:nvPr>
        </p:nvSpPr>
        <p:spPr>
          <a:xfrm>
            <a:off x="1078733" y="4232949"/>
            <a:ext cx="1711572" cy="638175"/>
          </a:xfrm>
        </p:spPr>
        <p:txBody>
          <a:bodyPr>
            <a:noAutofit/>
          </a:bodyPr>
          <a:lstStyle>
            <a:lvl1pPr>
              <a:buNone/>
              <a:defRPr sz="1800"/>
            </a:lvl1pPr>
          </a:lstStyle>
          <a:p>
            <a:pPr lvl="0"/>
            <a:r>
              <a:rPr lang="en-US" dirty="0"/>
              <a:t>Title</a:t>
            </a:r>
          </a:p>
        </p:txBody>
      </p:sp>
      <p:sp>
        <p:nvSpPr>
          <p:cNvPr id="65" name="Text Placeholder 62">
            <a:extLst>
              <a:ext uri="{FF2B5EF4-FFF2-40B4-BE49-F238E27FC236}">
                <a16:creationId xmlns:a16="http://schemas.microsoft.com/office/drawing/2014/main" id="{FB878318-C287-428B-8105-429BC4B03F55}"/>
              </a:ext>
            </a:extLst>
          </p:cNvPr>
          <p:cNvSpPr>
            <a:spLocks noGrp="1"/>
          </p:cNvSpPr>
          <p:nvPr>
            <p:ph type="body" sz="quarter" idx="20" hasCustomPrompt="1"/>
          </p:nvPr>
        </p:nvSpPr>
        <p:spPr>
          <a:xfrm>
            <a:off x="3839151" y="3781425"/>
            <a:ext cx="1711325" cy="365760"/>
          </a:xfrm>
        </p:spPr>
        <p:txBody>
          <a:bodyPr>
            <a:noAutofit/>
          </a:bodyPr>
          <a:lstStyle>
            <a:lvl1pPr>
              <a:buNone/>
              <a:defRPr sz="2000" b="1"/>
            </a:lvl1pPr>
          </a:lstStyle>
          <a:p>
            <a:pPr lvl="0"/>
            <a:r>
              <a:rPr lang="en-US" dirty="0"/>
              <a:t>Name</a:t>
            </a:r>
          </a:p>
        </p:txBody>
      </p:sp>
      <p:sp>
        <p:nvSpPr>
          <p:cNvPr id="64" name="Text Placeholder 60">
            <a:extLst>
              <a:ext uri="{FF2B5EF4-FFF2-40B4-BE49-F238E27FC236}">
                <a16:creationId xmlns:a16="http://schemas.microsoft.com/office/drawing/2014/main" id="{1465E516-2CEF-4F9E-9375-7D41DCFCBB41}"/>
              </a:ext>
            </a:extLst>
          </p:cNvPr>
          <p:cNvSpPr>
            <a:spLocks noGrp="1"/>
          </p:cNvSpPr>
          <p:nvPr>
            <p:ph type="body" sz="quarter" idx="19" hasCustomPrompt="1"/>
          </p:nvPr>
        </p:nvSpPr>
        <p:spPr>
          <a:xfrm>
            <a:off x="3838384" y="4232949"/>
            <a:ext cx="1711572" cy="638175"/>
          </a:xfrm>
        </p:spPr>
        <p:txBody>
          <a:bodyPr>
            <a:noAutofit/>
          </a:bodyPr>
          <a:lstStyle>
            <a:lvl1pPr>
              <a:buNone/>
              <a:defRPr sz="1800"/>
            </a:lvl1pPr>
          </a:lstStyle>
          <a:p>
            <a:pPr lvl="0"/>
            <a:r>
              <a:rPr lang="en-US" dirty="0"/>
              <a:t>Title</a:t>
            </a:r>
          </a:p>
        </p:txBody>
      </p:sp>
      <p:sp>
        <p:nvSpPr>
          <p:cNvPr id="67" name="Text Placeholder 62">
            <a:extLst>
              <a:ext uri="{FF2B5EF4-FFF2-40B4-BE49-F238E27FC236}">
                <a16:creationId xmlns:a16="http://schemas.microsoft.com/office/drawing/2014/main" id="{FE012CE3-36AA-4016-A88E-27BCFFEFD69F}"/>
              </a:ext>
            </a:extLst>
          </p:cNvPr>
          <p:cNvSpPr>
            <a:spLocks noGrp="1"/>
          </p:cNvSpPr>
          <p:nvPr>
            <p:ph type="body" sz="quarter" idx="22" hasCustomPrompt="1"/>
          </p:nvPr>
        </p:nvSpPr>
        <p:spPr>
          <a:xfrm>
            <a:off x="6662743" y="3781425"/>
            <a:ext cx="1711325" cy="365760"/>
          </a:xfrm>
        </p:spPr>
        <p:txBody>
          <a:bodyPr>
            <a:noAutofit/>
          </a:bodyPr>
          <a:lstStyle>
            <a:lvl1pPr>
              <a:buNone/>
              <a:defRPr sz="2000" b="1"/>
            </a:lvl1pPr>
          </a:lstStyle>
          <a:p>
            <a:pPr lvl="0"/>
            <a:r>
              <a:rPr lang="en-US" dirty="0"/>
              <a:t>Name</a:t>
            </a:r>
          </a:p>
        </p:txBody>
      </p:sp>
      <p:sp>
        <p:nvSpPr>
          <p:cNvPr id="66" name="Text Placeholder 60">
            <a:extLst>
              <a:ext uri="{FF2B5EF4-FFF2-40B4-BE49-F238E27FC236}">
                <a16:creationId xmlns:a16="http://schemas.microsoft.com/office/drawing/2014/main" id="{8D5671AF-0137-4226-8A84-2784817E519C}"/>
              </a:ext>
            </a:extLst>
          </p:cNvPr>
          <p:cNvSpPr>
            <a:spLocks noGrp="1"/>
          </p:cNvSpPr>
          <p:nvPr>
            <p:ph type="body" sz="quarter" idx="21" hasCustomPrompt="1"/>
          </p:nvPr>
        </p:nvSpPr>
        <p:spPr>
          <a:xfrm>
            <a:off x="6661976" y="4232949"/>
            <a:ext cx="1711572" cy="638175"/>
          </a:xfrm>
        </p:spPr>
        <p:txBody>
          <a:bodyPr>
            <a:noAutofit/>
          </a:bodyPr>
          <a:lstStyle>
            <a:lvl1pPr>
              <a:buNone/>
              <a:defRPr sz="1800"/>
            </a:lvl1pPr>
          </a:lstStyle>
          <a:p>
            <a:pPr lvl="0"/>
            <a:r>
              <a:rPr lang="en-US" dirty="0"/>
              <a:t>Title</a:t>
            </a:r>
          </a:p>
        </p:txBody>
      </p:sp>
      <p:sp>
        <p:nvSpPr>
          <p:cNvPr id="69" name="Text Placeholder 62">
            <a:extLst>
              <a:ext uri="{FF2B5EF4-FFF2-40B4-BE49-F238E27FC236}">
                <a16:creationId xmlns:a16="http://schemas.microsoft.com/office/drawing/2014/main" id="{DA1587F0-23BF-4FB8-B06C-2B0AA928E931}"/>
              </a:ext>
            </a:extLst>
          </p:cNvPr>
          <p:cNvSpPr>
            <a:spLocks noGrp="1"/>
          </p:cNvSpPr>
          <p:nvPr>
            <p:ph type="body" sz="quarter" idx="24" hasCustomPrompt="1"/>
          </p:nvPr>
        </p:nvSpPr>
        <p:spPr>
          <a:xfrm>
            <a:off x="9433112" y="3787288"/>
            <a:ext cx="1711325" cy="365760"/>
          </a:xfrm>
        </p:spPr>
        <p:txBody>
          <a:bodyPr>
            <a:noAutofit/>
          </a:bodyPr>
          <a:lstStyle>
            <a:lvl1pPr>
              <a:buNone/>
              <a:defRPr sz="2000" b="1"/>
            </a:lvl1pPr>
          </a:lstStyle>
          <a:p>
            <a:pPr lvl="0"/>
            <a:r>
              <a:rPr lang="en-US" dirty="0"/>
              <a:t>Name</a:t>
            </a:r>
          </a:p>
        </p:txBody>
      </p:sp>
      <p:sp>
        <p:nvSpPr>
          <p:cNvPr id="68" name="Text Placeholder 60">
            <a:extLst>
              <a:ext uri="{FF2B5EF4-FFF2-40B4-BE49-F238E27FC236}">
                <a16:creationId xmlns:a16="http://schemas.microsoft.com/office/drawing/2014/main" id="{565C0B22-B5E7-44BB-A17C-7FB5BB5D82BB}"/>
              </a:ext>
            </a:extLst>
          </p:cNvPr>
          <p:cNvSpPr>
            <a:spLocks noGrp="1"/>
          </p:cNvSpPr>
          <p:nvPr>
            <p:ph type="body" sz="quarter" idx="23" hasCustomPrompt="1"/>
          </p:nvPr>
        </p:nvSpPr>
        <p:spPr>
          <a:xfrm>
            <a:off x="9432345" y="4238812"/>
            <a:ext cx="1711572" cy="638175"/>
          </a:xfrm>
        </p:spPr>
        <p:txBody>
          <a:bodyPr>
            <a:noAutofit/>
          </a:bodyPr>
          <a:lstStyle>
            <a:lvl1pPr>
              <a:buNone/>
              <a:defRPr sz="1800"/>
            </a:lvl1pPr>
          </a:lstStyle>
          <a:p>
            <a:pPr lvl="0"/>
            <a:r>
              <a:rPr lang="en-US" dirty="0"/>
              <a:t>Title</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noAutofit/>
          </a:bodyPr>
          <a:lstStyle/>
          <a:p>
            <a:r>
              <a:rPr lang="en-US" dirty="0"/>
              <a:t>Tuesday, February 2, 20XX</a:t>
            </a:r>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noAutofit/>
          </a:bodyPr>
          <a:lstStyle/>
          <a:p>
            <a:r>
              <a:rPr lang="en-US" dirty="0"/>
              <a:t>Sample Footer Text</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3715776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10_Content 2 column (comparison slide)">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Autofit/>
          </a:bodyPr>
          <a:lstStyle>
            <a:lvl1pPr>
              <a:defRPr lang="en-US" sz="48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731375"/>
            <a:ext cx="5437186" cy="535354"/>
          </a:xfrm>
        </p:spPr>
        <p:txBody>
          <a:bodyPr anchor="b">
            <a:no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427370"/>
            <a:ext cx="5429114" cy="3515555"/>
          </a:xfrm>
        </p:spPr>
        <p:txBody>
          <a:bodyPr>
            <a:noAutofit/>
          </a:bodyPr>
          <a:lstStyle>
            <a:lvl1pPr>
              <a:defRPr sz="24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731375"/>
            <a:ext cx="5436392" cy="535354"/>
          </a:xfrm>
        </p:spPr>
        <p:txBody>
          <a:bodyPr vert="horz" wrap="square" lIns="0" tIns="0" rIns="0" bIns="0" rtlCol="0" anchor="b">
            <a:noAutofit/>
          </a:bodyPr>
          <a:lstStyle>
            <a:lvl1pPr>
              <a:buNone/>
              <a:defRPr lang="en-US" sz="1400" b="0" cap="all" spc="200" baseline="0" dirty="0">
                <a:solidFill>
                  <a:schemeClr val="tx1"/>
                </a:solidFill>
              </a:defRPr>
            </a:lvl1pPr>
          </a:lstStyle>
          <a:p>
            <a:pPr marL="228600" lvl="0" indent="-228600"/>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427370"/>
            <a:ext cx="5436391" cy="3515555"/>
          </a:xfrm>
        </p:spPr>
        <p:txBody>
          <a:bodyPr>
            <a:noAutofit/>
          </a:bodyPr>
          <a:lstStyle>
            <a:lvl1pPr>
              <a:defRPr sz="24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noAutofit/>
          </a:bodyPr>
          <a:lstStyle/>
          <a:p>
            <a:r>
              <a:rPr lang="en-US" dirty="0"/>
              <a:t>Tuesday, February 2, 20XX</a:t>
            </a:r>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noAutofit/>
          </a:bodyPr>
          <a:lstStyle/>
          <a:p>
            <a:r>
              <a:rPr lang="en-US" dirty="0"/>
              <a:t>Sample Footer Text</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noAutofit/>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670392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lumMod val="65000"/>
                    <a:alpha val="80000"/>
                  </a:schemeClr>
                </a:solidFill>
              </a:defRPr>
            </a:lvl1pPr>
          </a:lstStyle>
          <a:p>
            <a:r>
              <a:rPr lang="en-US" dirty="0"/>
              <a:t>Tuesday, February 2, 20XX</a:t>
            </a:r>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lumMod val="65000"/>
                    <a:alpha val="80000"/>
                  </a:schemeClr>
                </a:solidFill>
              </a:defRPr>
            </a:lvl1pPr>
          </a:lstStyle>
          <a:p>
            <a:r>
              <a:rPr lang="en-US" dirty="0"/>
              <a:t>Sample Footer Text</a:t>
            </a:r>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lumMod val="65000"/>
                    <a:alpha val="80000"/>
                  </a:schemeClr>
                </a:solidFill>
              </a:defRPr>
            </a:lvl1pPr>
          </a:lstStyle>
          <a:p>
            <a:fld id="{DBA1B0FB-D917-4C8C-928F-313BD683BF39}" type="slidenum">
              <a:rPr lang="en-US" smtClean="0"/>
              <a:pPr/>
              <a:t>‹#›</a:t>
            </a:fld>
            <a:endParaRPr lang="en-US" dirty="0"/>
          </a:p>
        </p:txBody>
      </p:sp>
    </p:spTree>
    <p:extLst>
      <p:ext uri="{BB962C8B-B14F-4D97-AF65-F5344CB8AC3E}">
        <p14:creationId xmlns:p14="http://schemas.microsoft.com/office/powerpoint/2010/main" val="2521255718"/>
      </p:ext>
    </p:extLst>
  </p:cSld>
  <p:clrMap bg1="dk1" tx1="lt1" bg2="dk2" tx2="lt2" accent1="accent1" accent2="accent2" accent3="accent3" accent4="accent4" accent5="accent5" accent6="accent6" hlink="hlink" folHlink="folHlink"/>
  <p:sldLayoutIdLst>
    <p:sldLayoutId id="2147483699" r:id="rId1"/>
    <p:sldLayoutId id="2147483700" r:id="rId2"/>
    <p:sldLayoutId id="2147483733" r:id="rId3"/>
    <p:sldLayoutId id="2147483687" r:id="rId4"/>
    <p:sldLayoutId id="2147483734" r:id="rId5"/>
    <p:sldLayoutId id="2147483686" r:id="rId6"/>
    <p:sldLayoutId id="2147483696" r:id="rId7"/>
    <p:sldLayoutId id="2147483707" r:id="rId8"/>
    <p:sldLayoutId id="2147483689" r:id="rId9"/>
    <p:sldLayoutId id="2147483697" r:id="rId10"/>
    <p:sldLayoutId id="2147483731" r:id="rId11"/>
    <p:sldLayoutId id="2147483693" r:id="rId12"/>
    <p:sldLayoutId id="2147483685" r:id="rId13"/>
    <p:sldLayoutId id="2147483688" r:id="rId14"/>
    <p:sldLayoutId id="2147483691" r:id="rId15"/>
    <p:sldLayoutId id="2147483692" r:id="rId16"/>
  </p:sldLayoutIdLst>
  <p:hf hdr="0"/>
  <p:txStyles>
    <p:titleStyle>
      <a:lvl1pPr algn="l" defTabSz="914400" rtl="0" eaLnBrk="1" latinLnBrk="0" hangingPunct="1">
        <a:lnSpc>
          <a:spcPct val="9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2" pos="3840">
          <p15:clr>
            <a:srgbClr val="F26B43"/>
          </p15:clr>
        </p15:guide>
        <p15:guide id="33" orient="horz" pos="2160">
          <p15:clr>
            <a:srgbClr val="F26B43"/>
          </p15:clr>
        </p15:guide>
        <p15:guide id="34" pos="347">
          <p15:clr>
            <a:srgbClr val="F26B43"/>
          </p15:clr>
        </p15:guide>
        <p15:guide id="35" pos="7333">
          <p15:clr>
            <a:srgbClr val="F26B43"/>
          </p15:clr>
        </p15:guide>
        <p15:guide id="36" orient="horz" pos="346">
          <p15:clr>
            <a:srgbClr val="F26B43"/>
          </p15:clr>
        </p15:guide>
        <p15:guide id="37" orient="horz" pos="3974">
          <p15:clr>
            <a:srgbClr val="F26B43"/>
          </p15:clr>
        </p15:guide>
        <p15:guide id="38" pos="824">
          <p15:clr>
            <a:srgbClr val="A4A3A4"/>
          </p15:clr>
        </p15:guide>
        <p15:guide id="39" pos="937">
          <p15:clr>
            <a:srgbClr val="A4A3A4"/>
          </p15:clr>
        </p15:guide>
        <p15:guide id="40" pos="1413">
          <p15:clr>
            <a:srgbClr val="A4A3A4"/>
          </p15:clr>
        </p15:guide>
        <p15:guide id="41" pos="1527">
          <p15:clr>
            <a:srgbClr val="A4A3A4"/>
          </p15:clr>
        </p15:guide>
        <p15:guide id="42" pos="2003">
          <p15:clr>
            <a:srgbClr val="A4A3A4"/>
          </p15:clr>
        </p15:guide>
        <p15:guide id="43" pos="2116">
          <p15:clr>
            <a:srgbClr val="A4A3A4"/>
          </p15:clr>
        </p15:guide>
        <p15:guide id="44" pos="2593">
          <p15:clr>
            <a:srgbClr val="A4A3A4"/>
          </p15:clr>
        </p15:guide>
        <p15:guide id="45" pos="2706">
          <p15:clr>
            <a:srgbClr val="A4A3A4"/>
          </p15:clr>
        </p15:guide>
        <p15:guide id="46" pos="3182">
          <p15:clr>
            <a:srgbClr val="A4A3A4"/>
          </p15:clr>
        </p15:guide>
        <p15:guide id="47" pos="3318">
          <p15:clr>
            <a:srgbClr val="A4A3A4"/>
          </p15:clr>
        </p15:guide>
        <p15:guide id="48" pos="3772">
          <p15:clr>
            <a:srgbClr val="A4A3A4"/>
          </p15:clr>
        </p15:guide>
        <p15:guide id="49" pos="3908">
          <p15:clr>
            <a:srgbClr val="A4A3A4"/>
          </p15:clr>
        </p15:guide>
        <p15:guide id="50" pos="4362">
          <p15:clr>
            <a:srgbClr val="A4A3A4"/>
          </p15:clr>
        </p15:guide>
        <p15:guide id="51" pos="4498">
          <p15:clr>
            <a:srgbClr val="A4A3A4"/>
          </p15:clr>
        </p15:guide>
        <p15:guide id="52" pos="4951">
          <p15:clr>
            <a:srgbClr val="A4A3A4"/>
          </p15:clr>
        </p15:guide>
        <p15:guide id="53" pos="5087">
          <p15:clr>
            <a:srgbClr val="A4A3A4"/>
          </p15:clr>
        </p15:guide>
        <p15:guide id="54" pos="5541">
          <p15:clr>
            <a:srgbClr val="A4A3A4"/>
          </p15:clr>
        </p15:guide>
        <p15:guide id="55" pos="5677">
          <p15:clr>
            <a:srgbClr val="A4A3A4"/>
          </p15:clr>
        </p15:guide>
        <p15:guide id="56" pos="6153">
          <p15:clr>
            <a:srgbClr val="A4A3A4"/>
          </p15:clr>
        </p15:guide>
        <p15:guide id="57" pos="6267">
          <p15:clr>
            <a:srgbClr val="A4A3A4"/>
          </p15:clr>
        </p15:guide>
        <p15:guide id="58" pos="6743">
          <p15:clr>
            <a:srgbClr val="A4A3A4"/>
          </p15:clr>
        </p15:guide>
        <p15:guide id="59" pos="6856">
          <p15:clr>
            <a:srgbClr val="A4A3A4"/>
          </p15:clr>
        </p15:guide>
        <p15:guide id="60" orient="horz" pos="3838">
          <p15:clr>
            <a:srgbClr val="A4A3A4"/>
          </p15:clr>
        </p15:guide>
        <p15:guide id="61" orient="horz" pos="2092">
          <p15:clr>
            <a:srgbClr val="A4A3A4"/>
          </p15:clr>
        </p15:guide>
        <p15:guide id="62" orient="horz" pos="2228">
          <p15:clr>
            <a:srgbClr val="A4A3A4"/>
          </p15:clr>
        </p15:guide>
        <p15:guide id="63" orient="horz" pos="845">
          <p15:clr>
            <a:srgbClr val="A4A3A4"/>
          </p15:clr>
        </p15:guide>
        <p15:guide id="64" orient="horz" pos="958">
          <p15:clr>
            <a:srgbClr val="A4A3A4"/>
          </p15:clr>
        </p15:guide>
        <p15:guide id="65" orient="horz" pos="1480">
          <p15:clr>
            <a:srgbClr val="A4A3A4"/>
          </p15:clr>
        </p15:guide>
        <p15:guide id="66" orient="horz" pos="1593">
          <p15:clr>
            <a:srgbClr val="A4A3A4"/>
          </p15:clr>
        </p15:guide>
        <p15:guide id="67" orient="horz" pos="2727">
          <p15:clr>
            <a:srgbClr val="A4A3A4"/>
          </p15:clr>
        </p15:guide>
        <p15:guide id="68" orient="horz" pos="2840">
          <p15:clr>
            <a:srgbClr val="A4A3A4"/>
          </p15:clr>
        </p15:guide>
        <p15:guide id="69" orient="horz" pos="3339">
          <p15:clr>
            <a:srgbClr val="A4A3A4"/>
          </p15:clr>
        </p15:guide>
        <p15:guide id="70" orient="horz" pos="3475">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hyperlink" Target="https://www.researchgate.net/publication/357932732_Effects_of_Periodization_on_Strength_and_Muscle_Hypertrophy_in_Volume-Equated_Resistance_Training_Programs_A_Systematic_Review_and_Meta-analysis" TargetMode="External"/><Relationship Id="rId2" Type="http://schemas.openxmlformats.org/officeDocument/2006/relationships/hyperlink" Target="https://journals.lww.com/nsca-jscr/fulltext/2021/08000/periodization_and_block_periodization_in_sports_.39.aspx" TargetMode="Externa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hyperlink" Target="https://www.fitwellinnovations.com/" TargetMode="External"/><Relationship Id="rId2" Type="http://schemas.openxmlformats.org/officeDocument/2006/relationships/hyperlink" Target="mailto:Coachtrainer.bc@gmail.com" TargetMode="External"/><Relationship Id="rId1" Type="http://schemas.openxmlformats.org/officeDocument/2006/relationships/slideLayout" Target="../slideLayouts/slideLayout12.xml"/><Relationship Id="rId5" Type="http://schemas.openxmlformats.org/officeDocument/2006/relationships/image" Target="../media/image8.jpe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redirect?event=video_description&amp;redir_token=QUFFLUhqbTZpazMzT2k5MGJ2MVZCT1pCU1NHajRoRFVwQXxBQ3Jtc0tscExHVHFVekZacjltNHBTM3hZNzRGWG5GX2oydzZDeldLZFhoSGlJeElqY0VySi1qY2RFdXEwOFJiOThTejhJdmpZNU9XX3hRUHdhRTUxVjRLVEhZcmkwOXNMRWhqRTZKWWVOYUtyVFZvVlVkeUY5aw&amp;q=https%3A%2F%2Fpubmed.ncbi.nlm.nih.gov%2F32706442%2F&amp;v=fKyyDd0NKU0"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 Id="rId5" Type="http://schemas.openxmlformats.org/officeDocument/2006/relationships/hyperlink" Target="https://www.youtube.com/redirect?event=video_description&amp;redir_token=QUFFLUhqbkw0M0VPeVpxdW9wLUdGNnZTRERPOGFXRFR5Z3xBQ3Jtc0tsRDEtZEE0aWRnMVQyNXBDbXlWeHZMcW5LWG1ra3kyMWx2bzVLZTJJYndzbGxYV0xLNmJTVFNYQXhxdVZWdGdnakxkN1pBU1N1SWo4alVMTDY2SW5US3JCR1E0V2FUWUlnLXNpRHpoeFRyb0NMQWcyZw&amp;q=https%3A%2F%2Fpubmed.ncbi.nlm.nih.gov%2F31567719%2F&amp;v=fKyyDd0NKU0" TargetMode="External"/><Relationship Id="rId4" Type="http://schemas.openxmlformats.org/officeDocument/2006/relationships/hyperlink" Target="https://www.youtube.com/redirect?event=video_description&amp;redir_token=QUFFLUhqa191dnJxMmtoVFhMR09xOVh6UEtvRTkwNlhjd3xBQ3Jtc0tsa0VLc3U1MXVfTlJRdW1nNDRiNEdDdV9jOXpUOFdLRzNPakN2cGJRVUVqV2VjWFpwcXFNZDQ2WGlQOU54WklIVjEyM3g4d1hMQkNackNzNkZqMkNtdVNKcW5YQ1lhUndiQ2ljT0ZoT1VuQjd4UU5scw&amp;q=https%3A%2F%2Fpubmed.ncbi.nlm.nih.gov%2F34170576%2F&amp;v=fKyyDd0NKU0"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E938C-9D94-4B05-979A-D39FFC457291}"/>
              </a:ext>
            </a:extLst>
          </p:cNvPr>
          <p:cNvSpPr>
            <a:spLocks noGrp="1"/>
          </p:cNvSpPr>
          <p:nvPr>
            <p:ph type="ctrTitle"/>
          </p:nvPr>
        </p:nvSpPr>
        <p:spPr>
          <a:xfrm>
            <a:off x="7999414" y="1051551"/>
            <a:ext cx="3565524" cy="2384898"/>
          </a:xfrm>
        </p:spPr>
        <p:txBody>
          <a:bodyPr anchor="b" anchorCtr="0">
            <a:normAutofit fontScale="90000"/>
          </a:bodyPr>
          <a:lstStyle/>
          <a:p>
            <a:r>
              <a:rPr lang="en-US" dirty="0"/>
              <a:t>Hypertrophy Essentials with WB-EMS Training</a:t>
            </a:r>
          </a:p>
        </p:txBody>
      </p:sp>
      <p:pic>
        <p:nvPicPr>
          <p:cNvPr id="14" name="Picture Placeholder 13" descr="Data Points Digital background">
            <a:extLst>
              <a:ext uri="{FF2B5EF4-FFF2-40B4-BE49-F238E27FC236}">
                <a16:creationId xmlns:a16="http://schemas.microsoft.com/office/drawing/2014/main" id="{9A8AD548-922D-4E1D-B19C-5F6E808B8160}"/>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a:stretch/>
        </p:blipFill>
        <p:spPr>
          <a:xfrm>
            <a:off x="0" y="0"/>
            <a:ext cx="7452360" cy="6858000"/>
          </a:xfrm>
        </p:spPr>
      </p:pic>
      <p:sp>
        <p:nvSpPr>
          <p:cNvPr id="3" name="Subtitle 2">
            <a:extLst>
              <a:ext uri="{FF2B5EF4-FFF2-40B4-BE49-F238E27FC236}">
                <a16:creationId xmlns:a16="http://schemas.microsoft.com/office/drawing/2014/main" id="{D9A11267-FC52-4990-8D98-010AFABA5544}"/>
              </a:ext>
            </a:extLst>
          </p:cNvPr>
          <p:cNvSpPr>
            <a:spLocks noGrp="1"/>
          </p:cNvSpPr>
          <p:nvPr>
            <p:ph type="body" sz="quarter" idx="14"/>
          </p:nvPr>
        </p:nvSpPr>
        <p:spPr>
          <a:xfrm>
            <a:off x="7999413" y="3568700"/>
            <a:ext cx="3565524" cy="1731963"/>
          </a:xfrm>
        </p:spPr>
        <p:txBody>
          <a:bodyPr>
            <a:normAutofit/>
          </a:bodyPr>
          <a:lstStyle/>
          <a:p>
            <a:r>
              <a:rPr lang="en-US" dirty="0"/>
              <a:t>Brian Cooper, MS CSCS, CEP Xbody US Master Trainer</a:t>
            </a:r>
          </a:p>
        </p:txBody>
      </p:sp>
    </p:spTree>
    <p:extLst>
      <p:ext uri="{BB962C8B-B14F-4D97-AF65-F5344CB8AC3E}">
        <p14:creationId xmlns:p14="http://schemas.microsoft.com/office/powerpoint/2010/main" val="75281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7788B34-4190-4916-9048-47720EA5ABF1}"/>
              </a:ext>
            </a:extLst>
          </p:cNvPr>
          <p:cNvSpPr>
            <a:spLocks noGrp="1"/>
          </p:cNvSpPr>
          <p:nvPr>
            <p:ph type="title"/>
          </p:nvPr>
        </p:nvSpPr>
        <p:spPr>
          <a:xfrm>
            <a:off x="550862" y="329785"/>
            <a:ext cx="11097551" cy="1236016"/>
          </a:xfrm>
        </p:spPr>
        <p:txBody>
          <a:bodyPr/>
          <a:lstStyle/>
          <a:p>
            <a:r>
              <a:rPr lang="en-US" dirty="0"/>
              <a:t>Eccentric Focus on Hypertrophy-metanalysis review  </a:t>
            </a:r>
          </a:p>
        </p:txBody>
      </p:sp>
      <p:sp>
        <p:nvSpPr>
          <p:cNvPr id="8" name="Text Placeholder 7">
            <a:extLst>
              <a:ext uri="{FF2B5EF4-FFF2-40B4-BE49-F238E27FC236}">
                <a16:creationId xmlns:a16="http://schemas.microsoft.com/office/drawing/2014/main" id="{ABA415A0-3B77-43FB-A408-5F1DA4B0AAFA}"/>
              </a:ext>
            </a:extLst>
          </p:cNvPr>
          <p:cNvSpPr>
            <a:spLocks noGrp="1"/>
          </p:cNvSpPr>
          <p:nvPr>
            <p:ph type="body" idx="1"/>
          </p:nvPr>
        </p:nvSpPr>
        <p:spPr>
          <a:xfrm>
            <a:off x="550864" y="1731375"/>
            <a:ext cx="3563936" cy="771982"/>
          </a:xfrm>
        </p:spPr>
        <p:txBody>
          <a:bodyPr/>
          <a:lstStyle/>
          <a:p>
            <a:r>
              <a:rPr lang="en-US" dirty="0"/>
              <a:t>Benefits over Traditional training</a:t>
            </a:r>
          </a:p>
        </p:txBody>
      </p:sp>
      <p:sp>
        <p:nvSpPr>
          <p:cNvPr id="9" name="Content Placeholder 8">
            <a:extLst>
              <a:ext uri="{FF2B5EF4-FFF2-40B4-BE49-F238E27FC236}">
                <a16:creationId xmlns:a16="http://schemas.microsoft.com/office/drawing/2014/main" id="{8598ECEC-4413-4244-8F21-0076EC511806}"/>
              </a:ext>
            </a:extLst>
          </p:cNvPr>
          <p:cNvSpPr>
            <a:spLocks noGrp="1"/>
          </p:cNvSpPr>
          <p:nvPr>
            <p:ph sz="half" idx="2"/>
          </p:nvPr>
        </p:nvSpPr>
        <p:spPr>
          <a:xfrm>
            <a:off x="559476" y="2432304"/>
            <a:ext cx="3563936" cy="3515555"/>
          </a:xfrm>
        </p:spPr>
        <p:txBody>
          <a:bodyPr>
            <a:normAutofit fontScale="92500" lnSpcReduction="20000"/>
          </a:bodyPr>
          <a:lstStyle/>
          <a:p>
            <a:pPr lvl="0"/>
            <a:endParaRPr lang="en-US" dirty="0"/>
          </a:p>
          <a:p>
            <a:pPr lvl="0"/>
            <a:r>
              <a:rPr lang="en-US" dirty="0"/>
              <a:t>Increased hypertrophy</a:t>
            </a:r>
          </a:p>
          <a:p>
            <a:pPr lvl="0"/>
            <a:r>
              <a:rPr lang="en-US" dirty="0"/>
              <a:t>Improved sport performance</a:t>
            </a:r>
          </a:p>
          <a:p>
            <a:r>
              <a:rPr lang="en-US" dirty="0"/>
              <a:t>Decreased sarcopenia</a:t>
            </a:r>
          </a:p>
          <a:p>
            <a:r>
              <a:rPr lang="en-US" dirty="0"/>
              <a:t>Lower injury risk in deceleration capacity</a:t>
            </a:r>
          </a:p>
          <a:p>
            <a:r>
              <a:rPr lang="en-US" dirty="0"/>
              <a:t>Improves both fiber types</a:t>
            </a:r>
          </a:p>
          <a:p>
            <a:r>
              <a:rPr lang="en-US" dirty="0"/>
              <a:t>Increase in insulin sensitivity</a:t>
            </a:r>
          </a:p>
          <a:p>
            <a:pPr lvl="0"/>
            <a:endParaRPr lang="en-US" dirty="0"/>
          </a:p>
          <a:p>
            <a:endParaRPr lang="en-US" dirty="0"/>
          </a:p>
        </p:txBody>
      </p:sp>
      <p:sp>
        <p:nvSpPr>
          <p:cNvPr id="12" name="Text Placeholder 11">
            <a:extLst>
              <a:ext uri="{FF2B5EF4-FFF2-40B4-BE49-F238E27FC236}">
                <a16:creationId xmlns:a16="http://schemas.microsoft.com/office/drawing/2014/main" id="{3A63626D-0E6E-4023-ABFC-A744C9862159}"/>
              </a:ext>
            </a:extLst>
          </p:cNvPr>
          <p:cNvSpPr>
            <a:spLocks noGrp="1"/>
          </p:cNvSpPr>
          <p:nvPr>
            <p:ph type="body" sz="quarter" idx="13"/>
          </p:nvPr>
        </p:nvSpPr>
        <p:spPr>
          <a:xfrm>
            <a:off x="4341573" y="1731374"/>
            <a:ext cx="3566160" cy="771981"/>
          </a:xfrm>
        </p:spPr>
        <p:txBody>
          <a:bodyPr/>
          <a:lstStyle/>
          <a:p>
            <a:r>
              <a:rPr lang="en-US" dirty="0"/>
              <a:t>Risks vs traditional training</a:t>
            </a:r>
          </a:p>
        </p:txBody>
      </p:sp>
      <p:sp>
        <p:nvSpPr>
          <p:cNvPr id="13" name="Content Placeholder 12">
            <a:extLst>
              <a:ext uri="{FF2B5EF4-FFF2-40B4-BE49-F238E27FC236}">
                <a16:creationId xmlns:a16="http://schemas.microsoft.com/office/drawing/2014/main" id="{258E9390-685C-4BAD-BFAD-EC56E81C4745}"/>
              </a:ext>
            </a:extLst>
          </p:cNvPr>
          <p:cNvSpPr>
            <a:spLocks noGrp="1"/>
          </p:cNvSpPr>
          <p:nvPr>
            <p:ph sz="quarter" idx="14"/>
          </p:nvPr>
        </p:nvSpPr>
        <p:spPr>
          <a:xfrm>
            <a:off x="4341573" y="2930577"/>
            <a:ext cx="3508755" cy="3012348"/>
          </a:xfrm>
        </p:spPr>
        <p:txBody>
          <a:bodyPr>
            <a:normAutofit/>
          </a:bodyPr>
          <a:lstStyle/>
          <a:p>
            <a:pPr lvl="0"/>
            <a:r>
              <a:rPr lang="en-US" dirty="0"/>
              <a:t>Increased likelihood of DOMS</a:t>
            </a:r>
          </a:p>
          <a:p>
            <a:pPr lvl="0"/>
            <a:r>
              <a:rPr lang="en-US" dirty="0"/>
              <a:t>Possible decrease in force generation efficiency</a:t>
            </a:r>
          </a:p>
          <a:p>
            <a:pPr lvl="0"/>
            <a:r>
              <a:rPr lang="en-US" dirty="0"/>
              <a:t>Increased stresses on the muscle and tendons</a:t>
            </a:r>
          </a:p>
          <a:p>
            <a:r>
              <a:rPr lang="en-US" dirty="0"/>
              <a:t>Increased risk of rhabdomyolysis (key concern in WB-EMS)</a:t>
            </a:r>
          </a:p>
        </p:txBody>
      </p:sp>
      <p:sp>
        <p:nvSpPr>
          <p:cNvPr id="10" name="Text Placeholder 9">
            <a:extLst>
              <a:ext uri="{FF2B5EF4-FFF2-40B4-BE49-F238E27FC236}">
                <a16:creationId xmlns:a16="http://schemas.microsoft.com/office/drawing/2014/main" id="{34A9BC34-CFDB-4D7A-8D6C-1CE608D0909F}"/>
              </a:ext>
            </a:extLst>
          </p:cNvPr>
          <p:cNvSpPr>
            <a:spLocks noGrp="1"/>
          </p:cNvSpPr>
          <p:nvPr>
            <p:ph type="body" sz="quarter" idx="3"/>
          </p:nvPr>
        </p:nvSpPr>
        <p:spPr>
          <a:xfrm>
            <a:off x="8139659" y="1731374"/>
            <a:ext cx="3566160" cy="695995"/>
          </a:xfrm>
        </p:spPr>
        <p:txBody>
          <a:bodyPr/>
          <a:lstStyle/>
          <a:p>
            <a:r>
              <a:rPr lang="en-US" dirty="0"/>
              <a:t>Journal Articles</a:t>
            </a:r>
          </a:p>
        </p:txBody>
      </p:sp>
      <p:sp>
        <p:nvSpPr>
          <p:cNvPr id="11" name="Content Placeholder 10">
            <a:extLst>
              <a:ext uri="{FF2B5EF4-FFF2-40B4-BE49-F238E27FC236}">
                <a16:creationId xmlns:a16="http://schemas.microsoft.com/office/drawing/2014/main" id="{1D014E48-5DD9-49CE-AD5B-0FEF69204F68}"/>
              </a:ext>
            </a:extLst>
          </p:cNvPr>
          <p:cNvSpPr>
            <a:spLocks noGrp="1"/>
          </p:cNvSpPr>
          <p:nvPr>
            <p:ph sz="quarter" idx="4"/>
          </p:nvPr>
        </p:nvSpPr>
        <p:spPr>
          <a:xfrm>
            <a:off x="8139659" y="2427370"/>
            <a:ext cx="3508755" cy="3816033"/>
          </a:xfrm>
        </p:spPr>
        <p:txBody>
          <a:bodyPr>
            <a:normAutofit fontScale="62500" lnSpcReduction="20000"/>
          </a:bodyPr>
          <a:lstStyle/>
          <a:p>
            <a:pPr algn="l"/>
            <a:r>
              <a:rPr lang="en-US" b="1" i="0" dirty="0">
                <a:solidFill>
                  <a:schemeClr val="tx1">
                    <a:lumMod val="65000"/>
                  </a:schemeClr>
                </a:solidFill>
                <a:effectLst/>
                <a:latin typeface="Merriweather" panose="00000500000000000000" pitchFamily="2" charset="0"/>
              </a:rPr>
              <a:t>Effects of </a:t>
            </a:r>
            <a:r>
              <a:rPr lang="en-US" b="1" dirty="0">
                <a:solidFill>
                  <a:schemeClr val="tx1">
                    <a:lumMod val="65000"/>
                  </a:schemeClr>
                </a:solidFill>
                <a:latin typeface="Merriweather" panose="00000500000000000000" pitchFamily="2" charset="0"/>
              </a:rPr>
              <a:t>E</a:t>
            </a:r>
            <a:r>
              <a:rPr lang="en-US" b="1" i="0" dirty="0">
                <a:solidFill>
                  <a:schemeClr val="tx1">
                    <a:lumMod val="65000"/>
                  </a:schemeClr>
                </a:solidFill>
                <a:effectLst/>
              </a:rPr>
              <a:t>ccentric</a:t>
            </a:r>
            <a:r>
              <a:rPr lang="en-US" b="1" i="0" dirty="0">
                <a:solidFill>
                  <a:schemeClr val="tx1">
                    <a:lumMod val="65000"/>
                  </a:schemeClr>
                </a:solidFill>
                <a:effectLst/>
                <a:latin typeface="Merriweather" panose="00000500000000000000" pitchFamily="2" charset="0"/>
              </a:rPr>
              <a:t> training at long-muscle length on architectural and </a:t>
            </a:r>
            <a:r>
              <a:rPr lang="en-US" sz="1600" b="1" i="0" dirty="0">
                <a:solidFill>
                  <a:schemeClr val="tx1">
                    <a:lumMod val="65000"/>
                  </a:schemeClr>
                </a:solidFill>
                <a:effectLst/>
                <a:latin typeface="Merriweather" panose="00000500000000000000" pitchFamily="2" charset="0"/>
              </a:rPr>
              <a:t>functional</a:t>
            </a:r>
            <a:r>
              <a:rPr lang="en-US" b="1" i="0" dirty="0">
                <a:solidFill>
                  <a:schemeClr val="tx1">
                    <a:lumMod val="65000"/>
                  </a:schemeClr>
                </a:solidFill>
                <a:effectLst/>
                <a:latin typeface="Merriweather" panose="00000500000000000000" pitchFamily="2" charset="0"/>
              </a:rPr>
              <a:t> characteristics of the hamstrings</a:t>
            </a:r>
          </a:p>
          <a:p>
            <a:pPr algn="l"/>
            <a:r>
              <a:rPr lang="en-US" b="1" i="0" dirty="0">
                <a:solidFill>
                  <a:schemeClr val="tx1">
                    <a:lumMod val="65000"/>
                  </a:schemeClr>
                </a:solidFill>
                <a:effectLst/>
                <a:latin typeface="Merriweather" panose="00000500000000000000" pitchFamily="2" charset="0"/>
              </a:rPr>
              <a:t>https://pubmed.ncbi.nlm.nih.gov/32706442/</a:t>
            </a:r>
          </a:p>
          <a:p>
            <a:pPr lvl="0"/>
            <a:r>
              <a:rPr lang="en-US" sz="2000" dirty="0"/>
              <a:t>Hypertrophic Effects of Concentric VS. Eccentric Muscle Actions: A systematic Review and Meta-analysis</a:t>
            </a:r>
          </a:p>
          <a:p>
            <a:pPr lvl="0"/>
            <a:r>
              <a:rPr lang="en-US" sz="2200" dirty="0"/>
              <a:t>https://pubmed.ncbi.nlm.nih.gov/32706442/</a:t>
            </a:r>
          </a:p>
          <a:p>
            <a:pPr lvl="0"/>
            <a:r>
              <a:rPr lang="en-US" sz="2200" dirty="0"/>
              <a:t>Eccentric Muscle Contractions: Risks and Benefits</a:t>
            </a:r>
          </a:p>
          <a:p>
            <a:pPr lvl="0"/>
            <a:r>
              <a:rPr lang="en-US" sz="2200" dirty="0"/>
              <a:t>https://www.ncbi.nlm.nih.gov/pmc/articles/PMC6510035/#:~:text=A%20significant%20body%20of%20evidence,et%20al.%2C%202009).</a:t>
            </a:r>
          </a:p>
        </p:txBody>
      </p:sp>
      <p:sp>
        <p:nvSpPr>
          <p:cNvPr id="14" name="Date Placeholder 13">
            <a:extLst>
              <a:ext uri="{FF2B5EF4-FFF2-40B4-BE49-F238E27FC236}">
                <a16:creationId xmlns:a16="http://schemas.microsoft.com/office/drawing/2014/main" id="{D236478C-E242-44E0-8357-C72C9B588CA7}"/>
              </a:ext>
            </a:extLst>
          </p:cNvPr>
          <p:cNvSpPr>
            <a:spLocks noGrp="1"/>
          </p:cNvSpPr>
          <p:nvPr>
            <p:ph type="dt" sz="half" idx="10"/>
          </p:nvPr>
        </p:nvSpPr>
        <p:spPr>
          <a:xfrm>
            <a:off x="550863" y="6507212"/>
            <a:ext cx="2628900" cy="153888"/>
          </a:xfrm>
        </p:spPr>
        <p:txBody>
          <a:bodyPr/>
          <a:lstStyle/>
          <a:p>
            <a:r>
              <a:rPr lang="en-US" dirty="0"/>
              <a:t>Tuesday, February 2, 20XX</a:t>
            </a:r>
          </a:p>
        </p:txBody>
      </p:sp>
      <p:sp>
        <p:nvSpPr>
          <p:cNvPr id="15" name="Footer Placeholder 14">
            <a:extLst>
              <a:ext uri="{FF2B5EF4-FFF2-40B4-BE49-F238E27FC236}">
                <a16:creationId xmlns:a16="http://schemas.microsoft.com/office/drawing/2014/main" id="{65A6DC02-681E-4AF7-AC6E-57CDDB2FBA28}"/>
              </a:ext>
            </a:extLst>
          </p:cNvPr>
          <p:cNvSpPr>
            <a:spLocks noGrp="1"/>
          </p:cNvSpPr>
          <p:nvPr>
            <p:ph type="ftr" sz="quarter" idx="11"/>
          </p:nvPr>
        </p:nvSpPr>
        <p:spPr>
          <a:xfrm>
            <a:off x="3359150" y="6507212"/>
            <a:ext cx="6379210" cy="153888"/>
          </a:xfrm>
        </p:spPr>
        <p:txBody>
          <a:bodyPr/>
          <a:lstStyle/>
          <a:p>
            <a:r>
              <a:rPr lang="en-US" dirty="0"/>
              <a:t>Sample Footer Text</a:t>
            </a:r>
          </a:p>
        </p:txBody>
      </p:sp>
      <p:sp>
        <p:nvSpPr>
          <p:cNvPr id="16" name="Slide Number Placeholder 15">
            <a:extLst>
              <a:ext uri="{FF2B5EF4-FFF2-40B4-BE49-F238E27FC236}">
                <a16:creationId xmlns:a16="http://schemas.microsoft.com/office/drawing/2014/main" id="{CF0A8666-4477-461C-A79D-E91232EE973E}"/>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10</a:t>
            </a:fld>
            <a:endParaRPr lang="en-US" dirty="0"/>
          </a:p>
        </p:txBody>
      </p:sp>
    </p:spTree>
    <p:extLst>
      <p:ext uri="{BB962C8B-B14F-4D97-AF65-F5344CB8AC3E}">
        <p14:creationId xmlns:p14="http://schemas.microsoft.com/office/powerpoint/2010/main" val="1420547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descr="Data Points Digital background">
            <a:extLst>
              <a:ext uri="{FF2B5EF4-FFF2-40B4-BE49-F238E27FC236}">
                <a16:creationId xmlns:a16="http://schemas.microsoft.com/office/drawing/2014/main" id="{5FED7C55-F545-49A1-90FD-D853A25AB453}"/>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
        <p:nvSpPr>
          <p:cNvPr id="15" name="Title 14">
            <a:extLst>
              <a:ext uri="{FF2B5EF4-FFF2-40B4-BE49-F238E27FC236}">
                <a16:creationId xmlns:a16="http://schemas.microsoft.com/office/drawing/2014/main" id="{40F1DF5B-353A-4270-8C10-6A1509441174}"/>
              </a:ext>
            </a:extLst>
          </p:cNvPr>
          <p:cNvSpPr>
            <a:spLocks noGrp="1"/>
          </p:cNvSpPr>
          <p:nvPr>
            <p:ph type="ctrTitle"/>
          </p:nvPr>
        </p:nvSpPr>
        <p:spPr>
          <a:xfrm>
            <a:off x="550863" y="549275"/>
            <a:ext cx="5437187" cy="2986234"/>
          </a:xfrm>
        </p:spPr>
        <p:txBody>
          <a:bodyPr vert="horz" wrap="square" lIns="0" tIns="0" rIns="0" bIns="0" rtlCol="0" anchor="b" anchorCtr="0">
            <a:normAutofit/>
          </a:bodyPr>
          <a:lstStyle/>
          <a:p>
            <a:pPr>
              <a:lnSpc>
                <a:spcPct val="100000"/>
              </a:lnSpc>
            </a:pPr>
            <a:r>
              <a:rPr lang="en-US" dirty="0"/>
              <a:t>Periodization and Program Progression</a:t>
            </a:r>
            <a:endParaRPr lang="en-US" sz="6400" kern="1200" dirty="0">
              <a:solidFill>
                <a:schemeClr val="tx1"/>
              </a:solidFill>
              <a:latin typeface="+mj-lt"/>
              <a:ea typeface="+mj-ea"/>
              <a:cs typeface="+mj-cs"/>
            </a:endParaRPr>
          </a:p>
        </p:txBody>
      </p:sp>
      <p:sp>
        <p:nvSpPr>
          <p:cNvPr id="16" name="Subtitle 15">
            <a:extLst>
              <a:ext uri="{FF2B5EF4-FFF2-40B4-BE49-F238E27FC236}">
                <a16:creationId xmlns:a16="http://schemas.microsoft.com/office/drawing/2014/main" id="{4BDCF583-1D5D-4235-97C2-39272B80A0B1}"/>
              </a:ext>
            </a:extLst>
          </p:cNvPr>
          <p:cNvSpPr>
            <a:spLocks noGrp="1"/>
          </p:cNvSpPr>
          <p:nvPr>
            <p:ph type="subTitle" idx="1"/>
          </p:nvPr>
        </p:nvSpPr>
        <p:spPr>
          <a:xfrm>
            <a:off x="550863" y="3827610"/>
            <a:ext cx="5437187" cy="2265216"/>
          </a:xfrm>
        </p:spPr>
        <p:txBody>
          <a:bodyPr vert="horz" wrap="square" lIns="0" tIns="0" rIns="0" bIns="0" rtlCol="0">
            <a:normAutofit/>
          </a:bodyPr>
          <a:lstStyle/>
          <a:p>
            <a:pPr marL="0" indent="0">
              <a:lnSpc>
                <a:spcPct val="100000"/>
              </a:lnSpc>
              <a:buNone/>
            </a:pPr>
            <a:r>
              <a:rPr lang="en-US" dirty="0"/>
              <a:t>How can we use classic and modern periodization models with WB-EMS training?</a:t>
            </a:r>
            <a:endParaRPr lang="en-US" kern="1200" dirty="0">
              <a:latin typeface="+mn-lt"/>
              <a:ea typeface="+mn-ea"/>
              <a:cs typeface="+mn-cs"/>
            </a:endParaRPr>
          </a:p>
        </p:txBody>
      </p:sp>
      <p:sp>
        <p:nvSpPr>
          <p:cNvPr id="2" name="Date Placeholder 1">
            <a:extLst>
              <a:ext uri="{FF2B5EF4-FFF2-40B4-BE49-F238E27FC236}">
                <a16:creationId xmlns:a16="http://schemas.microsoft.com/office/drawing/2014/main" id="{2910D835-B454-4270-BB35-86A187307E6F}"/>
              </a:ext>
            </a:extLst>
          </p:cNvPr>
          <p:cNvSpPr>
            <a:spLocks noGrp="1"/>
          </p:cNvSpPr>
          <p:nvPr>
            <p:ph type="dt" sz="half" idx="10"/>
          </p:nvPr>
        </p:nvSpPr>
        <p:spPr/>
        <p:txBody>
          <a:bodyPr/>
          <a:lstStyle/>
          <a:p>
            <a:r>
              <a:rPr lang="en-US" dirty="0"/>
              <a:t>Tuesday, February 2, 20XX</a:t>
            </a:r>
          </a:p>
        </p:txBody>
      </p:sp>
      <p:sp>
        <p:nvSpPr>
          <p:cNvPr id="3" name="Footer Placeholder 2">
            <a:extLst>
              <a:ext uri="{FF2B5EF4-FFF2-40B4-BE49-F238E27FC236}">
                <a16:creationId xmlns:a16="http://schemas.microsoft.com/office/drawing/2014/main" id="{7F7F653B-90B5-4F47-A33F-93DCB2EF68C2}"/>
              </a:ext>
            </a:extLst>
          </p:cNvPr>
          <p:cNvSpPr>
            <a:spLocks noGrp="1"/>
          </p:cNvSpPr>
          <p:nvPr>
            <p:ph type="ftr" sz="quarter" idx="11"/>
          </p:nvPr>
        </p:nvSpPr>
        <p:spPr/>
        <p:txBody>
          <a:bodyPr/>
          <a:lstStyle/>
          <a:p>
            <a:r>
              <a:rPr lang="en-US" dirty="0"/>
              <a:t>Sample Footer Text</a:t>
            </a:r>
          </a:p>
        </p:txBody>
      </p:sp>
      <p:sp>
        <p:nvSpPr>
          <p:cNvPr id="4" name="Slide Number Placeholder 3">
            <a:extLst>
              <a:ext uri="{FF2B5EF4-FFF2-40B4-BE49-F238E27FC236}">
                <a16:creationId xmlns:a16="http://schemas.microsoft.com/office/drawing/2014/main" id="{E1E7D98D-6710-41D2-B258-E1A1059D29F8}"/>
              </a:ext>
            </a:extLst>
          </p:cNvPr>
          <p:cNvSpPr>
            <a:spLocks noGrp="1"/>
          </p:cNvSpPr>
          <p:nvPr>
            <p:ph type="sldNum" sz="quarter" idx="12"/>
          </p:nvPr>
        </p:nvSpPr>
        <p:spPr/>
        <p:txBody>
          <a:bodyPr/>
          <a:lstStyle/>
          <a:p>
            <a:fld id="{DBA1B0FB-D917-4C8C-928F-313BD683BF39}" type="slidenum">
              <a:rPr lang="en-US" smtClean="0"/>
              <a:t>11</a:t>
            </a:fld>
            <a:endParaRPr lang="en-US" dirty="0"/>
          </a:p>
        </p:txBody>
      </p:sp>
    </p:spTree>
    <p:extLst>
      <p:ext uri="{BB962C8B-B14F-4D97-AF65-F5344CB8AC3E}">
        <p14:creationId xmlns:p14="http://schemas.microsoft.com/office/powerpoint/2010/main" val="751181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D10F3D66-0109-4903-90B9-66D0E288F721}"/>
              </a:ext>
              <a:ext uri="{C183D7F6-B498-43B3-948B-1728B52AA6E4}">
                <adec:decorative xmlns:adec="http://schemas.microsoft.com/office/drawing/2017/decorative" val="1"/>
              </a:ext>
            </a:extLst>
          </p:cNvPr>
          <p:cNvGrpSpPr/>
          <p:nvPr/>
        </p:nvGrpSpPr>
        <p:grpSpPr>
          <a:xfrm>
            <a:off x="10379261" y="2030035"/>
            <a:ext cx="1335600" cy="1262947"/>
            <a:chOff x="10145015" y="2343978"/>
            <a:chExt cx="1335600" cy="1262947"/>
          </a:xfrm>
        </p:grpSpPr>
        <p:sp>
          <p:nvSpPr>
            <p:cNvPr id="26" name="Freeform: Shape 25">
              <a:extLst>
                <a:ext uri="{FF2B5EF4-FFF2-40B4-BE49-F238E27FC236}">
                  <a16:creationId xmlns:a16="http://schemas.microsoft.com/office/drawing/2014/main" id="{57DAB968-9B52-4EFF-AD39-7657DFEA6E48}"/>
                </a:ext>
              </a:extLst>
            </p:cNvPr>
            <p:cNvSpPr>
              <a:spLocks noChangeAspect="1"/>
            </p:cNvSpPr>
            <p:nvPr/>
          </p:nvSpPr>
          <p:spPr>
            <a:xfrm rot="8100000">
              <a:off x="10400615" y="234397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254000" dist="101600" dir="732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7" name="Oval 26">
              <a:extLst>
                <a:ext uri="{FF2B5EF4-FFF2-40B4-BE49-F238E27FC236}">
                  <a16:creationId xmlns:a16="http://schemas.microsoft.com/office/drawing/2014/main" id="{962BE440-9634-4380-B142-5DB692420C52}"/>
                </a:ext>
              </a:extLst>
            </p:cNvPr>
            <p:cNvSpPr/>
            <p:nvPr/>
          </p:nvSpPr>
          <p:spPr>
            <a:xfrm rot="13500000">
              <a:off x="10415015" y="2179851"/>
              <a:ext cx="540000" cy="1080000"/>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7" name="Title 6">
            <a:extLst>
              <a:ext uri="{FF2B5EF4-FFF2-40B4-BE49-F238E27FC236}">
                <a16:creationId xmlns:a16="http://schemas.microsoft.com/office/drawing/2014/main" id="{4B18D636-CC10-4B1E-AA38-419DCCF2D9C9}"/>
              </a:ext>
            </a:extLst>
          </p:cNvPr>
          <p:cNvSpPr>
            <a:spLocks noGrp="1"/>
          </p:cNvSpPr>
          <p:nvPr>
            <p:ph type="title"/>
          </p:nvPr>
        </p:nvSpPr>
        <p:spPr>
          <a:xfrm>
            <a:off x="550862" y="549275"/>
            <a:ext cx="11097551" cy="1332000"/>
          </a:xfrm>
        </p:spPr>
        <p:txBody>
          <a:bodyPr>
            <a:normAutofit/>
          </a:bodyPr>
          <a:lstStyle/>
          <a:p>
            <a:r>
              <a:rPr lang="en-US" dirty="0"/>
              <a:t>Periodization and Progression with WB-EMS Training</a:t>
            </a:r>
          </a:p>
        </p:txBody>
      </p:sp>
      <p:sp>
        <p:nvSpPr>
          <p:cNvPr id="9" name="Text Placeholder 8">
            <a:extLst>
              <a:ext uri="{FF2B5EF4-FFF2-40B4-BE49-F238E27FC236}">
                <a16:creationId xmlns:a16="http://schemas.microsoft.com/office/drawing/2014/main" id="{0D098C43-2F2A-4100-89BC-5931039293FA}"/>
              </a:ext>
            </a:extLst>
          </p:cNvPr>
          <p:cNvSpPr>
            <a:spLocks noGrp="1"/>
          </p:cNvSpPr>
          <p:nvPr>
            <p:ph type="body" idx="1"/>
          </p:nvPr>
        </p:nvSpPr>
        <p:spPr>
          <a:xfrm>
            <a:off x="550864" y="1731375"/>
            <a:ext cx="5437186" cy="535354"/>
          </a:xfrm>
        </p:spPr>
        <p:txBody>
          <a:bodyPr/>
          <a:lstStyle/>
          <a:p>
            <a:r>
              <a:rPr lang="en-US" dirty="0"/>
              <a:t>Models</a:t>
            </a:r>
          </a:p>
        </p:txBody>
      </p:sp>
      <p:sp>
        <p:nvSpPr>
          <p:cNvPr id="10" name="Content Placeholder 9">
            <a:extLst>
              <a:ext uri="{FF2B5EF4-FFF2-40B4-BE49-F238E27FC236}">
                <a16:creationId xmlns:a16="http://schemas.microsoft.com/office/drawing/2014/main" id="{1DB251F7-EBE7-46AC-A920-FFE2C5AF68EA}"/>
              </a:ext>
            </a:extLst>
          </p:cNvPr>
          <p:cNvSpPr>
            <a:spLocks noGrp="1"/>
          </p:cNvSpPr>
          <p:nvPr>
            <p:ph sz="half" idx="2"/>
          </p:nvPr>
        </p:nvSpPr>
        <p:spPr>
          <a:xfrm>
            <a:off x="550863" y="2427370"/>
            <a:ext cx="5429114" cy="3881355"/>
          </a:xfrm>
        </p:spPr>
        <p:txBody>
          <a:bodyPr/>
          <a:lstStyle/>
          <a:p>
            <a:r>
              <a:rPr lang="en-US" dirty="0"/>
              <a:t>Classic-Progress linearly from endurance through to Power / vice versa.</a:t>
            </a:r>
          </a:p>
          <a:p>
            <a:r>
              <a:rPr lang="en-US" dirty="0"/>
              <a:t>Undulation or block periodization-section off a particular goal for a workout and perform that for the set duration.</a:t>
            </a:r>
          </a:p>
          <a:p>
            <a:r>
              <a:rPr lang="en-US" dirty="0"/>
              <a:t>Basic progression-add intensity at a regular basis, determined by the client’s feedback.</a:t>
            </a:r>
          </a:p>
        </p:txBody>
      </p:sp>
      <p:sp>
        <p:nvSpPr>
          <p:cNvPr id="11" name="Text Placeholder 10">
            <a:extLst>
              <a:ext uri="{FF2B5EF4-FFF2-40B4-BE49-F238E27FC236}">
                <a16:creationId xmlns:a16="http://schemas.microsoft.com/office/drawing/2014/main" id="{60726BA7-44D6-4116-90E3-38325026EAAD}"/>
              </a:ext>
            </a:extLst>
          </p:cNvPr>
          <p:cNvSpPr>
            <a:spLocks noGrp="1"/>
          </p:cNvSpPr>
          <p:nvPr>
            <p:ph type="body" sz="quarter" idx="3"/>
          </p:nvPr>
        </p:nvSpPr>
        <p:spPr>
          <a:xfrm>
            <a:off x="6212024" y="1731375"/>
            <a:ext cx="5436392" cy="535354"/>
          </a:xfrm>
        </p:spPr>
        <p:txBody>
          <a:bodyPr/>
          <a:lstStyle/>
          <a:p>
            <a:r>
              <a:rPr lang="en-US" dirty="0"/>
              <a:t>Primary concept</a:t>
            </a:r>
          </a:p>
        </p:txBody>
      </p:sp>
      <p:sp>
        <p:nvSpPr>
          <p:cNvPr id="12" name="Content Placeholder 11">
            <a:extLst>
              <a:ext uri="{FF2B5EF4-FFF2-40B4-BE49-F238E27FC236}">
                <a16:creationId xmlns:a16="http://schemas.microsoft.com/office/drawing/2014/main" id="{7FB7F30B-2A84-4C44-BC5A-E826ED6E74A2}"/>
              </a:ext>
            </a:extLst>
          </p:cNvPr>
          <p:cNvSpPr>
            <a:spLocks noGrp="1"/>
          </p:cNvSpPr>
          <p:nvPr>
            <p:ph sz="quarter" idx="4"/>
          </p:nvPr>
        </p:nvSpPr>
        <p:spPr>
          <a:xfrm>
            <a:off x="6212023" y="2427370"/>
            <a:ext cx="5436391" cy="3515555"/>
          </a:xfrm>
        </p:spPr>
        <p:txBody>
          <a:bodyPr/>
          <a:lstStyle/>
          <a:p>
            <a:pPr marL="0" indent="0">
              <a:buNone/>
            </a:pPr>
            <a:r>
              <a:rPr lang="en-US" dirty="0"/>
              <a:t>It is extremely important to organize your client’s programs with the end in mind.  Each workout should have-exercise, sets, resistance (</a:t>
            </a:r>
            <a:r>
              <a:rPr lang="en-US" dirty="0" err="1"/>
              <a:t>hrz</a:t>
            </a:r>
            <a:r>
              <a:rPr lang="en-US" dirty="0"/>
              <a:t>), TUT are all key programming variables. How does this workout meet the needs of the long-term goal and where does it fit in the plan.</a:t>
            </a:r>
          </a:p>
        </p:txBody>
      </p:sp>
      <p:sp>
        <p:nvSpPr>
          <p:cNvPr id="4" name="Date Placeholder 3">
            <a:extLst>
              <a:ext uri="{FF2B5EF4-FFF2-40B4-BE49-F238E27FC236}">
                <a16:creationId xmlns:a16="http://schemas.microsoft.com/office/drawing/2014/main" id="{0C329F70-04F7-4C70-BCF8-D4371F54EF2F}"/>
              </a:ext>
            </a:extLst>
          </p:cNvPr>
          <p:cNvSpPr>
            <a:spLocks noGrp="1"/>
          </p:cNvSpPr>
          <p:nvPr>
            <p:ph type="dt" sz="half" idx="10"/>
          </p:nvPr>
        </p:nvSpPr>
        <p:spPr>
          <a:xfrm>
            <a:off x="550863" y="6507212"/>
            <a:ext cx="2628900" cy="153888"/>
          </a:xfrm>
        </p:spPr>
        <p:txBody>
          <a:bodyPr/>
          <a:lstStyle/>
          <a:p>
            <a:r>
              <a:rPr lang="en-US" dirty="0"/>
              <a:t>Tuesday, February 2, 20XX</a:t>
            </a:r>
          </a:p>
        </p:txBody>
      </p:sp>
      <p:sp>
        <p:nvSpPr>
          <p:cNvPr id="5" name="Footer Placeholder 4">
            <a:extLst>
              <a:ext uri="{FF2B5EF4-FFF2-40B4-BE49-F238E27FC236}">
                <a16:creationId xmlns:a16="http://schemas.microsoft.com/office/drawing/2014/main" id="{06A3302E-502D-4151-81C9-5FD6AF9596D6}"/>
              </a:ext>
            </a:extLst>
          </p:cNvPr>
          <p:cNvSpPr>
            <a:spLocks noGrp="1"/>
          </p:cNvSpPr>
          <p:nvPr>
            <p:ph type="ftr" sz="quarter" idx="11"/>
          </p:nvPr>
        </p:nvSpPr>
        <p:spPr>
          <a:xfrm>
            <a:off x="3359150" y="6507212"/>
            <a:ext cx="6379210" cy="153888"/>
          </a:xfrm>
        </p:spPr>
        <p:txBody>
          <a:bodyPr/>
          <a:lstStyle/>
          <a:p>
            <a:r>
              <a:rPr lang="en-US" dirty="0"/>
              <a:t>Sample Footer Text</a:t>
            </a:r>
          </a:p>
        </p:txBody>
      </p:sp>
      <p:sp>
        <p:nvSpPr>
          <p:cNvPr id="6" name="Slide Number Placeholder 5">
            <a:extLst>
              <a:ext uri="{FF2B5EF4-FFF2-40B4-BE49-F238E27FC236}">
                <a16:creationId xmlns:a16="http://schemas.microsoft.com/office/drawing/2014/main" id="{9ED907F8-C614-4D59-A03F-BF9CD5E35703}"/>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12</a:t>
            </a:fld>
            <a:endParaRPr lang="en-US" dirty="0"/>
          </a:p>
        </p:txBody>
      </p:sp>
      <p:sp>
        <p:nvSpPr>
          <p:cNvPr id="22" name="Freeform: Shape 21">
            <a:extLst>
              <a:ext uri="{FF2B5EF4-FFF2-40B4-BE49-F238E27FC236}">
                <a16:creationId xmlns:a16="http://schemas.microsoft.com/office/drawing/2014/main" id="{C6F3814E-455F-456B-B1AF-7B993965A2C0}"/>
              </a:ext>
              <a:ext uri="{C183D7F6-B498-43B3-948B-1728B52AA6E4}">
                <adec:decorative xmlns:adec="http://schemas.microsoft.com/office/drawing/2017/decorative" val="1"/>
              </a:ext>
            </a:extLst>
          </p:cNvPr>
          <p:cNvSpPr>
            <a:spLocks noChangeAspect="1"/>
          </p:cNvSpPr>
          <p:nvPr/>
        </p:nvSpPr>
        <p:spPr>
          <a:xfrm>
            <a:off x="4295775" y="0"/>
            <a:ext cx="360000" cy="274638"/>
          </a:xfrm>
          <a:custGeom>
            <a:avLst/>
            <a:gdLst>
              <a:gd name="connsiteX0" fmla="*/ 30714 w 360000"/>
              <a:gd name="connsiteY0" fmla="*/ 0 h 274638"/>
              <a:gd name="connsiteX1" fmla="*/ 329286 w 360000"/>
              <a:gd name="connsiteY1" fmla="*/ 0 h 274638"/>
              <a:gd name="connsiteX2" fmla="*/ 345855 w 360000"/>
              <a:gd name="connsiteY2" fmla="*/ 24574 h 274638"/>
              <a:gd name="connsiteX3" fmla="*/ 360000 w 360000"/>
              <a:gd name="connsiteY3" fmla="*/ 94638 h 274638"/>
              <a:gd name="connsiteX4" fmla="*/ 180000 w 360000"/>
              <a:gd name="connsiteY4" fmla="*/ 274638 h 274638"/>
              <a:gd name="connsiteX5" fmla="*/ 0 w 360000"/>
              <a:gd name="connsiteY5" fmla="*/ 94638 h 274638"/>
              <a:gd name="connsiteX6" fmla="*/ 14145 w 360000"/>
              <a:gd name="connsiteY6" fmla="*/ 24574 h 27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0" h="274638">
                <a:moveTo>
                  <a:pt x="30714" y="0"/>
                </a:moveTo>
                <a:lnTo>
                  <a:pt x="329286" y="0"/>
                </a:lnTo>
                <a:lnTo>
                  <a:pt x="345855" y="24574"/>
                </a:lnTo>
                <a:cubicBezTo>
                  <a:pt x="354963" y="46109"/>
                  <a:pt x="360000" y="69785"/>
                  <a:pt x="360000" y="94638"/>
                </a:cubicBezTo>
                <a:cubicBezTo>
                  <a:pt x="360000" y="194049"/>
                  <a:pt x="279411" y="274638"/>
                  <a:pt x="180000" y="274638"/>
                </a:cubicBezTo>
                <a:cubicBezTo>
                  <a:pt x="80589" y="274638"/>
                  <a:pt x="0" y="194049"/>
                  <a:pt x="0" y="94638"/>
                </a:cubicBezTo>
                <a:cubicBezTo>
                  <a:pt x="0" y="69785"/>
                  <a:pt x="5037" y="46109"/>
                  <a:pt x="14145" y="24574"/>
                </a:cubicBezTo>
                <a:close/>
              </a:path>
            </a:pathLst>
          </a:cu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2403613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1184C-F9D5-CAE3-26D6-C94F8DB213C3}"/>
              </a:ext>
            </a:extLst>
          </p:cNvPr>
          <p:cNvSpPr>
            <a:spLocks noGrp="1"/>
          </p:cNvSpPr>
          <p:nvPr>
            <p:ph type="title"/>
          </p:nvPr>
        </p:nvSpPr>
        <p:spPr/>
        <p:txBody>
          <a:bodyPr/>
          <a:lstStyle/>
          <a:p>
            <a:r>
              <a:rPr lang="en-US" dirty="0"/>
              <a:t>Review of Periodization and position statement</a:t>
            </a:r>
          </a:p>
        </p:txBody>
      </p:sp>
      <p:sp>
        <p:nvSpPr>
          <p:cNvPr id="4" name="Content Placeholder 3">
            <a:extLst>
              <a:ext uri="{FF2B5EF4-FFF2-40B4-BE49-F238E27FC236}">
                <a16:creationId xmlns:a16="http://schemas.microsoft.com/office/drawing/2014/main" id="{584F71EB-2FC3-4936-97F1-03DADD97918D}"/>
              </a:ext>
            </a:extLst>
          </p:cNvPr>
          <p:cNvSpPr>
            <a:spLocks noGrp="1"/>
          </p:cNvSpPr>
          <p:nvPr>
            <p:ph sz="half" idx="2"/>
          </p:nvPr>
        </p:nvSpPr>
        <p:spPr>
          <a:xfrm>
            <a:off x="550863" y="1944210"/>
            <a:ext cx="5429114" cy="4716890"/>
          </a:xfrm>
        </p:spPr>
        <p:txBody>
          <a:bodyPr/>
          <a:lstStyle/>
          <a:p>
            <a:r>
              <a:rPr lang="en-US" dirty="0">
                <a:hlinkClick r:id="rId2"/>
              </a:rPr>
              <a:t>https://journals.lww.com/nsca-jscr/fulltext/2021/08000/periodization_and_block_periodization_in_sports_.39.aspx</a:t>
            </a:r>
            <a:endParaRPr lang="en-US" dirty="0"/>
          </a:p>
          <a:p>
            <a:r>
              <a:rPr lang="en-US" dirty="0">
                <a:hlinkClick r:id="rId3"/>
              </a:rPr>
              <a:t>https://www.researchgate.net/publication/357932732_Effects_of_Periodization_on_Strength_and_Muscle_Hypertrophy_in_Volume-Equated_Resistance_Training_Programs_A_Systematic_Review_and_Meta-analysis</a:t>
            </a:r>
            <a:r>
              <a:rPr lang="en-US" dirty="0"/>
              <a:t>  </a:t>
            </a:r>
          </a:p>
        </p:txBody>
      </p:sp>
      <p:sp>
        <p:nvSpPr>
          <p:cNvPr id="6" name="Content Placeholder 5">
            <a:extLst>
              <a:ext uri="{FF2B5EF4-FFF2-40B4-BE49-F238E27FC236}">
                <a16:creationId xmlns:a16="http://schemas.microsoft.com/office/drawing/2014/main" id="{E5095077-8078-6631-98A0-88485396C289}"/>
              </a:ext>
            </a:extLst>
          </p:cNvPr>
          <p:cNvSpPr>
            <a:spLocks noGrp="1"/>
          </p:cNvSpPr>
          <p:nvPr>
            <p:ph sz="quarter" idx="4"/>
          </p:nvPr>
        </p:nvSpPr>
        <p:spPr>
          <a:xfrm>
            <a:off x="6212023" y="1944210"/>
            <a:ext cx="5436391" cy="4225771"/>
          </a:xfrm>
        </p:spPr>
        <p:txBody>
          <a:bodyPr/>
          <a:lstStyle/>
          <a:p>
            <a:pPr marL="0" indent="0">
              <a:buNone/>
            </a:pPr>
            <a:r>
              <a:rPr lang="en-US" dirty="0"/>
              <a:t>Periodization is an important part of any program with long term goals.  This is more apparent in moderate to highly trained clients.  With untrained clients it is important to focus on basic physiological adaptations and </a:t>
            </a:r>
            <a:r>
              <a:rPr lang="en-US"/>
              <a:t>skill acquisition.</a:t>
            </a:r>
            <a:endParaRPr lang="en-US" dirty="0"/>
          </a:p>
        </p:txBody>
      </p:sp>
      <p:sp>
        <p:nvSpPr>
          <p:cNvPr id="7" name="Date Placeholder 6">
            <a:extLst>
              <a:ext uri="{FF2B5EF4-FFF2-40B4-BE49-F238E27FC236}">
                <a16:creationId xmlns:a16="http://schemas.microsoft.com/office/drawing/2014/main" id="{3970C271-E0B8-070E-AD4C-5C10F35A6902}"/>
              </a:ext>
            </a:extLst>
          </p:cNvPr>
          <p:cNvSpPr>
            <a:spLocks noGrp="1"/>
          </p:cNvSpPr>
          <p:nvPr>
            <p:ph type="dt" sz="half" idx="10"/>
          </p:nvPr>
        </p:nvSpPr>
        <p:spPr/>
        <p:txBody>
          <a:bodyPr/>
          <a:lstStyle/>
          <a:p>
            <a:r>
              <a:rPr lang="en-US"/>
              <a:t>Tuesday, February 2, 20XX</a:t>
            </a:r>
            <a:endParaRPr lang="en-US" dirty="0"/>
          </a:p>
        </p:txBody>
      </p:sp>
      <p:sp>
        <p:nvSpPr>
          <p:cNvPr id="8" name="Footer Placeholder 7">
            <a:extLst>
              <a:ext uri="{FF2B5EF4-FFF2-40B4-BE49-F238E27FC236}">
                <a16:creationId xmlns:a16="http://schemas.microsoft.com/office/drawing/2014/main" id="{8E199AA4-8B29-6BEF-A2AA-25F823BB9B26}"/>
              </a:ext>
            </a:extLst>
          </p:cNvPr>
          <p:cNvSpPr>
            <a:spLocks noGrp="1"/>
          </p:cNvSpPr>
          <p:nvPr>
            <p:ph type="ftr" sz="quarter" idx="11"/>
          </p:nvPr>
        </p:nvSpPr>
        <p:spPr/>
        <p:txBody>
          <a:bodyPr/>
          <a:lstStyle/>
          <a:p>
            <a:r>
              <a:rPr lang="en-US"/>
              <a:t>Sample Footer Text</a:t>
            </a:r>
            <a:endParaRPr lang="en-US" dirty="0"/>
          </a:p>
        </p:txBody>
      </p:sp>
      <p:sp>
        <p:nvSpPr>
          <p:cNvPr id="9" name="Slide Number Placeholder 8">
            <a:extLst>
              <a:ext uri="{FF2B5EF4-FFF2-40B4-BE49-F238E27FC236}">
                <a16:creationId xmlns:a16="http://schemas.microsoft.com/office/drawing/2014/main" id="{62133915-D728-9F4B-DD4F-1669083D0445}"/>
              </a:ext>
            </a:extLst>
          </p:cNvPr>
          <p:cNvSpPr>
            <a:spLocks noGrp="1"/>
          </p:cNvSpPr>
          <p:nvPr>
            <p:ph type="sldNum" sz="quarter" idx="12"/>
          </p:nvPr>
        </p:nvSpPr>
        <p:spPr/>
        <p:txBody>
          <a:bodyPr/>
          <a:lstStyle/>
          <a:p>
            <a:fld id="{DBA1B0FB-D917-4C8C-928F-313BD683BF39}" type="slidenum">
              <a:rPr lang="en-US" smtClean="0"/>
              <a:t>13</a:t>
            </a:fld>
            <a:endParaRPr lang="en-US" dirty="0"/>
          </a:p>
        </p:txBody>
      </p:sp>
    </p:spTree>
    <p:extLst>
      <p:ext uri="{BB962C8B-B14F-4D97-AF65-F5344CB8AC3E}">
        <p14:creationId xmlns:p14="http://schemas.microsoft.com/office/powerpoint/2010/main" val="1749407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581E8936-2270-47FE-94A4-398CB123EF90}"/>
              </a:ext>
            </a:extLst>
          </p:cNvPr>
          <p:cNvSpPr>
            <a:spLocks noGrp="1"/>
          </p:cNvSpPr>
          <p:nvPr>
            <p:ph type="title"/>
          </p:nvPr>
        </p:nvSpPr>
        <p:spPr>
          <a:xfrm>
            <a:off x="550863" y="4508500"/>
            <a:ext cx="4500562" cy="1562959"/>
          </a:xfrm>
        </p:spPr>
        <p:txBody>
          <a:bodyPr/>
          <a:lstStyle/>
          <a:p>
            <a:r>
              <a:rPr lang="en-US" dirty="0"/>
              <a:t>Summary</a:t>
            </a:r>
          </a:p>
        </p:txBody>
      </p:sp>
      <p:pic>
        <p:nvPicPr>
          <p:cNvPr id="16" name="Picture Placeholder 15" descr="Data Points Digital background">
            <a:extLst>
              <a:ext uri="{FF2B5EF4-FFF2-40B4-BE49-F238E27FC236}">
                <a16:creationId xmlns:a16="http://schemas.microsoft.com/office/drawing/2014/main" id="{361E9ADB-7377-4CF1-9AE4-AEFBDEBEEEEC}"/>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a:stretch/>
        </p:blipFill>
        <p:spPr>
          <a:xfrm>
            <a:off x="0" y="0"/>
            <a:ext cx="12192000" cy="3776472"/>
          </a:xfrm>
        </p:spPr>
      </p:pic>
      <p:sp>
        <p:nvSpPr>
          <p:cNvPr id="13" name="Content Placeholder 12">
            <a:extLst>
              <a:ext uri="{FF2B5EF4-FFF2-40B4-BE49-F238E27FC236}">
                <a16:creationId xmlns:a16="http://schemas.microsoft.com/office/drawing/2014/main" id="{C0287FEC-3826-4868-8D93-52429C6156F5}"/>
              </a:ext>
            </a:extLst>
          </p:cNvPr>
          <p:cNvSpPr>
            <a:spLocks noGrp="1"/>
          </p:cNvSpPr>
          <p:nvPr>
            <p:ph sz="quarter" idx="15"/>
          </p:nvPr>
        </p:nvSpPr>
        <p:spPr>
          <a:xfrm>
            <a:off x="5262411" y="3987384"/>
            <a:ext cx="6221412" cy="2084804"/>
          </a:xfrm>
        </p:spPr>
        <p:txBody>
          <a:bodyPr>
            <a:normAutofit fontScale="92500"/>
          </a:bodyPr>
          <a:lstStyle/>
          <a:p>
            <a:r>
              <a:rPr lang="en-US" dirty="0"/>
              <a:t>WB-EMS can be a fantastic tool in the strength training realm. It by itself is just a tool, the methods, techniques and progression used as with any training is a key for the results your clients want to achieve. This is where the art and science meld into one.  As always, your client holds the key to how you apply this information. Good luck and happy training.</a:t>
            </a:r>
          </a:p>
        </p:txBody>
      </p:sp>
      <p:sp>
        <p:nvSpPr>
          <p:cNvPr id="4" name="Date Placeholder 3">
            <a:extLst>
              <a:ext uri="{FF2B5EF4-FFF2-40B4-BE49-F238E27FC236}">
                <a16:creationId xmlns:a16="http://schemas.microsoft.com/office/drawing/2014/main" id="{0C329F70-04F7-4C70-BCF8-D4371F54EF2F}"/>
              </a:ext>
            </a:extLst>
          </p:cNvPr>
          <p:cNvSpPr>
            <a:spLocks noGrp="1"/>
          </p:cNvSpPr>
          <p:nvPr>
            <p:ph type="dt" sz="half" idx="10"/>
          </p:nvPr>
        </p:nvSpPr>
        <p:spPr>
          <a:xfrm>
            <a:off x="550863" y="6507212"/>
            <a:ext cx="2628900" cy="153888"/>
          </a:xfrm>
        </p:spPr>
        <p:txBody>
          <a:bodyPr/>
          <a:lstStyle/>
          <a:p>
            <a:r>
              <a:rPr lang="en-US" dirty="0"/>
              <a:t>Tuesday, February 2, 20XX</a:t>
            </a:r>
          </a:p>
        </p:txBody>
      </p:sp>
      <p:sp>
        <p:nvSpPr>
          <p:cNvPr id="5" name="Footer Placeholder 4">
            <a:extLst>
              <a:ext uri="{FF2B5EF4-FFF2-40B4-BE49-F238E27FC236}">
                <a16:creationId xmlns:a16="http://schemas.microsoft.com/office/drawing/2014/main" id="{06A3302E-502D-4151-81C9-5FD6AF9596D6}"/>
              </a:ext>
            </a:extLst>
          </p:cNvPr>
          <p:cNvSpPr>
            <a:spLocks noGrp="1"/>
          </p:cNvSpPr>
          <p:nvPr>
            <p:ph type="ftr" sz="quarter" idx="11"/>
          </p:nvPr>
        </p:nvSpPr>
        <p:spPr>
          <a:xfrm>
            <a:off x="3359150" y="6507212"/>
            <a:ext cx="6379210" cy="153888"/>
          </a:xfrm>
        </p:spPr>
        <p:txBody>
          <a:bodyPr/>
          <a:lstStyle/>
          <a:p>
            <a:r>
              <a:rPr lang="en-US" dirty="0"/>
              <a:t>Sample Footer Text</a:t>
            </a:r>
          </a:p>
        </p:txBody>
      </p:sp>
      <p:sp>
        <p:nvSpPr>
          <p:cNvPr id="6" name="Slide Number Placeholder 5">
            <a:extLst>
              <a:ext uri="{FF2B5EF4-FFF2-40B4-BE49-F238E27FC236}">
                <a16:creationId xmlns:a16="http://schemas.microsoft.com/office/drawing/2014/main" id="{9ED907F8-C614-4D59-A03F-BF9CD5E35703}"/>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14</a:t>
            </a:fld>
            <a:endParaRPr lang="en-US" dirty="0"/>
          </a:p>
        </p:txBody>
      </p:sp>
    </p:spTree>
    <p:extLst>
      <p:ext uri="{BB962C8B-B14F-4D97-AF65-F5344CB8AC3E}">
        <p14:creationId xmlns:p14="http://schemas.microsoft.com/office/powerpoint/2010/main" val="3521561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21">
            <a:extLst>
              <a:ext uri="{FF2B5EF4-FFF2-40B4-BE49-F238E27FC236}">
                <a16:creationId xmlns:a16="http://schemas.microsoft.com/office/drawing/2014/main" id="{F8FAEED9-1ECD-45F9-87A0-9394BAEABB79}"/>
              </a:ext>
            </a:extLst>
          </p:cNvPr>
          <p:cNvSpPr>
            <a:spLocks noGrp="1"/>
          </p:cNvSpPr>
          <p:nvPr>
            <p:ph type="ctrTitle"/>
          </p:nvPr>
        </p:nvSpPr>
        <p:spPr>
          <a:xfrm>
            <a:off x="550863" y="549275"/>
            <a:ext cx="5437187" cy="2986234"/>
          </a:xfrm>
        </p:spPr>
        <p:txBody>
          <a:bodyPr/>
          <a:lstStyle/>
          <a:p>
            <a:r>
              <a:rPr lang="en-US" dirty="0"/>
              <a:t>Thank You</a:t>
            </a:r>
          </a:p>
        </p:txBody>
      </p:sp>
      <p:sp>
        <p:nvSpPr>
          <p:cNvPr id="23" name="Subtitle 22">
            <a:extLst>
              <a:ext uri="{FF2B5EF4-FFF2-40B4-BE49-F238E27FC236}">
                <a16:creationId xmlns:a16="http://schemas.microsoft.com/office/drawing/2014/main" id="{8E5E4638-9BCB-4C2E-914F-CC868E2020D5}"/>
              </a:ext>
            </a:extLst>
          </p:cNvPr>
          <p:cNvSpPr>
            <a:spLocks noGrp="1"/>
          </p:cNvSpPr>
          <p:nvPr>
            <p:ph type="subTitle" idx="1"/>
          </p:nvPr>
        </p:nvSpPr>
        <p:spPr>
          <a:xfrm>
            <a:off x="550863" y="3827610"/>
            <a:ext cx="5437187" cy="2265216"/>
          </a:xfrm>
        </p:spPr>
        <p:txBody>
          <a:bodyPr/>
          <a:lstStyle/>
          <a:p>
            <a:r>
              <a:rPr lang="en-US" dirty="0"/>
              <a:t>Brian Cooper, MS; CSCS, CEP,  Xbody US Master Trainer</a:t>
            </a:r>
          </a:p>
          <a:p>
            <a:r>
              <a:rPr lang="en-US" dirty="0">
                <a:hlinkClick r:id="rId2"/>
              </a:rPr>
              <a:t>Coachtrainer.bc@gmail.com</a:t>
            </a:r>
            <a:endParaRPr lang="en-US" dirty="0"/>
          </a:p>
          <a:p>
            <a:r>
              <a:rPr lang="en-US" dirty="0">
                <a:hlinkClick r:id="rId3"/>
              </a:rPr>
              <a:t>https://www.fitwellinnovations.com/</a:t>
            </a:r>
            <a:endParaRPr lang="en-US" dirty="0"/>
          </a:p>
          <a:p>
            <a:endParaRPr lang="en-US" dirty="0"/>
          </a:p>
        </p:txBody>
      </p:sp>
      <p:pic>
        <p:nvPicPr>
          <p:cNvPr id="27" name="Picture Placeholder 26" descr="Data Points Digital background">
            <a:extLst>
              <a:ext uri="{FF2B5EF4-FFF2-40B4-BE49-F238E27FC236}">
                <a16:creationId xmlns:a16="http://schemas.microsoft.com/office/drawing/2014/main" id="{9E660784-34E2-4CDA-926A-DDD6AAF35046}"/>
              </a:ext>
            </a:extLst>
          </p:cNvPr>
          <p:cNvPicPr>
            <a:picLocks noGrp="1" noChangeAspect="1"/>
          </p:cNvPicPr>
          <p:nvPr>
            <p:ph type="pic" sz="quarter" idx="15"/>
          </p:nvPr>
        </p:nvPicPr>
        <p:blipFill rotWithShape="1">
          <a:blip r:embed="rId4" cstate="screen">
            <a:extLst>
              <a:ext uri="{28A0092B-C50C-407E-A947-70E740481C1C}">
                <a14:useLocalDpi xmlns:a14="http://schemas.microsoft.com/office/drawing/2010/main" val="0"/>
              </a:ext>
            </a:extLst>
          </a:blip>
          <a:srcRect/>
          <a:stretch/>
        </p:blipFill>
        <p:spPr>
          <a:xfrm>
            <a:off x="6556248" y="548640"/>
            <a:ext cx="5084064" cy="2880360"/>
          </a:xfrm>
        </p:spPr>
      </p:pic>
      <p:pic>
        <p:nvPicPr>
          <p:cNvPr id="33" name="Picture Placeholder 32" descr="Data Points Digital background">
            <a:extLst>
              <a:ext uri="{FF2B5EF4-FFF2-40B4-BE49-F238E27FC236}">
                <a16:creationId xmlns:a16="http://schemas.microsoft.com/office/drawing/2014/main" id="{48106962-23C6-4DFE-BB3A-E5FFF03F38CE}"/>
              </a:ext>
            </a:extLst>
          </p:cNvPr>
          <p:cNvPicPr>
            <a:picLocks noGrp="1" noChangeAspect="1"/>
          </p:cNvPicPr>
          <p:nvPr>
            <p:ph type="pic" sz="quarter" idx="16"/>
          </p:nvPr>
        </p:nvPicPr>
        <p:blipFill rotWithShape="1">
          <a:blip r:embed="rId5" cstate="screen">
            <a:extLst>
              <a:ext uri="{28A0092B-C50C-407E-A947-70E740481C1C}">
                <a14:useLocalDpi xmlns:a14="http://schemas.microsoft.com/office/drawing/2010/main" val="0"/>
              </a:ext>
            </a:extLst>
          </a:blip>
          <a:srcRect/>
          <a:stretch/>
        </p:blipFill>
        <p:spPr>
          <a:xfrm>
            <a:off x="6556248" y="3429000"/>
            <a:ext cx="5084064" cy="2880360"/>
          </a:xfrm>
        </p:spPr>
      </p:pic>
      <p:sp>
        <p:nvSpPr>
          <p:cNvPr id="4" name="Date Placeholder 3">
            <a:extLst>
              <a:ext uri="{FF2B5EF4-FFF2-40B4-BE49-F238E27FC236}">
                <a16:creationId xmlns:a16="http://schemas.microsoft.com/office/drawing/2014/main" id="{7823E305-6365-4345-8BD1-4A31C61D96CB}"/>
              </a:ext>
            </a:extLst>
          </p:cNvPr>
          <p:cNvSpPr>
            <a:spLocks noGrp="1"/>
          </p:cNvSpPr>
          <p:nvPr>
            <p:ph type="dt" sz="half" idx="10"/>
          </p:nvPr>
        </p:nvSpPr>
        <p:spPr>
          <a:xfrm>
            <a:off x="550863" y="6507212"/>
            <a:ext cx="2628900" cy="153888"/>
          </a:xfrm>
        </p:spPr>
        <p:txBody>
          <a:bodyPr/>
          <a:lstStyle/>
          <a:p>
            <a:r>
              <a:rPr lang="en-US" dirty="0"/>
              <a:t>Tuesday, February 2, 20XX</a:t>
            </a:r>
          </a:p>
        </p:txBody>
      </p:sp>
      <p:sp>
        <p:nvSpPr>
          <p:cNvPr id="5" name="Footer Placeholder 4">
            <a:extLst>
              <a:ext uri="{FF2B5EF4-FFF2-40B4-BE49-F238E27FC236}">
                <a16:creationId xmlns:a16="http://schemas.microsoft.com/office/drawing/2014/main" id="{0B37A3FF-ED32-4C4A-A21F-848A3BF6F896}"/>
              </a:ext>
            </a:extLst>
          </p:cNvPr>
          <p:cNvSpPr>
            <a:spLocks noGrp="1"/>
          </p:cNvSpPr>
          <p:nvPr>
            <p:ph type="ftr" sz="quarter" idx="11"/>
          </p:nvPr>
        </p:nvSpPr>
        <p:spPr>
          <a:xfrm>
            <a:off x="3359150" y="6507212"/>
            <a:ext cx="6379210" cy="153888"/>
          </a:xfrm>
        </p:spPr>
        <p:txBody>
          <a:bodyPr/>
          <a:lstStyle/>
          <a:p>
            <a:r>
              <a:rPr lang="en-US" dirty="0"/>
              <a:t>Sample Footer Text</a:t>
            </a:r>
          </a:p>
        </p:txBody>
      </p:sp>
      <p:sp>
        <p:nvSpPr>
          <p:cNvPr id="6" name="Slide Number Placeholder 5">
            <a:extLst>
              <a:ext uri="{FF2B5EF4-FFF2-40B4-BE49-F238E27FC236}">
                <a16:creationId xmlns:a16="http://schemas.microsoft.com/office/drawing/2014/main" id="{36E60F23-FB58-4EF8-82FD-E86CED25FDD4}"/>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15</a:t>
            </a:fld>
            <a:endParaRPr lang="en-US" dirty="0"/>
          </a:p>
        </p:txBody>
      </p:sp>
    </p:spTree>
    <p:extLst>
      <p:ext uri="{BB962C8B-B14F-4D97-AF65-F5344CB8AC3E}">
        <p14:creationId xmlns:p14="http://schemas.microsoft.com/office/powerpoint/2010/main" val="3247798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6426E-F6F6-4A7C-9181-8C3090996261}"/>
              </a:ext>
            </a:extLst>
          </p:cNvPr>
          <p:cNvSpPr>
            <a:spLocks noGrp="1"/>
          </p:cNvSpPr>
          <p:nvPr>
            <p:ph type="title"/>
          </p:nvPr>
        </p:nvSpPr>
        <p:spPr>
          <a:xfrm>
            <a:off x="550864" y="549275"/>
            <a:ext cx="3565524" cy="1228725"/>
          </a:xfrm>
        </p:spPr>
        <p:txBody>
          <a:bodyPr/>
          <a:lstStyle/>
          <a:p>
            <a:r>
              <a:rPr lang="en-US" dirty="0"/>
              <a:t>Agenda</a:t>
            </a:r>
          </a:p>
        </p:txBody>
      </p:sp>
      <p:sp>
        <p:nvSpPr>
          <p:cNvPr id="3" name="Content Placeholder 2">
            <a:extLst>
              <a:ext uri="{FF2B5EF4-FFF2-40B4-BE49-F238E27FC236}">
                <a16:creationId xmlns:a16="http://schemas.microsoft.com/office/drawing/2014/main" id="{D3B60D6F-4D0F-4D33-B2A7-159C8583FF00}"/>
              </a:ext>
            </a:extLst>
          </p:cNvPr>
          <p:cNvSpPr>
            <a:spLocks noGrp="1"/>
          </p:cNvSpPr>
          <p:nvPr>
            <p:ph idx="1"/>
          </p:nvPr>
        </p:nvSpPr>
        <p:spPr>
          <a:xfrm>
            <a:off x="550862" y="1905000"/>
            <a:ext cx="7005637" cy="4187825"/>
          </a:xfrm>
        </p:spPr>
        <p:txBody>
          <a:bodyPr/>
          <a:lstStyle/>
          <a:p>
            <a:pPr marL="0" marR="0">
              <a:lnSpc>
                <a:spcPct val="107000"/>
              </a:lnSpc>
              <a:spcBef>
                <a:spcPts val="0"/>
              </a:spcBef>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Why is EMS training an effective tool for increasing hypertrophy?</a:t>
            </a:r>
          </a:p>
          <a:p>
            <a:pPr marL="0" marR="0">
              <a:lnSpc>
                <a:spcPct val="107000"/>
              </a:lnSpc>
              <a:spcBef>
                <a:spcPts val="0"/>
              </a:spcBef>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What X-body program and settings should I use to get my results?</a:t>
            </a:r>
          </a:p>
          <a:p>
            <a:pPr marL="0" marR="0">
              <a:lnSpc>
                <a:spcPct val="107000"/>
              </a:lnSpc>
              <a:spcBef>
                <a:spcPts val="0"/>
              </a:spcBef>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How fast should I move during a rep?</a:t>
            </a:r>
          </a:p>
          <a:p>
            <a:pPr marL="0" marR="0">
              <a:lnSpc>
                <a:spcPct val="107000"/>
              </a:lnSpc>
              <a:spcBef>
                <a:spcPts val="0"/>
              </a:spcBef>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What is the best ROM for effective hypertrophy?</a:t>
            </a:r>
          </a:p>
          <a:p>
            <a:pPr marL="0" marR="0">
              <a:lnSpc>
                <a:spcPct val="107000"/>
              </a:lnSpc>
              <a:spcBef>
                <a:spcPts val="0"/>
              </a:spcBef>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Should I focus on concentric, eccentric or isometric patterns?</a:t>
            </a:r>
          </a:p>
          <a:p>
            <a:endParaRPr lang="en-US" dirty="0"/>
          </a:p>
        </p:txBody>
      </p:sp>
      <p:pic>
        <p:nvPicPr>
          <p:cNvPr id="10" name="Picture Placeholder 9" descr="Data Points ">
            <a:extLst>
              <a:ext uri="{FF2B5EF4-FFF2-40B4-BE49-F238E27FC236}">
                <a16:creationId xmlns:a16="http://schemas.microsoft.com/office/drawing/2014/main" id="{71F862F9-0E8A-4DB9-8083-1C3AA6E5D777}"/>
              </a:ext>
            </a:extLst>
          </p:cNvPr>
          <p:cNvPicPr>
            <a:picLocks noGrp="1" noChangeAspect="1"/>
          </p:cNvPicPr>
          <p:nvPr>
            <p:ph type="pic" sz="quarter" idx="14"/>
          </p:nvPr>
        </p:nvPicPr>
        <p:blipFill rotWithShape="1">
          <a:blip r:embed="rId2" cstate="screen">
            <a:extLst>
              <a:ext uri="{28A0092B-C50C-407E-A947-70E740481C1C}">
                <a14:useLocalDpi xmlns:a14="http://schemas.microsoft.com/office/drawing/2010/main" val="0"/>
              </a:ext>
            </a:extLst>
          </a:blip>
          <a:srcRect/>
          <a:stretch/>
        </p:blipFill>
        <p:spPr>
          <a:xfrm>
            <a:off x="8050258" y="346764"/>
            <a:ext cx="2263776" cy="2263776"/>
          </a:xfrm>
        </p:spPr>
      </p:pic>
      <p:pic>
        <p:nvPicPr>
          <p:cNvPr id="12" name="Picture Placeholder 11" descr="Data Background">
            <a:extLst>
              <a:ext uri="{FF2B5EF4-FFF2-40B4-BE49-F238E27FC236}">
                <a16:creationId xmlns:a16="http://schemas.microsoft.com/office/drawing/2014/main" id="{A63F39B9-0715-40B5-8ECB-9B983F99C690}"/>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val="0"/>
              </a:ext>
            </a:extLst>
          </a:blip>
          <a:srcRect/>
          <a:stretch/>
        </p:blipFill>
        <p:spPr>
          <a:xfrm>
            <a:off x="9182146" y="3324732"/>
            <a:ext cx="2936876" cy="2936876"/>
          </a:xfrm>
        </p:spPr>
      </p:pic>
      <p:sp>
        <p:nvSpPr>
          <p:cNvPr id="13" name="Date Placeholder 12">
            <a:extLst>
              <a:ext uri="{FF2B5EF4-FFF2-40B4-BE49-F238E27FC236}">
                <a16:creationId xmlns:a16="http://schemas.microsoft.com/office/drawing/2014/main" id="{915FE2C5-E66A-4405-B19E-2C5C546C98E4}"/>
              </a:ext>
            </a:extLst>
          </p:cNvPr>
          <p:cNvSpPr>
            <a:spLocks noGrp="1"/>
          </p:cNvSpPr>
          <p:nvPr>
            <p:ph type="dt" sz="half" idx="10"/>
          </p:nvPr>
        </p:nvSpPr>
        <p:spPr>
          <a:xfrm>
            <a:off x="550863" y="6507212"/>
            <a:ext cx="2628900" cy="153888"/>
          </a:xfrm>
        </p:spPr>
        <p:txBody>
          <a:bodyPr/>
          <a:lstStyle/>
          <a:p>
            <a:r>
              <a:rPr lang="en-US" dirty="0"/>
              <a:t>Tuesday, February 2, 20XX</a:t>
            </a:r>
          </a:p>
        </p:txBody>
      </p:sp>
      <p:sp>
        <p:nvSpPr>
          <p:cNvPr id="14" name="Footer Placeholder 13">
            <a:extLst>
              <a:ext uri="{FF2B5EF4-FFF2-40B4-BE49-F238E27FC236}">
                <a16:creationId xmlns:a16="http://schemas.microsoft.com/office/drawing/2014/main" id="{B01DF4D0-78BC-4C8C-9570-26F0B225433A}"/>
              </a:ext>
            </a:extLst>
          </p:cNvPr>
          <p:cNvSpPr>
            <a:spLocks noGrp="1"/>
          </p:cNvSpPr>
          <p:nvPr>
            <p:ph type="ftr" sz="quarter" idx="11"/>
          </p:nvPr>
        </p:nvSpPr>
        <p:spPr>
          <a:xfrm>
            <a:off x="3359150" y="6507212"/>
            <a:ext cx="6379210" cy="153888"/>
          </a:xfrm>
        </p:spPr>
        <p:txBody>
          <a:bodyPr/>
          <a:lstStyle/>
          <a:p>
            <a:r>
              <a:rPr lang="en-US" dirty="0"/>
              <a:t>Sample Footer Text</a:t>
            </a:r>
          </a:p>
        </p:txBody>
      </p:sp>
      <p:sp>
        <p:nvSpPr>
          <p:cNvPr id="15" name="Slide Number Placeholder 14">
            <a:extLst>
              <a:ext uri="{FF2B5EF4-FFF2-40B4-BE49-F238E27FC236}">
                <a16:creationId xmlns:a16="http://schemas.microsoft.com/office/drawing/2014/main" id="{3B199C97-F175-437D-8311-DB662925C063}"/>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2</a:t>
            </a:fld>
            <a:endParaRPr lang="en-US" dirty="0"/>
          </a:p>
        </p:txBody>
      </p:sp>
      <p:pic>
        <p:nvPicPr>
          <p:cNvPr id="7" name="Picture 6">
            <a:extLst>
              <a:ext uri="{FF2B5EF4-FFF2-40B4-BE49-F238E27FC236}">
                <a16:creationId xmlns:a16="http://schemas.microsoft.com/office/drawing/2014/main" id="{B6C4928B-C719-3A63-993C-45FBEE07D58A}"/>
              </a:ext>
            </a:extLst>
          </p:cNvPr>
          <p:cNvPicPr>
            <a:picLocks noChangeAspect="1"/>
          </p:cNvPicPr>
          <p:nvPr/>
        </p:nvPicPr>
        <p:blipFill>
          <a:blip r:embed="rId4"/>
          <a:stretch>
            <a:fillRect/>
          </a:stretch>
        </p:blipFill>
        <p:spPr>
          <a:xfrm>
            <a:off x="9182948" y="3071232"/>
            <a:ext cx="2936875" cy="3443876"/>
          </a:xfrm>
          <a:prstGeom prst="rect">
            <a:avLst/>
          </a:prstGeom>
        </p:spPr>
      </p:pic>
    </p:spTree>
    <p:extLst>
      <p:ext uri="{BB962C8B-B14F-4D97-AF65-F5344CB8AC3E}">
        <p14:creationId xmlns:p14="http://schemas.microsoft.com/office/powerpoint/2010/main" val="2313234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descr="Data Points Digital background">
            <a:extLst>
              <a:ext uri="{FF2B5EF4-FFF2-40B4-BE49-F238E27FC236}">
                <a16:creationId xmlns:a16="http://schemas.microsoft.com/office/drawing/2014/main" id="{5FED7C55-F545-49A1-90FD-D853A25AB453}"/>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
        <p:nvSpPr>
          <p:cNvPr id="15" name="Title 14">
            <a:extLst>
              <a:ext uri="{FF2B5EF4-FFF2-40B4-BE49-F238E27FC236}">
                <a16:creationId xmlns:a16="http://schemas.microsoft.com/office/drawing/2014/main" id="{40F1DF5B-353A-4270-8C10-6A1509441174}"/>
              </a:ext>
            </a:extLst>
          </p:cNvPr>
          <p:cNvSpPr>
            <a:spLocks noGrp="1"/>
          </p:cNvSpPr>
          <p:nvPr>
            <p:ph type="ctrTitle"/>
          </p:nvPr>
        </p:nvSpPr>
        <p:spPr>
          <a:xfrm>
            <a:off x="550863" y="549275"/>
            <a:ext cx="5437187" cy="2381302"/>
          </a:xfrm>
        </p:spPr>
        <p:txBody>
          <a:bodyPr vert="horz" wrap="square" lIns="0" tIns="0" rIns="0" bIns="0" rtlCol="0" anchor="b" anchorCtr="0">
            <a:normAutofit/>
          </a:bodyPr>
          <a:lstStyle/>
          <a:p>
            <a:pPr>
              <a:lnSpc>
                <a:spcPct val="100000"/>
              </a:lnSpc>
            </a:pPr>
            <a:r>
              <a:rPr lang="en-US" sz="6400" kern="1200" dirty="0">
                <a:solidFill>
                  <a:schemeClr val="tx1"/>
                </a:solidFill>
                <a:latin typeface="+mj-lt"/>
                <a:ea typeface="+mj-ea"/>
                <a:cs typeface="+mj-cs"/>
              </a:rPr>
              <a:t>What is Hypertrophy?</a:t>
            </a:r>
          </a:p>
        </p:txBody>
      </p:sp>
      <p:sp>
        <p:nvSpPr>
          <p:cNvPr id="16" name="Subtitle 15">
            <a:extLst>
              <a:ext uri="{FF2B5EF4-FFF2-40B4-BE49-F238E27FC236}">
                <a16:creationId xmlns:a16="http://schemas.microsoft.com/office/drawing/2014/main" id="{4BDCF583-1D5D-4235-97C2-39272B80A0B1}"/>
              </a:ext>
            </a:extLst>
          </p:cNvPr>
          <p:cNvSpPr>
            <a:spLocks noGrp="1"/>
          </p:cNvSpPr>
          <p:nvPr>
            <p:ph type="subTitle" idx="1"/>
          </p:nvPr>
        </p:nvSpPr>
        <p:spPr>
          <a:xfrm>
            <a:off x="550863" y="3260361"/>
            <a:ext cx="5437187" cy="2832465"/>
          </a:xfrm>
        </p:spPr>
        <p:txBody>
          <a:bodyPr vert="horz" wrap="square" lIns="0" tIns="0" rIns="0" bIns="0" rtlCol="0">
            <a:normAutofit fontScale="92500"/>
          </a:bodyPr>
          <a:lstStyle/>
          <a:p>
            <a:pPr marL="0" indent="0">
              <a:lnSpc>
                <a:spcPct val="100000"/>
              </a:lnSpc>
              <a:buNone/>
            </a:pPr>
            <a:r>
              <a:rPr lang="en-US" dirty="0">
                <a:solidFill>
                  <a:schemeClr val="tx1">
                    <a:lumMod val="95000"/>
                  </a:schemeClr>
                </a:solidFill>
                <a:latin typeface="Open Sans" panose="020F0502020204030204" pitchFamily="34" charset="0"/>
              </a:rPr>
              <a:t>T</a:t>
            </a:r>
            <a:r>
              <a:rPr lang="en-US" b="0" i="0" dirty="0">
                <a:solidFill>
                  <a:schemeClr val="tx1">
                    <a:lumMod val="95000"/>
                  </a:schemeClr>
                </a:solidFill>
                <a:effectLst/>
                <a:latin typeface="Open Sans" panose="020F0502020204030204" pitchFamily="34" charset="0"/>
              </a:rPr>
              <a:t>he enlargement of skeletal muscle fibers in response to being recruited to develop increased levels of tension, as seen in resistance training. [It] is characterized by an increase in the cross-sectional area of individual muscle fibers resulting from an increase in myofibril proteins (myofilaments).</a:t>
            </a:r>
            <a:endParaRPr lang="en-US" kern="1200" dirty="0">
              <a:solidFill>
                <a:schemeClr val="tx1">
                  <a:lumMod val="95000"/>
                </a:schemeClr>
              </a:solidFill>
              <a:latin typeface="+mn-lt"/>
              <a:ea typeface="+mn-ea"/>
              <a:cs typeface="+mn-cs"/>
            </a:endParaRPr>
          </a:p>
        </p:txBody>
      </p:sp>
      <p:sp>
        <p:nvSpPr>
          <p:cNvPr id="2" name="Date Placeholder 1">
            <a:extLst>
              <a:ext uri="{FF2B5EF4-FFF2-40B4-BE49-F238E27FC236}">
                <a16:creationId xmlns:a16="http://schemas.microsoft.com/office/drawing/2014/main" id="{2910D835-B454-4270-BB35-86A187307E6F}"/>
              </a:ext>
            </a:extLst>
          </p:cNvPr>
          <p:cNvSpPr>
            <a:spLocks noGrp="1"/>
          </p:cNvSpPr>
          <p:nvPr>
            <p:ph type="dt" sz="half" idx="10"/>
          </p:nvPr>
        </p:nvSpPr>
        <p:spPr/>
        <p:txBody>
          <a:bodyPr/>
          <a:lstStyle/>
          <a:p>
            <a:r>
              <a:rPr lang="en-US" dirty="0"/>
              <a:t>Tuesday, February 2, 20XX</a:t>
            </a:r>
          </a:p>
        </p:txBody>
      </p:sp>
      <p:sp>
        <p:nvSpPr>
          <p:cNvPr id="3" name="Footer Placeholder 2">
            <a:extLst>
              <a:ext uri="{FF2B5EF4-FFF2-40B4-BE49-F238E27FC236}">
                <a16:creationId xmlns:a16="http://schemas.microsoft.com/office/drawing/2014/main" id="{7F7F653B-90B5-4F47-A33F-93DCB2EF68C2}"/>
              </a:ext>
            </a:extLst>
          </p:cNvPr>
          <p:cNvSpPr>
            <a:spLocks noGrp="1"/>
          </p:cNvSpPr>
          <p:nvPr>
            <p:ph type="ftr" sz="quarter" idx="11"/>
          </p:nvPr>
        </p:nvSpPr>
        <p:spPr/>
        <p:txBody>
          <a:bodyPr/>
          <a:lstStyle/>
          <a:p>
            <a:r>
              <a:rPr lang="en-US" dirty="0"/>
              <a:t>Sample Footer Text</a:t>
            </a:r>
          </a:p>
        </p:txBody>
      </p:sp>
      <p:sp>
        <p:nvSpPr>
          <p:cNvPr id="4" name="Slide Number Placeholder 3">
            <a:extLst>
              <a:ext uri="{FF2B5EF4-FFF2-40B4-BE49-F238E27FC236}">
                <a16:creationId xmlns:a16="http://schemas.microsoft.com/office/drawing/2014/main" id="{E1E7D98D-6710-41D2-B258-E1A1059D29F8}"/>
              </a:ext>
            </a:extLst>
          </p:cNvPr>
          <p:cNvSpPr>
            <a:spLocks noGrp="1"/>
          </p:cNvSpPr>
          <p:nvPr>
            <p:ph type="sldNum" sz="quarter" idx="12"/>
          </p:nvPr>
        </p:nvSpPr>
        <p:spPr/>
        <p:txBody>
          <a:bodyPr/>
          <a:lstStyle/>
          <a:p>
            <a:fld id="{DBA1B0FB-D917-4C8C-928F-313BD683BF39}" type="slidenum">
              <a:rPr lang="en-US" smtClean="0"/>
              <a:t>3</a:t>
            </a:fld>
            <a:endParaRPr lang="en-US" dirty="0"/>
          </a:p>
        </p:txBody>
      </p:sp>
    </p:spTree>
    <p:extLst>
      <p:ext uri="{BB962C8B-B14F-4D97-AF65-F5344CB8AC3E}">
        <p14:creationId xmlns:p14="http://schemas.microsoft.com/office/powerpoint/2010/main" val="1677730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descr="Data Points Digital background">
            <a:extLst>
              <a:ext uri="{FF2B5EF4-FFF2-40B4-BE49-F238E27FC236}">
                <a16:creationId xmlns:a16="http://schemas.microsoft.com/office/drawing/2014/main" id="{5FED7C55-F545-49A1-90FD-D853A25AB453}"/>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
        <p:nvSpPr>
          <p:cNvPr id="15" name="Title 14">
            <a:extLst>
              <a:ext uri="{FF2B5EF4-FFF2-40B4-BE49-F238E27FC236}">
                <a16:creationId xmlns:a16="http://schemas.microsoft.com/office/drawing/2014/main" id="{40F1DF5B-353A-4270-8C10-6A1509441174}"/>
              </a:ext>
            </a:extLst>
          </p:cNvPr>
          <p:cNvSpPr>
            <a:spLocks noGrp="1"/>
          </p:cNvSpPr>
          <p:nvPr>
            <p:ph type="ctrTitle"/>
          </p:nvPr>
        </p:nvSpPr>
        <p:spPr>
          <a:xfrm>
            <a:off x="550863" y="549275"/>
            <a:ext cx="5437187" cy="2986234"/>
          </a:xfrm>
        </p:spPr>
        <p:txBody>
          <a:bodyPr vert="horz" wrap="square" lIns="0" tIns="0" rIns="0" bIns="0" rtlCol="0" anchor="b" anchorCtr="0">
            <a:normAutofit/>
          </a:bodyPr>
          <a:lstStyle/>
          <a:p>
            <a:pPr>
              <a:lnSpc>
                <a:spcPct val="100000"/>
              </a:lnSpc>
            </a:pPr>
            <a:r>
              <a:rPr lang="en-US" dirty="0"/>
              <a:t>WB-EMS Settings</a:t>
            </a:r>
            <a:endParaRPr lang="en-US" sz="6400" kern="1200" dirty="0">
              <a:solidFill>
                <a:schemeClr val="tx1"/>
              </a:solidFill>
              <a:latin typeface="+mj-lt"/>
              <a:ea typeface="+mj-ea"/>
              <a:cs typeface="+mj-cs"/>
            </a:endParaRPr>
          </a:p>
        </p:txBody>
      </p:sp>
      <p:sp>
        <p:nvSpPr>
          <p:cNvPr id="16" name="Subtitle 15">
            <a:extLst>
              <a:ext uri="{FF2B5EF4-FFF2-40B4-BE49-F238E27FC236}">
                <a16:creationId xmlns:a16="http://schemas.microsoft.com/office/drawing/2014/main" id="{4BDCF583-1D5D-4235-97C2-39272B80A0B1}"/>
              </a:ext>
            </a:extLst>
          </p:cNvPr>
          <p:cNvSpPr>
            <a:spLocks noGrp="1"/>
          </p:cNvSpPr>
          <p:nvPr>
            <p:ph type="subTitle" idx="1"/>
          </p:nvPr>
        </p:nvSpPr>
        <p:spPr>
          <a:xfrm>
            <a:off x="550863" y="3827610"/>
            <a:ext cx="5437187" cy="2265216"/>
          </a:xfrm>
        </p:spPr>
        <p:txBody>
          <a:bodyPr vert="horz" wrap="square" lIns="0" tIns="0" rIns="0" bIns="0" rtlCol="0">
            <a:normAutofit/>
          </a:bodyPr>
          <a:lstStyle/>
          <a:p>
            <a:pPr marL="0" indent="0">
              <a:lnSpc>
                <a:spcPct val="100000"/>
              </a:lnSpc>
              <a:buNone/>
            </a:pPr>
            <a:r>
              <a:rPr lang="en-US" kern="1200" dirty="0" err="1">
                <a:latin typeface="+mn-lt"/>
                <a:ea typeface="+mn-ea"/>
                <a:cs typeface="+mn-cs"/>
              </a:rPr>
              <a:t>Hrz</a:t>
            </a:r>
            <a:r>
              <a:rPr lang="en-US" kern="1200" dirty="0">
                <a:latin typeface="+mn-lt"/>
                <a:ea typeface="+mn-ea"/>
                <a:cs typeface="+mn-cs"/>
              </a:rPr>
              <a:t> and pulse width</a:t>
            </a:r>
            <a:r>
              <a:rPr lang="en-US" dirty="0"/>
              <a:t>’s impact on muscle tissue hypertrophy</a:t>
            </a:r>
            <a:endParaRPr lang="en-US" kern="1200" dirty="0">
              <a:latin typeface="+mn-lt"/>
              <a:ea typeface="+mn-ea"/>
              <a:cs typeface="+mn-cs"/>
            </a:endParaRPr>
          </a:p>
        </p:txBody>
      </p:sp>
      <p:sp>
        <p:nvSpPr>
          <p:cNvPr id="2" name="Date Placeholder 1">
            <a:extLst>
              <a:ext uri="{FF2B5EF4-FFF2-40B4-BE49-F238E27FC236}">
                <a16:creationId xmlns:a16="http://schemas.microsoft.com/office/drawing/2014/main" id="{2910D835-B454-4270-BB35-86A187307E6F}"/>
              </a:ext>
            </a:extLst>
          </p:cNvPr>
          <p:cNvSpPr>
            <a:spLocks noGrp="1"/>
          </p:cNvSpPr>
          <p:nvPr>
            <p:ph type="dt" sz="half" idx="10"/>
          </p:nvPr>
        </p:nvSpPr>
        <p:spPr/>
        <p:txBody>
          <a:bodyPr/>
          <a:lstStyle/>
          <a:p>
            <a:r>
              <a:rPr lang="en-US" dirty="0"/>
              <a:t>Tuesday, February 2, 20XX</a:t>
            </a:r>
          </a:p>
        </p:txBody>
      </p:sp>
      <p:sp>
        <p:nvSpPr>
          <p:cNvPr id="3" name="Footer Placeholder 2">
            <a:extLst>
              <a:ext uri="{FF2B5EF4-FFF2-40B4-BE49-F238E27FC236}">
                <a16:creationId xmlns:a16="http://schemas.microsoft.com/office/drawing/2014/main" id="{7F7F653B-90B5-4F47-A33F-93DCB2EF68C2}"/>
              </a:ext>
            </a:extLst>
          </p:cNvPr>
          <p:cNvSpPr>
            <a:spLocks noGrp="1"/>
          </p:cNvSpPr>
          <p:nvPr>
            <p:ph type="ftr" sz="quarter" idx="11"/>
          </p:nvPr>
        </p:nvSpPr>
        <p:spPr/>
        <p:txBody>
          <a:bodyPr/>
          <a:lstStyle/>
          <a:p>
            <a:r>
              <a:rPr lang="en-US" dirty="0"/>
              <a:t>Sample Footer Text</a:t>
            </a:r>
          </a:p>
        </p:txBody>
      </p:sp>
      <p:sp>
        <p:nvSpPr>
          <p:cNvPr id="4" name="Slide Number Placeholder 3">
            <a:extLst>
              <a:ext uri="{FF2B5EF4-FFF2-40B4-BE49-F238E27FC236}">
                <a16:creationId xmlns:a16="http://schemas.microsoft.com/office/drawing/2014/main" id="{E1E7D98D-6710-41D2-B258-E1A1059D29F8}"/>
              </a:ext>
            </a:extLst>
          </p:cNvPr>
          <p:cNvSpPr>
            <a:spLocks noGrp="1"/>
          </p:cNvSpPr>
          <p:nvPr>
            <p:ph type="sldNum" sz="quarter" idx="12"/>
          </p:nvPr>
        </p:nvSpPr>
        <p:spPr/>
        <p:txBody>
          <a:bodyPr/>
          <a:lstStyle/>
          <a:p>
            <a:fld id="{DBA1B0FB-D917-4C8C-928F-313BD683BF39}" type="slidenum">
              <a:rPr lang="en-US" smtClean="0"/>
              <a:t>4</a:t>
            </a:fld>
            <a:endParaRPr lang="en-US" dirty="0"/>
          </a:p>
        </p:txBody>
      </p:sp>
    </p:spTree>
    <p:extLst>
      <p:ext uri="{BB962C8B-B14F-4D97-AF65-F5344CB8AC3E}">
        <p14:creationId xmlns:p14="http://schemas.microsoft.com/office/powerpoint/2010/main" val="2734848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D10F3D66-0109-4903-90B9-66D0E288F721}"/>
              </a:ext>
              <a:ext uri="{C183D7F6-B498-43B3-948B-1728B52AA6E4}">
                <adec:decorative xmlns:adec="http://schemas.microsoft.com/office/drawing/2017/decorative" val="1"/>
              </a:ext>
            </a:extLst>
          </p:cNvPr>
          <p:cNvGrpSpPr/>
          <p:nvPr/>
        </p:nvGrpSpPr>
        <p:grpSpPr>
          <a:xfrm>
            <a:off x="10379261" y="2030035"/>
            <a:ext cx="1335600" cy="1262947"/>
            <a:chOff x="10145015" y="2343978"/>
            <a:chExt cx="1335600" cy="1262947"/>
          </a:xfrm>
        </p:grpSpPr>
        <p:sp>
          <p:nvSpPr>
            <p:cNvPr id="26" name="Freeform: Shape 25">
              <a:extLst>
                <a:ext uri="{FF2B5EF4-FFF2-40B4-BE49-F238E27FC236}">
                  <a16:creationId xmlns:a16="http://schemas.microsoft.com/office/drawing/2014/main" id="{57DAB968-9B52-4EFF-AD39-7657DFEA6E48}"/>
                </a:ext>
              </a:extLst>
            </p:cNvPr>
            <p:cNvSpPr>
              <a:spLocks noChangeAspect="1"/>
            </p:cNvSpPr>
            <p:nvPr/>
          </p:nvSpPr>
          <p:spPr>
            <a:xfrm rot="8100000">
              <a:off x="10400615" y="234397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254000" dist="101600" dir="732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7" name="Oval 26">
              <a:extLst>
                <a:ext uri="{FF2B5EF4-FFF2-40B4-BE49-F238E27FC236}">
                  <a16:creationId xmlns:a16="http://schemas.microsoft.com/office/drawing/2014/main" id="{962BE440-9634-4380-B142-5DB692420C52}"/>
                </a:ext>
              </a:extLst>
            </p:cNvPr>
            <p:cNvSpPr/>
            <p:nvPr/>
          </p:nvSpPr>
          <p:spPr>
            <a:xfrm rot="13500000">
              <a:off x="10415015" y="2179851"/>
              <a:ext cx="540000" cy="1080000"/>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7" name="Title 6">
            <a:extLst>
              <a:ext uri="{FF2B5EF4-FFF2-40B4-BE49-F238E27FC236}">
                <a16:creationId xmlns:a16="http://schemas.microsoft.com/office/drawing/2014/main" id="{4B18D636-CC10-4B1E-AA38-419DCCF2D9C9}"/>
              </a:ext>
            </a:extLst>
          </p:cNvPr>
          <p:cNvSpPr>
            <a:spLocks noGrp="1"/>
          </p:cNvSpPr>
          <p:nvPr>
            <p:ph type="title"/>
          </p:nvPr>
        </p:nvSpPr>
        <p:spPr>
          <a:xfrm>
            <a:off x="550862" y="549275"/>
            <a:ext cx="11097551" cy="957236"/>
          </a:xfrm>
        </p:spPr>
        <p:txBody>
          <a:bodyPr>
            <a:normAutofit/>
          </a:bodyPr>
          <a:lstStyle/>
          <a:p>
            <a:r>
              <a:rPr lang="en-US" dirty="0"/>
              <a:t>Muscle Fiber Type and Recruitment</a:t>
            </a:r>
          </a:p>
        </p:txBody>
      </p:sp>
      <p:sp>
        <p:nvSpPr>
          <p:cNvPr id="9" name="Text Placeholder 8">
            <a:extLst>
              <a:ext uri="{FF2B5EF4-FFF2-40B4-BE49-F238E27FC236}">
                <a16:creationId xmlns:a16="http://schemas.microsoft.com/office/drawing/2014/main" id="{0D098C43-2F2A-4100-89BC-5931039293FA}"/>
              </a:ext>
            </a:extLst>
          </p:cNvPr>
          <p:cNvSpPr>
            <a:spLocks noGrp="1"/>
          </p:cNvSpPr>
          <p:nvPr>
            <p:ph type="body" idx="1"/>
          </p:nvPr>
        </p:nvSpPr>
        <p:spPr>
          <a:xfrm>
            <a:off x="550864" y="1731375"/>
            <a:ext cx="5437186" cy="535354"/>
          </a:xfrm>
        </p:spPr>
        <p:txBody>
          <a:bodyPr/>
          <a:lstStyle/>
          <a:p>
            <a:r>
              <a:rPr lang="en-US" sz="2000" dirty="0"/>
              <a:t>EMS and Recruitment efficiency (HRZ)</a:t>
            </a:r>
          </a:p>
        </p:txBody>
      </p:sp>
      <p:sp>
        <p:nvSpPr>
          <p:cNvPr id="10" name="Content Placeholder 9">
            <a:extLst>
              <a:ext uri="{FF2B5EF4-FFF2-40B4-BE49-F238E27FC236}">
                <a16:creationId xmlns:a16="http://schemas.microsoft.com/office/drawing/2014/main" id="{1DB251F7-EBE7-46AC-A920-FFE2C5AF68EA}"/>
              </a:ext>
            </a:extLst>
          </p:cNvPr>
          <p:cNvSpPr>
            <a:spLocks noGrp="1"/>
          </p:cNvSpPr>
          <p:nvPr>
            <p:ph sz="half" idx="2"/>
          </p:nvPr>
        </p:nvSpPr>
        <p:spPr>
          <a:xfrm>
            <a:off x="550863" y="2427370"/>
            <a:ext cx="5429114" cy="3515555"/>
          </a:xfrm>
        </p:spPr>
        <p:txBody>
          <a:bodyPr/>
          <a:lstStyle/>
          <a:p>
            <a:r>
              <a:rPr lang="en-US" dirty="0"/>
              <a:t>Heneman’s principle</a:t>
            </a:r>
          </a:p>
          <a:p>
            <a:r>
              <a:rPr lang="en-US" dirty="0"/>
              <a:t>How we circumvent and use the principle</a:t>
            </a:r>
          </a:p>
          <a:p>
            <a:r>
              <a:rPr lang="en-US" dirty="0"/>
              <a:t>Fast twitch fiber emphasis</a:t>
            </a:r>
          </a:p>
          <a:p>
            <a:r>
              <a:rPr lang="en-US" dirty="0"/>
              <a:t>The impact of signal frequency and tissue breakdown</a:t>
            </a:r>
          </a:p>
          <a:p>
            <a:endParaRPr lang="en-US" dirty="0"/>
          </a:p>
        </p:txBody>
      </p:sp>
      <p:sp>
        <p:nvSpPr>
          <p:cNvPr id="11" name="Text Placeholder 10">
            <a:extLst>
              <a:ext uri="{FF2B5EF4-FFF2-40B4-BE49-F238E27FC236}">
                <a16:creationId xmlns:a16="http://schemas.microsoft.com/office/drawing/2014/main" id="{60726BA7-44D6-4116-90E3-38325026EAAD}"/>
              </a:ext>
            </a:extLst>
          </p:cNvPr>
          <p:cNvSpPr>
            <a:spLocks noGrp="1"/>
          </p:cNvSpPr>
          <p:nvPr>
            <p:ph type="body" sz="quarter" idx="3"/>
          </p:nvPr>
        </p:nvSpPr>
        <p:spPr>
          <a:xfrm>
            <a:off x="5882240" y="1719299"/>
            <a:ext cx="5436392" cy="535354"/>
          </a:xfrm>
        </p:spPr>
        <p:txBody>
          <a:bodyPr/>
          <a:lstStyle/>
          <a:p>
            <a:pPr algn="ctr"/>
            <a:r>
              <a:rPr lang="en-US" sz="2000" dirty="0"/>
              <a:t>Pulse Impact</a:t>
            </a:r>
          </a:p>
        </p:txBody>
      </p:sp>
      <p:sp>
        <p:nvSpPr>
          <p:cNvPr id="12" name="Content Placeholder 11">
            <a:extLst>
              <a:ext uri="{FF2B5EF4-FFF2-40B4-BE49-F238E27FC236}">
                <a16:creationId xmlns:a16="http://schemas.microsoft.com/office/drawing/2014/main" id="{7FB7F30B-2A84-4C44-BC5A-E826ED6E74A2}"/>
              </a:ext>
            </a:extLst>
          </p:cNvPr>
          <p:cNvSpPr>
            <a:spLocks noGrp="1"/>
          </p:cNvSpPr>
          <p:nvPr>
            <p:ph sz="quarter" idx="4"/>
          </p:nvPr>
        </p:nvSpPr>
        <p:spPr>
          <a:xfrm>
            <a:off x="6212023" y="2427370"/>
            <a:ext cx="5436391" cy="3515555"/>
          </a:xfrm>
        </p:spPr>
        <p:txBody>
          <a:bodyPr/>
          <a:lstStyle/>
          <a:p>
            <a:r>
              <a:rPr lang="en-US" dirty="0"/>
              <a:t>Pulse penetration and volume of muscle tissue activation</a:t>
            </a:r>
          </a:p>
          <a:p>
            <a:endParaRPr lang="en-US" dirty="0"/>
          </a:p>
        </p:txBody>
      </p:sp>
      <p:sp>
        <p:nvSpPr>
          <p:cNvPr id="4" name="Date Placeholder 3">
            <a:extLst>
              <a:ext uri="{FF2B5EF4-FFF2-40B4-BE49-F238E27FC236}">
                <a16:creationId xmlns:a16="http://schemas.microsoft.com/office/drawing/2014/main" id="{0C329F70-04F7-4C70-BCF8-D4371F54EF2F}"/>
              </a:ext>
            </a:extLst>
          </p:cNvPr>
          <p:cNvSpPr>
            <a:spLocks noGrp="1"/>
          </p:cNvSpPr>
          <p:nvPr>
            <p:ph type="dt" sz="half" idx="10"/>
          </p:nvPr>
        </p:nvSpPr>
        <p:spPr>
          <a:xfrm>
            <a:off x="550863" y="6507212"/>
            <a:ext cx="2628900" cy="153888"/>
          </a:xfrm>
        </p:spPr>
        <p:txBody>
          <a:bodyPr/>
          <a:lstStyle/>
          <a:p>
            <a:r>
              <a:rPr lang="en-US" dirty="0"/>
              <a:t>Tuesday, February 2, 20XX</a:t>
            </a:r>
          </a:p>
        </p:txBody>
      </p:sp>
      <p:sp>
        <p:nvSpPr>
          <p:cNvPr id="5" name="Footer Placeholder 4">
            <a:extLst>
              <a:ext uri="{FF2B5EF4-FFF2-40B4-BE49-F238E27FC236}">
                <a16:creationId xmlns:a16="http://schemas.microsoft.com/office/drawing/2014/main" id="{06A3302E-502D-4151-81C9-5FD6AF9596D6}"/>
              </a:ext>
            </a:extLst>
          </p:cNvPr>
          <p:cNvSpPr>
            <a:spLocks noGrp="1"/>
          </p:cNvSpPr>
          <p:nvPr>
            <p:ph type="ftr" sz="quarter" idx="11"/>
          </p:nvPr>
        </p:nvSpPr>
        <p:spPr>
          <a:xfrm>
            <a:off x="3359150" y="6507212"/>
            <a:ext cx="6379210" cy="153888"/>
          </a:xfrm>
        </p:spPr>
        <p:txBody>
          <a:bodyPr/>
          <a:lstStyle/>
          <a:p>
            <a:r>
              <a:rPr lang="en-US" dirty="0"/>
              <a:t>Sample Footer Text</a:t>
            </a:r>
          </a:p>
        </p:txBody>
      </p:sp>
      <p:sp>
        <p:nvSpPr>
          <p:cNvPr id="6" name="Slide Number Placeholder 5">
            <a:extLst>
              <a:ext uri="{FF2B5EF4-FFF2-40B4-BE49-F238E27FC236}">
                <a16:creationId xmlns:a16="http://schemas.microsoft.com/office/drawing/2014/main" id="{9ED907F8-C614-4D59-A03F-BF9CD5E35703}"/>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5</a:t>
            </a:fld>
            <a:endParaRPr lang="en-US" dirty="0"/>
          </a:p>
        </p:txBody>
      </p:sp>
      <p:sp>
        <p:nvSpPr>
          <p:cNvPr id="22" name="Freeform: Shape 21">
            <a:extLst>
              <a:ext uri="{FF2B5EF4-FFF2-40B4-BE49-F238E27FC236}">
                <a16:creationId xmlns:a16="http://schemas.microsoft.com/office/drawing/2014/main" id="{C6F3814E-455F-456B-B1AF-7B993965A2C0}"/>
              </a:ext>
              <a:ext uri="{C183D7F6-B498-43B3-948B-1728B52AA6E4}">
                <adec:decorative xmlns:adec="http://schemas.microsoft.com/office/drawing/2017/decorative" val="1"/>
              </a:ext>
            </a:extLst>
          </p:cNvPr>
          <p:cNvSpPr>
            <a:spLocks noChangeAspect="1"/>
          </p:cNvSpPr>
          <p:nvPr/>
        </p:nvSpPr>
        <p:spPr>
          <a:xfrm>
            <a:off x="4295775" y="0"/>
            <a:ext cx="360000" cy="274638"/>
          </a:xfrm>
          <a:custGeom>
            <a:avLst/>
            <a:gdLst>
              <a:gd name="connsiteX0" fmla="*/ 30714 w 360000"/>
              <a:gd name="connsiteY0" fmla="*/ 0 h 274638"/>
              <a:gd name="connsiteX1" fmla="*/ 329286 w 360000"/>
              <a:gd name="connsiteY1" fmla="*/ 0 h 274638"/>
              <a:gd name="connsiteX2" fmla="*/ 345855 w 360000"/>
              <a:gd name="connsiteY2" fmla="*/ 24574 h 274638"/>
              <a:gd name="connsiteX3" fmla="*/ 360000 w 360000"/>
              <a:gd name="connsiteY3" fmla="*/ 94638 h 274638"/>
              <a:gd name="connsiteX4" fmla="*/ 180000 w 360000"/>
              <a:gd name="connsiteY4" fmla="*/ 274638 h 274638"/>
              <a:gd name="connsiteX5" fmla="*/ 0 w 360000"/>
              <a:gd name="connsiteY5" fmla="*/ 94638 h 274638"/>
              <a:gd name="connsiteX6" fmla="*/ 14145 w 360000"/>
              <a:gd name="connsiteY6" fmla="*/ 24574 h 27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0" h="274638">
                <a:moveTo>
                  <a:pt x="30714" y="0"/>
                </a:moveTo>
                <a:lnTo>
                  <a:pt x="329286" y="0"/>
                </a:lnTo>
                <a:lnTo>
                  <a:pt x="345855" y="24574"/>
                </a:lnTo>
                <a:cubicBezTo>
                  <a:pt x="354963" y="46109"/>
                  <a:pt x="360000" y="69785"/>
                  <a:pt x="360000" y="94638"/>
                </a:cubicBezTo>
                <a:cubicBezTo>
                  <a:pt x="360000" y="194049"/>
                  <a:pt x="279411" y="274638"/>
                  <a:pt x="180000" y="274638"/>
                </a:cubicBezTo>
                <a:cubicBezTo>
                  <a:pt x="80589" y="274638"/>
                  <a:pt x="0" y="194049"/>
                  <a:pt x="0" y="94638"/>
                </a:cubicBezTo>
                <a:cubicBezTo>
                  <a:pt x="0" y="69785"/>
                  <a:pt x="5037" y="46109"/>
                  <a:pt x="14145" y="24574"/>
                </a:cubicBezTo>
                <a:close/>
              </a:path>
            </a:pathLst>
          </a:cu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1836695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AD72D26-24EF-4CBD-9431-A558CB7CA906}"/>
              </a:ext>
            </a:extLst>
          </p:cNvPr>
          <p:cNvSpPr>
            <a:spLocks noGrp="1"/>
          </p:cNvSpPr>
          <p:nvPr>
            <p:ph type="title"/>
          </p:nvPr>
        </p:nvSpPr>
        <p:spPr>
          <a:xfrm>
            <a:off x="550862" y="549275"/>
            <a:ext cx="11091600" cy="1332000"/>
          </a:xfrm>
        </p:spPr>
        <p:txBody>
          <a:bodyPr/>
          <a:lstStyle/>
          <a:p>
            <a:pPr algn="ctr"/>
            <a:r>
              <a:rPr lang="en-US" dirty="0" err="1"/>
              <a:t>Hrz</a:t>
            </a:r>
            <a:r>
              <a:rPr lang="en-US" dirty="0"/>
              <a:t> and Muscle Fiber Type Recruitment </a:t>
            </a:r>
            <a:br>
              <a:rPr lang="en-US" dirty="0"/>
            </a:br>
            <a:r>
              <a:rPr lang="en-US" sz="3200" dirty="0"/>
              <a:t>(general guideline, recruitment crosses these guidelines)</a:t>
            </a:r>
            <a:endParaRPr lang="en-US" dirty="0"/>
          </a:p>
        </p:txBody>
      </p:sp>
      <p:graphicFrame>
        <p:nvGraphicFramePr>
          <p:cNvPr id="4" name="Content Placeholder 3" descr="Timeline Smart Art Placeholder ">
            <a:extLst>
              <a:ext uri="{FF2B5EF4-FFF2-40B4-BE49-F238E27FC236}">
                <a16:creationId xmlns:a16="http://schemas.microsoft.com/office/drawing/2014/main" id="{93897051-DA8D-4072-A594-51769F8D52F5}"/>
              </a:ext>
            </a:extLst>
          </p:cNvPr>
          <p:cNvGraphicFramePr>
            <a:graphicFrameLocks noGrp="1"/>
          </p:cNvGraphicFramePr>
          <p:nvPr>
            <p:ph idx="1"/>
            <p:extLst>
              <p:ext uri="{D42A27DB-BD31-4B8C-83A1-F6EECF244321}">
                <p14:modId xmlns:p14="http://schemas.microsoft.com/office/powerpoint/2010/main" val="3306043651"/>
              </p:ext>
            </p:extLst>
          </p:nvPr>
        </p:nvGraphicFramePr>
        <p:xfrm>
          <a:off x="517161" y="2112963"/>
          <a:ext cx="11123977" cy="39798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Date Placeholder 1">
            <a:extLst>
              <a:ext uri="{FF2B5EF4-FFF2-40B4-BE49-F238E27FC236}">
                <a16:creationId xmlns:a16="http://schemas.microsoft.com/office/drawing/2014/main" id="{81FCAF0A-629F-4EC6-B3E6-563ED999F360}"/>
              </a:ext>
            </a:extLst>
          </p:cNvPr>
          <p:cNvSpPr>
            <a:spLocks noGrp="1"/>
          </p:cNvSpPr>
          <p:nvPr>
            <p:ph type="dt" sz="half" idx="10"/>
          </p:nvPr>
        </p:nvSpPr>
        <p:spPr>
          <a:xfrm>
            <a:off x="550863" y="6507212"/>
            <a:ext cx="2628900" cy="153888"/>
          </a:xfrm>
        </p:spPr>
        <p:txBody>
          <a:bodyPr/>
          <a:lstStyle/>
          <a:p>
            <a:r>
              <a:rPr lang="en-US" dirty="0"/>
              <a:t>Tuesday, February 2, 20XX</a:t>
            </a:r>
          </a:p>
        </p:txBody>
      </p:sp>
      <p:sp>
        <p:nvSpPr>
          <p:cNvPr id="7" name="Footer Placeholder 6">
            <a:extLst>
              <a:ext uri="{FF2B5EF4-FFF2-40B4-BE49-F238E27FC236}">
                <a16:creationId xmlns:a16="http://schemas.microsoft.com/office/drawing/2014/main" id="{920A7C57-D6C5-4BA0-AB3C-41D4E3436B0E}"/>
              </a:ext>
            </a:extLst>
          </p:cNvPr>
          <p:cNvSpPr>
            <a:spLocks noGrp="1"/>
          </p:cNvSpPr>
          <p:nvPr>
            <p:ph type="ftr" sz="quarter" idx="11"/>
          </p:nvPr>
        </p:nvSpPr>
        <p:spPr>
          <a:xfrm>
            <a:off x="3359150" y="6507212"/>
            <a:ext cx="6379210" cy="153888"/>
          </a:xfrm>
        </p:spPr>
        <p:txBody>
          <a:bodyPr/>
          <a:lstStyle/>
          <a:p>
            <a:r>
              <a:rPr lang="en-US" dirty="0"/>
              <a:t>Sample Footer Text</a:t>
            </a:r>
          </a:p>
        </p:txBody>
      </p:sp>
      <p:sp>
        <p:nvSpPr>
          <p:cNvPr id="6" name="Slide Number Placeholder 5">
            <a:extLst>
              <a:ext uri="{FF2B5EF4-FFF2-40B4-BE49-F238E27FC236}">
                <a16:creationId xmlns:a16="http://schemas.microsoft.com/office/drawing/2014/main" id="{5E5CAC52-3FD1-464A-805A-B8F7AF04574A}"/>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6</a:t>
            </a:fld>
            <a:endParaRPr lang="en-US" dirty="0"/>
          </a:p>
        </p:txBody>
      </p:sp>
    </p:spTree>
    <p:extLst>
      <p:ext uri="{BB962C8B-B14F-4D97-AF65-F5344CB8AC3E}">
        <p14:creationId xmlns:p14="http://schemas.microsoft.com/office/powerpoint/2010/main" val="2624630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D10F3D66-0109-4903-90B9-66D0E288F721}"/>
              </a:ext>
              <a:ext uri="{C183D7F6-B498-43B3-948B-1728B52AA6E4}">
                <adec:decorative xmlns:adec="http://schemas.microsoft.com/office/drawing/2017/decorative" val="1"/>
              </a:ext>
            </a:extLst>
          </p:cNvPr>
          <p:cNvGrpSpPr/>
          <p:nvPr/>
        </p:nvGrpSpPr>
        <p:grpSpPr>
          <a:xfrm>
            <a:off x="10379261" y="2030035"/>
            <a:ext cx="1335600" cy="1262947"/>
            <a:chOff x="10145015" y="2343978"/>
            <a:chExt cx="1335600" cy="1262947"/>
          </a:xfrm>
        </p:grpSpPr>
        <p:sp>
          <p:nvSpPr>
            <p:cNvPr id="26" name="Freeform: Shape 25">
              <a:extLst>
                <a:ext uri="{FF2B5EF4-FFF2-40B4-BE49-F238E27FC236}">
                  <a16:creationId xmlns:a16="http://schemas.microsoft.com/office/drawing/2014/main" id="{57DAB968-9B52-4EFF-AD39-7657DFEA6E48}"/>
                </a:ext>
              </a:extLst>
            </p:cNvPr>
            <p:cNvSpPr>
              <a:spLocks noChangeAspect="1"/>
            </p:cNvSpPr>
            <p:nvPr/>
          </p:nvSpPr>
          <p:spPr>
            <a:xfrm rot="8100000">
              <a:off x="10400615" y="234397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254000" dist="101600" dir="732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7" name="Oval 26">
              <a:extLst>
                <a:ext uri="{FF2B5EF4-FFF2-40B4-BE49-F238E27FC236}">
                  <a16:creationId xmlns:a16="http://schemas.microsoft.com/office/drawing/2014/main" id="{962BE440-9634-4380-B142-5DB692420C52}"/>
                </a:ext>
              </a:extLst>
            </p:cNvPr>
            <p:cNvSpPr/>
            <p:nvPr/>
          </p:nvSpPr>
          <p:spPr>
            <a:xfrm rot="13500000">
              <a:off x="10415015" y="2179851"/>
              <a:ext cx="540000" cy="1080000"/>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7" name="Title 6">
            <a:extLst>
              <a:ext uri="{FF2B5EF4-FFF2-40B4-BE49-F238E27FC236}">
                <a16:creationId xmlns:a16="http://schemas.microsoft.com/office/drawing/2014/main" id="{4B18D636-CC10-4B1E-AA38-419DCCF2D9C9}"/>
              </a:ext>
            </a:extLst>
          </p:cNvPr>
          <p:cNvSpPr>
            <a:spLocks noGrp="1"/>
          </p:cNvSpPr>
          <p:nvPr>
            <p:ph type="title"/>
          </p:nvPr>
        </p:nvSpPr>
        <p:spPr>
          <a:xfrm>
            <a:off x="550862" y="549275"/>
            <a:ext cx="11097551" cy="957236"/>
          </a:xfrm>
        </p:spPr>
        <p:txBody>
          <a:bodyPr>
            <a:normAutofit/>
          </a:bodyPr>
          <a:lstStyle/>
          <a:p>
            <a:r>
              <a:rPr lang="en-US" dirty="0"/>
              <a:t>The Impact of Joint ROM on Hypertrophy </a:t>
            </a:r>
          </a:p>
        </p:txBody>
      </p:sp>
      <p:sp>
        <p:nvSpPr>
          <p:cNvPr id="9" name="Text Placeholder 8">
            <a:extLst>
              <a:ext uri="{FF2B5EF4-FFF2-40B4-BE49-F238E27FC236}">
                <a16:creationId xmlns:a16="http://schemas.microsoft.com/office/drawing/2014/main" id="{0D098C43-2F2A-4100-89BC-5931039293FA}"/>
              </a:ext>
            </a:extLst>
          </p:cNvPr>
          <p:cNvSpPr>
            <a:spLocks noGrp="1"/>
          </p:cNvSpPr>
          <p:nvPr>
            <p:ph type="body" idx="1"/>
          </p:nvPr>
        </p:nvSpPr>
        <p:spPr>
          <a:xfrm>
            <a:off x="550864" y="1731374"/>
            <a:ext cx="5437186" cy="622081"/>
          </a:xfrm>
        </p:spPr>
        <p:txBody>
          <a:bodyPr/>
          <a:lstStyle/>
          <a:p>
            <a:r>
              <a:rPr lang="en-US" sz="2000" dirty="0"/>
              <a:t>Impact of ROM on hypertrophy</a:t>
            </a:r>
          </a:p>
        </p:txBody>
      </p:sp>
      <p:sp>
        <p:nvSpPr>
          <p:cNvPr id="10" name="Content Placeholder 9">
            <a:extLst>
              <a:ext uri="{FF2B5EF4-FFF2-40B4-BE49-F238E27FC236}">
                <a16:creationId xmlns:a16="http://schemas.microsoft.com/office/drawing/2014/main" id="{1DB251F7-EBE7-46AC-A920-FFE2C5AF68EA}"/>
              </a:ext>
            </a:extLst>
          </p:cNvPr>
          <p:cNvSpPr>
            <a:spLocks noGrp="1"/>
          </p:cNvSpPr>
          <p:nvPr>
            <p:ph sz="half" idx="2"/>
          </p:nvPr>
        </p:nvSpPr>
        <p:spPr>
          <a:xfrm>
            <a:off x="550863" y="2427370"/>
            <a:ext cx="5429114" cy="3515555"/>
          </a:xfrm>
        </p:spPr>
        <p:txBody>
          <a:bodyPr/>
          <a:lstStyle/>
          <a:p>
            <a:r>
              <a:rPr lang="en-US" dirty="0"/>
              <a:t>Muscle tissue breakdown at specific angles</a:t>
            </a:r>
          </a:p>
          <a:p>
            <a:r>
              <a:rPr lang="en-US" dirty="0"/>
              <a:t>Load vs. ROM</a:t>
            </a:r>
          </a:p>
          <a:p>
            <a:r>
              <a:rPr lang="en-US" dirty="0"/>
              <a:t>Why WB-EMS allows for more efficient resistance at the highest ROM</a:t>
            </a:r>
          </a:p>
          <a:p>
            <a:endParaRPr lang="en-US" dirty="0"/>
          </a:p>
        </p:txBody>
      </p:sp>
      <p:sp>
        <p:nvSpPr>
          <p:cNvPr id="11" name="Text Placeholder 10">
            <a:extLst>
              <a:ext uri="{FF2B5EF4-FFF2-40B4-BE49-F238E27FC236}">
                <a16:creationId xmlns:a16="http://schemas.microsoft.com/office/drawing/2014/main" id="{60726BA7-44D6-4116-90E3-38325026EAAD}"/>
              </a:ext>
            </a:extLst>
          </p:cNvPr>
          <p:cNvSpPr>
            <a:spLocks noGrp="1"/>
          </p:cNvSpPr>
          <p:nvPr>
            <p:ph type="body" sz="quarter" idx="3"/>
          </p:nvPr>
        </p:nvSpPr>
        <p:spPr>
          <a:xfrm>
            <a:off x="5882240" y="1719299"/>
            <a:ext cx="5436392" cy="535354"/>
          </a:xfrm>
        </p:spPr>
        <p:txBody>
          <a:bodyPr/>
          <a:lstStyle/>
          <a:p>
            <a:pPr algn="ctr"/>
            <a:r>
              <a:rPr lang="en-US" sz="2000" dirty="0"/>
              <a:t>Journal articles</a:t>
            </a:r>
          </a:p>
        </p:txBody>
      </p:sp>
      <p:sp>
        <p:nvSpPr>
          <p:cNvPr id="12" name="Content Placeholder 11">
            <a:extLst>
              <a:ext uri="{FF2B5EF4-FFF2-40B4-BE49-F238E27FC236}">
                <a16:creationId xmlns:a16="http://schemas.microsoft.com/office/drawing/2014/main" id="{7FB7F30B-2A84-4C44-BC5A-E826ED6E74A2}"/>
              </a:ext>
            </a:extLst>
          </p:cNvPr>
          <p:cNvSpPr>
            <a:spLocks noGrp="1"/>
          </p:cNvSpPr>
          <p:nvPr>
            <p:ph sz="quarter" idx="4"/>
          </p:nvPr>
        </p:nvSpPr>
        <p:spPr>
          <a:xfrm>
            <a:off x="6212023" y="2427370"/>
            <a:ext cx="5436391" cy="3515555"/>
          </a:xfrm>
        </p:spPr>
        <p:txBody>
          <a:bodyPr/>
          <a:lstStyle/>
          <a:p>
            <a:r>
              <a:rPr lang="en-US" b="0" i="0" u="none" strike="noStrike" dirty="0">
                <a:solidFill>
                  <a:srgbClr val="065FD4"/>
                </a:solidFill>
                <a:effectLst/>
                <a:latin typeface="Roboto" panose="02000000000000000000" pitchFamily="2" charset="0"/>
                <a:hlinkClick r:id="rId3"/>
              </a:rPr>
              <a:t>https://pubmed.ncbi.nlm.nih.gov/32706...</a:t>
            </a:r>
            <a:r>
              <a:rPr lang="en-US" b="0" i="0" dirty="0">
                <a:solidFill>
                  <a:srgbClr val="131313"/>
                </a:solidFill>
                <a:effectLst/>
                <a:latin typeface="Roboto" panose="02000000000000000000" pitchFamily="2" charset="0"/>
              </a:rPr>
              <a:t> </a:t>
            </a:r>
            <a:r>
              <a:rPr lang="en-US" b="0" i="0" u="none" strike="noStrike" dirty="0">
                <a:solidFill>
                  <a:srgbClr val="065FD4"/>
                </a:solidFill>
                <a:effectLst/>
                <a:latin typeface="Roboto" panose="02000000000000000000" pitchFamily="2" charset="0"/>
                <a:hlinkClick r:id="rId4"/>
              </a:rPr>
              <a:t>https://pubmed.ncbi.nlm.nih.gov/34170...</a:t>
            </a:r>
            <a:r>
              <a:rPr lang="en-US" b="0" i="0" dirty="0">
                <a:solidFill>
                  <a:srgbClr val="131313"/>
                </a:solidFill>
                <a:effectLst/>
                <a:latin typeface="Roboto" panose="02000000000000000000" pitchFamily="2" charset="0"/>
              </a:rPr>
              <a:t> </a:t>
            </a:r>
            <a:r>
              <a:rPr lang="en-US" b="0" i="0" u="none" strike="noStrike" dirty="0">
                <a:solidFill>
                  <a:srgbClr val="065FD4"/>
                </a:solidFill>
                <a:effectLst/>
                <a:latin typeface="Roboto" panose="02000000000000000000" pitchFamily="2" charset="0"/>
                <a:hlinkClick r:id="rId5"/>
              </a:rPr>
              <a:t>https://pubmed.ncbi.nlm.nih.gov/31567...</a:t>
            </a:r>
            <a:endParaRPr lang="en-US" dirty="0"/>
          </a:p>
        </p:txBody>
      </p:sp>
      <p:sp>
        <p:nvSpPr>
          <p:cNvPr id="4" name="Date Placeholder 3">
            <a:extLst>
              <a:ext uri="{FF2B5EF4-FFF2-40B4-BE49-F238E27FC236}">
                <a16:creationId xmlns:a16="http://schemas.microsoft.com/office/drawing/2014/main" id="{0C329F70-04F7-4C70-BCF8-D4371F54EF2F}"/>
              </a:ext>
            </a:extLst>
          </p:cNvPr>
          <p:cNvSpPr>
            <a:spLocks noGrp="1"/>
          </p:cNvSpPr>
          <p:nvPr>
            <p:ph type="dt" sz="half" idx="10"/>
          </p:nvPr>
        </p:nvSpPr>
        <p:spPr>
          <a:xfrm>
            <a:off x="550863" y="6507212"/>
            <a:ext cx="2628900" cy="153888"/>
          </a:xfrm>
        </p:spPr>
        <p:txBody>
          <a:bodyPr/>
          <a:lstStyle/>
          <a:p>
            <a:r>
              <a:rPr lang="en-US" dirty="0"/>
              <a:t>Tuesday, February 2, 20XX</a:t>
            </a:r>
          </a:p>
        </p:txBody>
      </p:sp>
      <p:sp>
        <p:nvSpPr>
          <p:cNvPr id="5" name="Footer Placeholder 4">
            <a:extLst>
              <a:ext uri="{FF2B5EF4-FFF2-40B4-BE49-F238E27FC236}">
                <a16:creationId xmlns:a16="http://schemas.microsoft.com/office/drawing/2014/main" id="{06A3302E-502D-4151-81C9-5FD6AF9596D6}"/>
              </a:ext>
            </a:extLst>
          </p:cNvPr>
          <p:cNvSpPr>
            <a:spLocks noGrp="1"/>
          </p:cNvSpPr>
          <p:nvPr>
            <p:ph type="ftr" sz="quarter" idx="11"/>
          </p:nvPr>
        </p:nvSpPr>
        <p:spPr>
          <a:xfrm>
            <a:off x="3359150" y="6507212"/>
            <a:ext cx="6379210" cy="153888"/>
          </a:xfrm>
        </p:spPr>
        <p:txBody>
          <a:bodyPr/>
          <a:lstStyle/>
          <a:p>
            <a:r>
              <a:rPr lang="en-US" dirty="0"/>
              <a:t>Sample Footer Text</a:t>
            </a:r>
          </a:p>
        </p:txBody>
      </p:sp>
      <p:sp>
        <p:nvSpPr>
          <p:cNvPr id="6" name="Slide Number Placeholder 5">
            <a:extLst>
              <a:ext uri="{FF2B5EF4-FFF2-40B4-BE49-F238E27FC236}">
                <a16:creationId xmlns:a16="http://schemas.microsoft.com/office/drawing/2014/main" id="{9ED907F8-C614-4D59-A03F-BF9CD5E35703}"/>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7</a:t>
            </a:fld>
            <a:endParaRPr lang="en-US" dirty="0"/>
          </a:p>
        </p:txBody>
      </p:sp>
      <p:sp>
        <p:nvSpPr>
          <p:cNvPr id="22" name="Freeform: Shape 21">
            <a:extLst>
              <a:ext uri="{FF2B5EF4-FFF2-40B4-BE49-F238E27FC236}">
                <a16:creationId xmlns:a16="http://schemas.microsoft.com/office/drawing/2014/main" id="{C6F3814E-455F-456B-B1AF-7B993965A2C0}"/>
              </a:ext>
              <a:ext uri="{C183D7F6-B498-43B3-948B-1728B52AA6E4}">
                <adec:decorative xmlns:adec="http://schemas.microsoft.com/office/drawing/2017/decorative" val="1"/>
              </a:ext>
            </a:extLst>
          </p:cNvPr>
          <p:cNvSpPr>
            <a:spLocks noChangeAspect="1"/>
          </p:cNvSpPr>
          <p:nvPr/>
        </p:nvSpPr>
        <p:spPr>
          <a:xfrm>
            <a:off x="4295775" y="0"/>
            <a:ext cx="360000" cy="274638"/>
          </a:xfrm>
          <a:custGeom>
            <a:avLst/>
            <a:gdLst>
              <a:gd name="connsiteX0" fmla="*/ 30714 w 360000"/>
              <a:gd name="connsiteY0" fmla="*/ 0 h 274638"/>
              <a:gd name="connsiteX1" fmla="*/ 329286 w 360000"/>
              <a:gd name="connsiteY1" fmla="*/ 0 h 274638"/>
              <a:gd name="connsiteX2" fmla="*/ 345855 w 360000"/>
              <a:gd name="connsiteY2" fmla="*/ 24574 h 274638"/>
              <a:gd name="connsiteX3" fmla="*/ 360000 w 360000"/>
              <a:gd name="connsiteY3" fmla="*/ 94638 h 274638"/>
              <a:gd name="connsiteX4" fmla="*/ 180000 w 360000"/>
              <a:gd name="connsiteY4" fmla="*/ 274638 h 274638"/>
              <a:gd name="connsiteX5" fmla="*/ 0 w 360000"/>
              <a:gd name="connsiteY5" fmla="*/ 94638 h 274638"/>
              <a:gd name="connsiteX6" fmla="*/ 14145 w 360000"/>
              <a:gd name="connsiteY6" fmla="*/ 24574 h 27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0" h="274638">
                <a:moveTo>
                  <a:pt x="30714" y="0"/>
                </a:moveTo>
                <a:lnTo>
                  <a:pt x="329286" y="0"/>
                </a:lnTo>
                <a:lnTo>
                  <a:pt x="345855" y="24574"/>
                </a:lnTo>
                <a:cubicBezTo>
                  <a:pt x="354963" y="46109"/>
                  <a:pt x="360000" y="69785"/>
                  <a:pt x="360000" y="94638"/>
                </a:cubicBezTo>
                <a:cubicBezTo>
                  <a:pt x="360000" y="194049"/>
                  <a:pt x="279411" y="274638"/>
                  <a:pt x="180000" y="274638"/>
                </a:cubicBezTo>
                <a:cubicBezTo>
                  <a:pt x="80589" y="274638"/>
                  <a:pt x="0" y="194049"/>
                  <a:pt x="0" y="94638"/>
                </a:cubicBezTo>
                <a:cubicBezTo>
                  <a:pt x="0" y="69785"/>
                  <a:pt x="5037" y="46109"/>
                  <a:pt x="14145" y="24574"/>
                </a:cubicBezTo>
                <a:close/>
              </a:path>
            </a:pathLst>
          </a:cu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1220339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descr="Data Points Digital background">
            <a:extLst>
              <a:ext uri="{FF2B5EF4-FFF2-40B4-BE49-F238E27FC236}">
                <a16:creationId xmlns:a16="http://schemas.microsoft.com/office/drawing/2014/main" id="{5FED7C55-F545-49A1-90FD-D853A25AB453}"/>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
        <p:nvSpPr>
          <p:cNvPr id="15" name="Title 14">
            <a:extLst>
              <a:ext uri="{FF2B5EF4-FFF2-40B4-BE49-F238E27FC236}">
                <a16:creationId xmlns:a16="http://schemas.microsoft.com/office/drawing/2014/main" id="{40F1DF5B-353A-4270-8C10-6A1509441174}"/>
              </a:ext>
            </a:extLst>
          </p:cNvPr>
          <p:cNvSpPr>
            <a:spLocks noGrp="1"/>
          </p:cNvSpPr>
          <p:nvPr>
            <p:ph type="ctrTitle"/>
          </p:nvPr>
        </p:nvSpPr>
        <p:spPr>
          <a:xfrm>
            <a:off x="550863" y="549275"/>
            <a:ext cx="5437187" cy="2986234"/>
          </a:xfrm>
        </p:spPr>
        <p:txBody>
          <a:bodyPr vert="horz" wrap="square" lIns="0" tIns="0" rIns="0" bIns="0" rtlCol="0" anchor="b" anchorCtr="0">
            <a:normAutofit fontScale="90000"/>
          </a:bodyPr>
          <a:lstStyle/>
          <a:p>
            <a:pPr>
              <a:lnSpc>
                <a:spcPct val="100000"/>
              </a:lnSpc>
            </a:pPr>
            <a:r>
              <a:rPr lang="en-US" dirty="0"/>
              <a:t>Muscle Contraction Type and Hypertrophy</a:t>
            </a:r>
            <a:endParaRPr lang="en-US" sz="6400" kern="1200" dirty="0">
              <a:solidFill>
                <a:schemeClr val="tx1"/>
              </a:solidFill>
              <a:latin typeface="+mj-lt"/>
              <a:ea typeface="+mj-ea"/>
              <a:cs typeface="+mj-cs"/>
            </a:endParaRPr>
          </a:p>
        </p:txBody>
      </p:sp>
      <p:sp>
        <p:nvSpPr>
          <p:cNvPr id="16" name="Subtitle 15">
            <a:extLst>
              <a:ext uri="{FF2B5EF4-FFF2-40B4-BE49-F238E27FC236}">
                <a16:creationId xmlns:a16="http://schemas.microsoft.com/office/drawing/2014/main" id="{4BDCF583-1D5D-4235-97C2-39272B80A0B1}"/>
              </a:ext>
            </a:extLst>
          </p:cNvPr>
          <p:cNvSpPr>
            <a:spLocks noGrp="1"/>
          </p:cNvSpPr>
          <p:nvPr>
            <p:ph type="subTitle" idx="1"/>
          </p:nvPr>
        </p:nvSpPr>
        <p:spPr>
          <a:xfrm>
            <a:off x="550863" y="3827610"/>
            <a:ext cx="5437187" cy="2265216"/>
          </a:xfrm>
        </p:spPr>
        <p:txBody>
          <a:bodyPr vert="horz" wrap="square" lIns="0" tIns="0" rIns="0" bIns="0" rtlCol="0">
            <a:normAutofit/>
          </a:bodyPr>
          <a:lstStyle/>
          <a:p>
            <a:pPr marL="0" indent="0">
              <a:lnSpc>
                <a:spcPct val="100000"/>
              </a:lnSpc>
              <a:buNone/>
            </a:pPr>
            <a:r>
              <a:rPr lang="en-US" dirty="0">
                <a:solidFill>
                  <a:schemeClr val="tx1">
                    <a:lumMod val="95000"/>
                    <a:alpha val="60000"/>
                  </a:schemeClr>
                </a:solidFill>
              </a:rPr>
              <a:t>How does concentric, isometric and eccentric muscle contraction impact hypertrophy?</a:t>
            </a:r>
            <a:endParaRPr lang="en-US" kern="1200" dirty="0">
              <a:solidFill>
                <a:schemeClr val="tx1">
                  <a:lumMod val="95000"/>
                  <a:alpha val="60000"/>
                </a:schemeClr>
              </a:solidFill>
              <a:latin typeface="+mn-lt"/>
              <a:ea typeface="+mn-ea"/>
              <a:cs typeface="+mn-cs"/>
            </a:endParaRPr>
          </a:p>
        </p:txBody>
      </p:sp>
      <p:sp>
        <p:nvSpPr>
          <p:cNvPr id="2" name="Date Placeholder 1">
            <a:extLst>
              <a:ext uri="{FF2B5EF4-FFF2-40B4-BE49-F238E27FC236}">
                <a16:creationId xmlns:a16="http://schemas.microsoft.com/office/drawing/2014/main" id="{2910D835-B454-4270-BB35-86A187307E6F}"/>
              </a:ext>
            </a:extLst>
          </p:cNvPr>
          <p:cNvSpPr>
            <a:spLocks noGrp="1"/>
          </p:cNvSpPr>
          <p:nvPr>
            <p:ph type="dt" sz="half" idx="10"/>
          </p:nvPr>
        </p:nvSpPr>
        <p:spPr/>
        <p:txBody>
          <a:bodyPr/>
          <a:lstStyle/>
          <a:p>
            <a:r>
              <a:rPr lang="en-US" dirty="0"/>
              <a:t>Tuesday, February 2, 20XX</a:t>
            </a:r>
          </a:p>
        </p:txBody>
      </p:sp>
      <p:sp>
        <p:nvSpPr>
          <p:cNvPr id="3" name="Footer Placeholder 2">
            <a:extLst>
              <a:ext uri="{FF2B5EF4-FFF2-40B4-BE49-F238E27FC236}">
                <a16:creationId xmlns:a16="http://schemas.microsoft.com/office/drawing/2014/main" id="{7F7F653B-90B5-4F47-A33F-93DCB2EF68C2}"/>
              </a:ext>
            </a:extLst>
          </p:cNvPr>
          <p:cNvSpPr>
            <a:spLocks noGrp="1"/>
          </p:cNvSpPr>
          <p:nvPr>
            <p:ph type="ftr" sz="quarter" idx="11"/>
          </p:nvPr>
        </p:nvSpPr>
        <p:spPr/>
        <p:txBody>
          <a:bodyPr/>
          <a:lstStyle/>
          <a:p>
            <a:r>
              <a:rPr lang="en-US" dirty="0"/>
              <a:t>Sample Footer Text</a:t>
            </a:r>
          </a:p>
        </p:txBody>
      </p:sp>
      <p:sp>
        <p:nvSpPr>
          <p:cNvPr id="4" name="Slide Number Placeholder 3">
            <a:extLst>
              <a:ext uri="{FF2B5EF4-FFF2-40B4-BE49-F238E27FC236}">
                <a16:creationId xmlns:a16="http://schemas.microsoft.com/office/drawing/2014/main" id="{E1E7D98D-6710-41D2-B258-E1A1059D29F8}"/>
              </a:ext>
            </a:extLst>
          </p:cNvPr>
          <p:cNvSpPr>
            <a:spLocks noGrp="1"/>
          </p:cNvSpPr>
          <p:nvPr>
            <p:ph type="sldNum" sz="quarter" idx="12"/>
          </p:nvPr>
        </p:nvSpPr>
        <p:spPr/>
        <p:txBody>
          <a:bodyPr/>
          <a:lstStyle/>
          <a:p>
            <a:fld id="{DBA1B0FB-D917-4C8C-928F-313BD683BF39}" type="slidenum">
              <a:rPr lang="en-US" smtClean="0"/>
              <a:t>8</a:t>
            </a:fld>
            <a:endParaRPr lang="en-US" dirty="0"/>
          </a:p>
        </p:txBody>
      </p:sp>
    </p:spTree>
    <p:extLst>
      <p:ext uri="{BB962C8B-B14F-4D97-AF65-F5344CB8AC3E}">
        <p14:creationId xmlns:p14="http://schemas.microsoft.com/office/powerpoint/2010/main" val="3884020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D10F3D66-0109-4903-90B9-66D0E288F721}"/>
              </a:ext>
              <a:ext uri="{C183D7F6-B498-43B3-948B-1728B52AA6E4}">
                <adec:decorative xmlns:adec="http://schemas.microsoft.com/office/drawing/2017/decorative" val="1"/>
              </a:ext>
            </a:extLst>
          </p:cNvPr>
          <p:cNvGrpSpPr/>
          <p:nvPr/>
        </p:nvGrpSpPr>
        <p:grpSpPr>
          <a:xfrm>
            <a:off x="10379261" y="2030035"/>
            <a:ext cx="1335600" cy="1262947"/>
            <a:chOff x="10145015" y="2343978"/>
            <a:chExt cx="1335600" cy="1262947"/>
          </a:xfrm>
        </p:grpSpPr>
        <p:sp>
          <p:nvSpPr>
            <p:cNvPr id="26" name="Freeform: Shape 25">
              <a:extLst>
                <a:ext uri="{FF2B5EF4-FFF2-40B4-BE49-F238E27FC236}">
                  <a16:creationId xmlns:a16="http://schemas.microsoft.com/office/drawing/2014/main" id="{57DAB968-9B52-4EFF-AD39-7657DFEA6E48}"/>
                </a:ext>
              </a:extLst>
            </p:cNvPr>
            <p:cNvSpPr>
              <a:spLocks noChangeAspect="1"/>
            </p:cNvSpPr>
            <p:nvPr/>
          </p:nvSpPr>
          <p:spPr>
            <a:xfrm rot="8100000">
              <a:off x="10400615" y="234397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254000" dist="101600" dir="732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7" name="Oval 26">
              <a:extLst>
                <a:ext uri="{FF2B5EF4-FFF2-40B4-BE49-F238E27FC236}">
                  <a16:creationId xmlns:a16="http://schemas.microsoft.com/office/drawing/2014/main" id="{962BE440-9634-4380-B142-5DB692420C52}"/>
                </a:ext>
              </a:extLst>
            </p:cNvPr>
            <p:cNvSpPr/>
            <p:nvPr/>
          </p:nvSpPr>
          <p:spPr>
            <a:xfrm rot="13500000">
              <a:off x="10415015" y="2179851"/>
              <a:ext cx="540000" cy="1080000"/>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7" name="Title 6">
            <a:extLst>
              <a:ext uri="{FF2B5EF4-FFF2-40B4-BE49-F238E27FC236}">
                <a16:creationId xmlns:a16="http://schemas.microsoft.com/office/drawing/2014/main" id="{4B18D636-CC10-4B1E-AA38-419DCCF2D9C9}"/>
              </a:ext>
            </a:extLst>
          </p:cNvPr>
          <p:cNvSpPr>
            <a:spLocks noGrp="1"/>
          </p:cNvSpPr>
          <p:nvPr>
            <p:ph type="title"/>
          </p:nvPr>
        </p:nvSpPr>
        <p:spPr>
          <a:xfrm>
            <a:off x="550862" y="549275"/>
            <a:ext cx="11097551" cy="1332000"/>
          </a:xfrm>
        </p:spPr>
        <p:txBody>
          <a:bodyPr>
            <a:normAutofit/>
          </a:bodyPr>
          <a:lstStyle/>
          <a:p>
            <a:r>
              <a:rPr lang="en-US" dirty="0"/>
              <a:t>Concentric, Eccentric and Isometric Muscle Contraction and Hypertrophy</a:t>
            </a:r>
          </a:p>
        </p:txBody>
      </p:sp>
      <p:sp>
        <p:nvSpPr>
          <p:cNvPr id="9" name="Text Placeholder 8">
            <a:extLst>
              <a:ext uri="{FF2B5EF4-FFF2-40B4-BE49-F238E27FC236}">
                <a16:creationId xmlns:a16="http://schemas.microsoft.com/office/drawing/2014/main" id="{0D098C43-2F2A-4100-89BC-5931039293FA}"/>
              </a:ext>
            </a:extLst>
          </p:cNvPr>
          <p:cNvSpPr>
            <a:spLocks noGrp="1"/>
          </p:cNvSpPr>
          <p:nvPr>
            <p:ph type="body" idx="1"/>
          </p:nvPr>
        </p:nvSpPr>
        <p:spPr>
          <a:xfrm>
            <a:off x="550864" y="1731375"/>
            <a:ext cx="5437186" cy="535354"/>
          </a:xfrm>
        </p:spPr>
        <p:txBody>
          <a:bodyPr/>
          <a:lstStyle/>
          <a:p>
            <a:r>
              <a:rPr lang="en-US" dirty="0"/>
              <a:t>Definition</a:t>
            </a:r>
          </a:p>
        </p:txBody>
      </p:sp>
      <p:sp>
        <p:nvSpPr>
          <p:cNvPr id="10" name="Content Placeholder 9">
            <a:extLst>
              <a:ext uri="{FF2B5EF4-FFF2-40B4-BE49-F238E27FC236}">
                <a16:creationId xmlns:a16="http://schemas.microsoft.com/office/drawing/2014/main" id="{1DB251F7-EBE7-46AC-A920-FFE2C5AF68EA}"/>
              </a:ext>
            </a:extLst>
          </p:cNvPr>
          <p:cNvSpPr>
            <a:spLocks noGrp="1"/>
          </p:cNvSpPr>
          <p:nvPr>
            <p:ph sz="half" idx="2"/>
          </p:nvPr>
        </p:nvSpPr>
        <p:spPr>
          <a:xfrm>
            <a:off x="550863" y="2427370"/>
            <a:ext cx="5429114" cy="3881355"/>
          </a:xfrm>
        </p:spPr>
        <p:txBody>
          <a:bodyPr/>
          <a:lstStyle/>
          <a:p>
            <a:r>
              <a:rPr lang="en-US" dirty="0"/>
              <a:t>Concentric muscle contraction-process of shortening of a muscle fiber under load.</a:t>
            </a:r>
          </a:p>
          <a:p>
            <a:r>
              <a:rPr lang="en-US" dirty="0"/>
              <a:t>Isometric muscle contraction-process of maintaining a single joint angle under load. </a:t>
            </a:r>
          </a:p>
          <a:p>
            <a:r>
              <a:rPr lang="en-US" dirty="0"/>
              <a:t>Eccentric muscle contraction-process of lengthening . </a:t>
            </a:r>
          </a:p>
        </p:txBody>
      </p:sp>
      <p:sp>
        <p:nvSpPr>
          <p:cNvPr id="11" name="Text Placeholder 10">
            <a:extLst>
              <a:ext uri="{FF2B5EF4-FFF2-40B4-BE49-F238E27FC236}">
                <a16:creationId xmlns:a16="http://schemas.microsoft.com/office/drawing/2014/main" id="{60726BA7-44D6-4116-90E3-38325026EAAD}"/>
              </a:ext>
            </a:extLst>
          </p:cNvPr>
          <p:cNvSpPr>
            <a:spLocks noGrp="1"/>
          </p:cNvSpPr>
          <p:nvPr>
            <p:ph type="body" sz="quarter" idx="3"/>
          </p:nvPr>
        </p:nvSpPr>
        <p:spPr>
          <a:xfrm>
            <a:off x="6212024" y="1731375"/>
            <a:ext cx="5436392" cy="535354"/>
          </a:xfrm>
        </p:spPr>
        <p:txBody>
          <a:bodyPr/>
          <a:lstStyle/>
          <a:p>
            <a:r>
              <a:rPr lang="en-US" dirty="0"/>
              <a:t>Primary concept</a:t>
            </a:r>
          </a:p>
        </p:txBody>
      </p:sp>
      <p:sp>
        <p:nvSpPr>
          <p:cNvPr id="12" name="Content Placeholder 11">
            <a:extLst>
              <a:ext uri="{FF2B5EF4-FFF2-40B4-BE49-F238E27FC236}">
                <a16:creationId xmlns:a16="http://schemas.microsoft.com/office/drawing/2014/main" id="{7FB7F30B-2A84-4C44-BC5A-E826ED6E74A2}"/>
              </a:ext>
            </a:extLst>
          </p:cNvPr>
          <p:cNvSpPr>
            <a:spLocks noGrp="1"/>
          </p:cNvSpPr>
          <p:nvPr>
            <p:ph sz="quarter" idx="4"/>
          </p:nvPr>
        </p:nvSpPr>
        <p:spPr>
          <a:xfrm>
            <a:off x="6212023" y="2427370"/>
            <a:ext cx="5436391" cy="3515555"/>
          </a:xfrm>
        </p:spPr>
        <p:txBody>
          <a:bodyPr/>
          <a:lstStyle/>
          <a:p>
            <a:pPr marL="0" indent="0">
              <a:buNone/>
            </a:pPr>
            <a:r>
              <a:rPr lang="en-US" dirty="0"/>
              <a:t>All muscle contraction is impacted by load and neurological activation. Muscle fibers have more capacity to resist force than to create movement yielding up to 30% more </a:t>
            </a:r>
            <a:r>
              <a:rPr lang="en-US"/>
              <a:t>capacity eccentrically.</a:t>
            </a:r>
            <a:endParaRPr lang="en-US" dirty="0"/>
          </a:p>
        </p:txBody>
      </p:sp>
      <p:sp>
        <p:nvSpPr>
          <p:cNvPr id="4" name="Date Placeholder 3">
            <a:extLst>
              <a:ext uri="{FF2B5EF4-FFF2-40B4-BE49-F238E27FC236}">
                <a16:creationId xmlns:a16="http://schemas.microsoft.com/office/drawing/2014/main" id="{0C329F70-04F7-4C70-BCF8-D4371F54EF2F}"/>
              </a:ext>
            </a:extLst>
          </p:cNvPr>
          <p:cNvSpPr>
            <a:spLocks noGrp="1"/>
          </p:cNvSpPr>
          <p:nvPr>
            <p:ph type="dt" sz="half" idx="10"/>
          </p:nvPr>
        </p:nvSpPr>
        <p:spPr>
          <a:xfrm>
            <a:off x="550863" y="6507212"/>
            <a:ext cx="2628900" cy="153888"/>
          </a:xfrm>
        </p:spPr>
        <p:txBody>
          <a:bodyPr/>
          <a:lstStyle/>
          <a:p>
            <a:r>
              <a:rPr lang="en-US" dirty="0"/>
              <a:t>Tuesday, February 2, 20XX</a:t>
            </a:r>
          </a:p>
        </p:txBody>
      </p:sp>
      <p:sp>
        <p:nvSpPr>
          <p:cNvPr id="5" name="Footer Placeholder 4">
            <a:extLst>
              <a:ext uri="{FF2B5EF4-FFF2-40B4-BE49-F238E27FC236}">
                <a16:creationId xmlns:a16="http://schemas.microsoft.com/office/drawing/2014/main" id="{06A3302E-502D-4151-81C9-5FD6AF9596D6}"/>
              </a:ext>
            </a:extLst>
          </p:cNvPr>
          <p:cNvSpPr>
            <a:spLocks noGrp="1"/>
          </p:cNvSpPr>
          <p:nvPr>
            <p:ph type="ftr" sz="quarter" idx="11"/>
          </p:nvPr>
        </p:nvSpPr>
        <p:spPr>
          <a:xfrm>
            <a:off x="3359150" y="6507212"/>
            <a:ext cx="6379210" cy="153888"/>
          </a:xfrm>
        </p:spPr>
        <p:txBody>
          <a:bodyPr/>
          <a:lstStyle/>
          <a:p>
            <a:r>
              <a:rPr lang="en-US" dirty="0"/>
              <a:t>Sample Footer Text</a:t>
            </a:r>
          </a:p>
        </p:txBody>
      </p:sp>
      <p:sp>
        <p:nvSpPr>
          <p:cNvPr id="6" name="Slide Number Placeholder 5">
            <a:extLst>
              <a:ext uri="{FF2B5EF4-FFF2-40B4-BE49-F238E27FC236}">
                <a16:creationId xmlns:a16="http://schemas.microsoft.com/office/drawing/2014/main" id="{9ED907F8-C614-4D59-A03F-BF9CD5E35703}"/>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9</a:t>
            </a:fld>
            <a:endParaRPr lang="en-US" dirty="0"/>
          </a:p>
        </p:txBody>
      </p:sp>
      <p:sp>
        <p:nvSpPr>
          <p:cNvPr id="22" name="Freeform: Shape 21">
            <a:extLst>
              <a:ext uri="{FF2B5EF4-FFF2-40B4-BE49-F238E27FC236}">
                <a16:creationId xmlns:a16="http://schemas.microsoft.com/office/drawing/2014/main" id="{C6F3814E-455F-456B-B1AF-7B993965A2C0}"/>
              </a:ext>
              <a:ext uri="{C183D7F6-B498-43B3-948B-1728B52AA6E4}">
                <adec:decorative xmlns:adec="http://schemas.microsoft.com/office/drawing/2017/decorative" val="1"/>
              </a:ext>
            </a:extLst>
          </p:cNvPr>
          <p:cNvSpPr>
            <a:spLocks noChangeAspect="1"/>
          </p:cNvSpPr>
          <p:nvPr/>
        </p:nvSpPr>
        <p:spPr>
          <a:xfrm>
            <a:off x="4295775" y="0"/>
            <a:ext cx="360000" cy="274638"/>
          </a:xfrm>
          <a:custGeom>
            <a:avLst/>
            <a:gdLst>
              <a:gd name="connsiteX0" fmla="*/ 30714 w 360000"/>
              <a:gd name="connsiteY0" fmla="*/ 0 h 274638"/>
              <a:gd name="connsiteX1" fmla="*/ 329286 w 360000"/>
              <a:gd name="connsiteY1" fmla="*/ 0 h 274638"/>
              <a:gd name="connsiteX2" fmla="*/ 345855 w 360000"/>
              <a:gd name="connsiteY2" fmla="*/ 24574 h 274638"/>
              <a:gd name="connsiteX3" fmla="*/ 360000 w 360000"/>
              <a:gd name="connsiteY3" fmla="*/ 94638 h 274638"/>
              <a:gd name="connsiteX4" fmla="*/ 180000 w 360000"/>
              <a:gd name="connsiteY4" fmla="*/ 274638 h 274638"/>
              <a:gd name="connsiteX5" fmla="*/ 0 w 360000"/>
              <a:gd name="connsiteY5" fmla="*/ 94638 h 274638"/>
              <a:gd name="connsiteX6" fmla="*/ 14145 w 360000"/>
              <a:gd name="connsiteY6" fmla="*/ 24574 h 27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0" h="274638">
                <a:moveTo>
                  <a:pt x="30714" y="0"/>
                </a:moveTo>
                <a:lnTo>
                  <a:pt x="329286" y="0"/>
                </a:lnTo>
                <a:lnTo>
                  <a:pt x="345855" y="24574"/>
                </a:lnTo>
                <a:cubicBezTo>
                  <a:pt x="354963" y="46109"/>
                  <a:pt x="360000" y="69785"/>
                  <a:pt x="360000" y="94638"/>
                </a:cubicBezTo>
                <a:cubicBezTo>
                  <a:pt x="360000" y="194049"/>
                  <a:pt x="279411" y="274638"/>
                  <a:pt x="180000" y="274638"/>
                </a:cubicBezTo>
                <a:cubicBezTo>
                  <a:pt x="80589" y="274638"/>
                  <a:pt x="0" y="194049"/>
                  <a:pt x="0" y="94638"/>
                </a:cubicBezTo>
                <a:cubicBezTo>
                  <a:pt x="0" y="69785"/>
                  <a:pt x="5037" y="46109"/>
                  <a:pt x="14145" y="24574"/>
                </a:cubicBezTo>
                <a:close/>
              </a:path>
            </a:pathLst>
          </a:cu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3891345585"/>
      </p:ext>
    </p:extLst>
  </p:cSld>
  <p:clrMapOvr>
    <a:masterClrMapping/>
  </p:clrMapOvr>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Walbaum Display"/>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811A92-D464-4AC4-A396-BA73B10CEEA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DE4876F9-7AE1-498D-B8FE-1E3AD703D2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04751AB-E840-446F-8D49-E697067EC887}">
  <ds:schemaRefs>
    <ds:schemaRef ds:uri="http://schemas.microsoft.com/sharepoint/v3/contenttype/forms"/>
  </ds:schemaRefs>
</ds:datastoreItem>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{9AFB6028-E5F6-4FD7-BC1E-593D6E2BC01E}tf33713516_win32</Template>
  <TotalTime>917</TotalTime>
  <Words>1055</Words>
  <Application>Microsoft Office PowerPoint</Application>
  <PresentationFormat>Widescreen</PresentationFormat>
  <Paragraphs>138</Paragraphs>
  <Slides>15</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Calibri</vt:lpstr>
      <vt:lpstr>Gill Sans MT</vt:lpstr>
      <vt:lpstr>Merriweather</vt:lpstr>
      <vt:lpstr>Open Sans</vt:lpstr>
      <vt:lpstr>Roboto</vt:lpstr>
      <vt:lpstr>Symbol</vt:lpstr>
      <vt:lpstr>Walbaum Display</vt:lpstr>
      <vt:lpstr>3DFloatVTI</vt:lpstr>
      <vt:lpstr>Hypertrophy Essentials with WB-EMS Training</vt:lpstr>
      <vt:lpstr>Agenda</vt:lpstr>
      <vt:lpstr>What is Hypertrophy?</vt:lpstr>
      <vt:lpstr>WB-EMS Settings</vt:lpstr>
      <vt:lpstr>Muscle Fiber Type and Recruitment</vt:lpstr>
      <vt:lpstr>Hrz and Muscle Fiber Type Recruitment  (general guideline, recruitment crosses these guidelines)</vt:lpstr>
      <vt:lpstr>The Impact of Joint ROM on Hypertrophy </vt:lpstr>
      <vt:lpstr>Muscle Contraction Type and Hypertrophy</vt:lpstr>
      <vt:lpstr>Concentric, Eccentric and Isometric Muscle Contraction and Hypertrophy</vt:lpstr>
      <vt:lpstr>Eccentric Focus on Hypertrophy-metanalysis review  </vt:lpstr>
      <vt:lpstr>Periodization and Program Progression</vt:lpstr>
      <vt:lpstr>Periodization and Progression with WB-EMS Training</vt:lpstr>
      <vt:lpstr>Review of Periodization and position statement</vt:lpstr>
      <vt:lpstr>Summary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Hypetrophy Essentials with WB-EMS Training</dc:title>
  <dc:creator>Brian Cooper</dc:creator>
  <cp:lastModifiedBy>Brian Cooper</cp:lastModifiedBy>
  <cp:revision>1</cp:revision>
  <dcterms:created xsi:type="dcterms:W3CDTF">2023-09-05T18:40:53Z</dcterms:created>
  <dcterms:modified xsi:type="dcterms:W3CDTF">2023-11-15T21:07:20Z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