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Archivo Light"/>
      <p:regular r:id="rId16"/>
      <p:bold r:id="rId17"/>
      <p:italic r:id="rId18"/>
      <p:boldItalic r:id="rId19"/>
    </p:embeddedFont>
    <p:embeddedFont>
      <p:font typeface="Roboto Thin"/>
      <p:regular r:id="rId20"/>
      <p:bold r:id="rId21"/>
      <p:italic r:id="rId22"/>
      <p:boldItalic r:id="rId23"/>
    </p:embeddedFont>
    <p:embeddedFont>
      <p:font typeface="Roboto Medium"/>
      <p:regular r:id="rId24"/>
      <p:bold r:id="rId25"/>
      <p:italic r:id="rId26"/>
      <p:boldItalic r:id="rId27"/>
    </p:embeddedFont>
    <p:embeddedFont>
      <p:font typeface="Roboto"/>
      <p:regular r:id="rId28"/>
      <p:bold r:id="rId29"/>
      <p:italic r:id="rId30"/>
      <p:boldItalic r:id="rId31"/>
    </p:embeddedFont>
    <p:embeddedFont>
      <p:font typeface="Jost"/>
      <p:regular r:id="rId32"/>
      <p:bold r:id="rId33"/>
      <p:italic r:id="rId34"/>
      <p:boldItalic r:id="rId35"/>
    </p:embeddedFont>
    <p:embeddedFont>
      <p:font typeface="Archivo"/>
      <p:regular r:id="rId36"/>
      <p:bold r:id="rId37"/>
      <p:italic r:id="rId38"/>
      <p:boldItalic r:id="rId39"/>
    </p:embeddedFont>
    <p:embeddedFont>
      <p:font typeface="Archivo SemiBold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F270512-87DA-483A-BD20-59E645D9DE5C}">
  <a:tblStyle styleId="{AF270512-87DA-483A-BD20-59E645D9DE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chivoSemiBold-regular.fntdata"/><Relationship Id="rId42" Type="http://schemas.openxmlformats.org/officeDocument/2006/relationships/font" Target="fonts/ArchivoSemiBold-italic.fntdata"/><Relationship Id="rId41" Type="http://schemas.openxmlformats.org/officeDocument/2006/relationships/font" Target="fonts/ArchivoSemiBold-bold.fntdata"/><Relationship Id="rId43" Type="http://schemas.openxmlformats.org/officeDocument/2006/relationships/font" Target="fonts/Archivo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Roboto-boldItalic.fntdata"/><Relationship Id="rId30" Type="http://schemas.openxmlformats.org/officeDocument/2006/relationships/font" Target="fonts/Roboto-italic.fntdata"/><Relationship Id="rId33" Type="http://schemas.openxmlformats.org/officeDocument/2006/relationships/font" Target="fonts/Jost-bold.fntdata"/><Relationship Id="rId32" Type="http://schemas.openxmlformats.org/officeDocument/2006/relationships/font" Target="fonts/Jost-regular.fntdata"/><Relationship Id="rId35" Type="http://schemas.openxmlformats.org/officeDocument/2006/relationships/font" Target="fonts/Jost-boldItalic.fntdata"/><Relationship Id="rId34" Type="http://schemas.openxmlformats.org/officeDocument/2006/relationships/font" Target="fonts/Jost-italic.fntdata"/><Relationship Id="rId37" Type="http://schemas.openxmlformats.org/officeDocument/2006/relationships/font" Target="fonts/Archivo-bold.fntdata"/><Relationship Id="rId36" Type="http://schemas.openxmlformats.org/officeDocument/2006/relationships/font" Target="fonts/Archivo-regular.fntdata"/><Relationship Id="rId39" Type="http://schemas.openxmlformats.org/officeDocument/2006/relationships/font" Target="fonts/Archivo-boldItalic.fntdata"/><Relationship Id="rId38" Type="http://schemas.openxmlformats.org/officeDocument/2006/relationships/font" Target="fonts/Archivo-italic.fntdata"/><Relationship Id="rId20" Type="http://schemas.openxmlformats.org/officeDocument/2006/relationships/font" Target="fonts/RobotoThin-regular.fntdata"/><Relationship Id="rId22" Type="http://schemas.openxmlformats.org/officeDocument/2006/relationships/font" Target="fonts/RobotoThin-italic.fntdata"/><Relationship Id="rId21" Type="http://schemas.openxmlformats.org/officeDocument/2006/relationships/font" Target="fonts/RobotoThin-bold.fntdata"/><Relationship Id="rId24" Type="http://schemas.openxmlformats.org/officeDocument/2006/relationships/font" Target="fonts/RobotoMedium-regular.fntdata"/><Relationship Id="rId23" Type="http://schemas.openxmlformats.org/officeDocument/2006/relationships/font" Target="fonts/RobotoThin-boldItalic.fntdata"/><Relationship Id="rId26" Type="http://schemas.openxmlformats.org/officeDocument/2006/relationships/font" Target="fonts/RobotoMedium-italic.fntdata"/><Relationship Id="rId25" Type="http://schemas.openxmlformats.org/officeDocument/2006/relationships/font" Target="fonts/RobotoMedium-bold.fntdata"/><Relationship Id="rId28" Type="http://schemas.openxmlformats.org/officeDocument/2006/relationships/font" Target="fonts/Roboto-regular.fntdata"/><Relationship Id="rId27" Type="http://schemas.openxmlformats.org/officeDocument/2006/relationships/font" Target="fonts/RobotoMedium-boldItalic.fntdata"/><Relationship Id="rId29" Type="http://schemas.openxmlformats.org/officeDocument/2006/relationships/font" Target="fonts/Roboto-bold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ArchivoLight-bold.fntdata"/><Relationship Id="rId16" Type="http://schemas.openxmlformats.org/officeDocument/2006/relationships/font" Target="fonts/ArchivoLight-regular.fntdata"/><Relationship Id="rId19" Type="http://schemas.openxmlformats.org/officeDocument/2006/relationships/font" Target="fonts/ArchivoLight-boldItalic.fntdata"/><Relationship Id="rId18" Type="http://schemas.openxmlformats.org/officeDocument/2006/relationships/font" Target="fonts/ArchivoLight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3a0276618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3a0276618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3a027661885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3a027661885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a027661885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3a027661885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3a084de725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3a084de725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a027661885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a027661885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a027661885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a027661885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3a027661885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3a027661885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3a027661885_0_4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3a027661885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3a0a40421d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3a0a40421d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- Alt 1">
  <p:cSld name="BLANK_2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6775278" y="3560565"/>
            <a:ext cx="2001600" cy="1247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type="title"/>
          </p:nvPr>
        </p:nvSpPr>
        <p:spPr>
          <a:xfrm>
            <a:off x="361975" y="3082925"/>
            <a:ext cx="6276900" cy="1839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2" type="subTitle"/>
          </p:nvPr>
        </p:nvSpPr>
        <p:spPr>
          <a:xfrm>
            <a:off x="361975" y="2463075"/>
            <a:ext cx="6276900" cy="43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Light"/>
              <a:buNone/>
              <a:defRPr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ltiple options">
  <p:cSld name="BLANK_1_1_1_1_1_1_1_1_1_1_1_2_1_1_4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/>
          <p:nvPr/>
        </p:nvSpPr>
        <p:spPr>
          <a:xfrm>
            <a:off x="75" y="1680250"/>
            <a:ext cx="9144000" cy="3467400"/>
          </a:xfrm>
          <a:prstGeom prst="rect">
            <a:avLst/>
          </a:prstGeom>
          <a:gradFill>
            <a:gsLst>
              <a:gs pos="0">
                <a:schemeClr val="accent1"/>
              </a:gs>
              <a:gs pos="91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1619866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110" name="Google Shape;110;p11"/>
          <p:cNvSpPr txBox="1"/>
          <p:nvPr>
            <p:ph idx="1" type="body"/>
          </p:nvPr>
        </p:nvSpPr>
        <p:spPr>
          <a:xfrm>
            <a:off x="6892719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2" type="body"/>
          </p:nvPr>
        </p:nvSpPr>
        <p:spPr>
          <a:xfrm>
            <a:off x="26490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2" name="Google Shape;112;p11"/>
          <p:cNvSpPr txBox="1"/>
          <p:nvPr>
            <p:ph idx="3" type="body"/>
          </p:nvPr>
        </p:nvSpPr>
        <p:spPr>
          <a:xfrm>
            <a:off x="4770831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3" name="Google Shape;113;p11"/>
          <p:cNvSpPr txBox="1"/>
          <p:nvPr>
            <p:ph idx="4" type="body"/>
          </p:nvPr>
        </p:nvSpPr>
        <p:spPr>
          <a:xfrm>
            <a:off x="513318" y="3499530"/>
            <a:ext cx="1644900" cy="12804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5" type="subTitle"/>
          </p:nvPr>
        </p:nvSpPr>
        <p:spPr>
          <a:xfrm>
            <a:off x="47708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5" name="Google Shape;115;p11"/>
          <p:cNvSpPr txBox="1"/>
          <p:nvPr>
            <p:ph idx="6" type="subTitle"/>
          </p:nvPr>
        </p:nvSpPr>
        <p:spPr>
          <a:xfrm>
            <a:off x="2649038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6" name="Google Shape;116;p11"/>
          <p:cNvSpPr txBox="1"/>
          <p:nvPr>
            <p:ph idx="7" type="subTitle"/>
          </p:nvPr>
        </p:nvSpPr>
        <p:spPr>
          <a:xfrm>
            <a:off x="5133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7" name="Google Shape;117;p11"/>
          <p:cNvSpPr txBox="1"/>
          <p:nvPr>
            <p:ph idx="8" type="subTitle"/>
          </p:nvPr>
        </p:nvSpPr>
        <p:spPr>
          <a:xfrm>
            <a:off x="6892725" y="1895401"/>
            <a:ext cx="1644900" cy="715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18" name="Google Shape;118;p11"/>
          <p:cNvSpPr txBox="1"/>
          <p:nvPr>
            <p:ph type="title"/>
          </p:nvPr>
        </p:nvSpPr>
        <p:spPr>
          <a:xfrm>
            <a:off x="362050" y="1066100"/>
            <a:ext cx="83646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1"/>
          <p:cNvSpPr txBox="1"/>
          <p:nvPr>
            <p:ph idx="9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11"/>
          <p:cNvSpPr txBox="1"/>
          <p:nvPr>
            <p:ph idx="13" type="subTitle"/>
          </p:nvPr>
        </p:nvSpPr>
        <p:spPr>
          <a:xfrm>
            <a:off x="6892694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22" name="Google Shape;122;p11"/>
          <p:cNvSpPr txBox="1"/>
          <p:nvPr>
            <p:ph idx="14" type="subTitle"/>
          </p:nvPr>
        </p:nvSpPr>
        <p:spPr>
          <a:xfrm>
            <a:off x="4770856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15" type="subTitle"/>
          </p:nvPr>
        </p:nvSpPr>
        <p:spPr>
          <a:xfrm>
            <a:off x="2648993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24" name="Google Shape;124;p11"/>
          <p:cNvSpPr txBox="1"/>
          <p:nvPr>
            <p:ph idx="16" type="subTitle"/>
          </p:nvPr>
        </p:nvSpPr>
        <p:spPr>
          <a:xfrm>
            <a:off x="513318" y="2611076"/>
            <a:ext cx="1644900" cy="167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25" name="Google Shape;125;p11"/>
          <p:cNvSpPr txBox="1"/>
          <p:nvPr>
            <p:ph idx="1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2">
  <p:cSld name="CUSTOM_36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2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0" name="Google Shape;130;p12"/>
          <p:cNvSpPr txBox="1"/>
          <p:nvPr>
            <p:ph idx="2" type="subTitle"/>
          </p:nvPr>
        </p:nvSpPr>
        <p:spPr>
          <a:xfrm>
            <a:off x="6309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1" name="Google Shape;131;p12"/>
          <p:cNvSpPr txBox="1"/>
          <p:nvPr>
            <p:ph idx="3" type="subTitle"/>
          </p:nvPr>
        </p:nvSpPr>
        <p:spPr>
          <a:xfrm>
            <a:off x="6309306" y="31434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2" name="Google Shape;132;p12"/>
          <p:cNvSpPr txBox="1"/>
          <p:nvPr>
            <p:ph idx="4" type="subTitle"/>
          </p:nvPr>
        </p:nvSpPr>
        <p:spPr>
          <a:xfrm>
            <a:off x="3322306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3" name="Google Shape;133;p12"/>
          <p:cNvSpPr txBox="1"/>
          <p:nvPr>
            <p:ph idx="5" type="subTitle"/>
          </p:nvPr>
        </p:nvSpPr>
        <p:spPr>
          <a:xfrm>
            <a:off x="361981" y="1231300"/>
            <a:ext cx="2497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4" name="Google Shape;134;p12"/>
          <p:cNvSpPr txBox="1"/>
          <p:nvPr>
            <p:ph idx="6" type="body"/>
          </p:nvPr>
        </p:nvSpPr>
        <p:spPr>
          <a:xfrm>
            <a:off x="361981" y="1502500"/>
            <a:ext cx="2497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35" name="Google Shape;135;p12"/>
          <p:cNvSpPr txBox="1"/>
          <p:nvPr>
            <p:ph idx="7" type="subTitle"/>
          </p:nvPr>
        </p:nvSpPr>
        <p:spPr>
          <a:xfrm>
            <a:off x="339895" y="3143400"/>
            <a:ext cx="50772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6" name="Google Shape;136;p12"/>
          <p:cNvSpPr txBox="1"/>
          <p:nvPr>
            <p:ph idx="8" type="subTitle"/>
          </p:nvPr>
        </p:nvSpPr>
        <p:spPr>
          <a:xfrm>
            <a:off x="339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7" name="Google Shape;137;p12"/>
          <p:cNvSpPr txBox="1"/>
          <p:nvPr>
            <p:ph idx="9" type="subTitle"/>
          </p:nvPr>
        </p:nvSpPr>
        <p:spPr>
          <a:xfrm>
            <a:off x="1428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8" name="Google Shape;138;p12"/>
          <p:cNvSpPr txBox="1"/>
          <p:nvPr>
            <p:ph idx="13" type="subTitle"/>
          </p:nvPr>
        </p:nvSpPr>
        <p:spPr>
          <a:xfrm>
            <a:off x="2516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39" name="Google Shape;139;p12"/>
          <p:cNvSpPr txBox="1"/>
          <p:nvPr>
            <p:ph idx="14" type="subTitle"/>
          </p:nvPr>
        </p:nvSpPr>
        <p:spPr>
          <a:xfrm>
            <a:off x="36054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0" name="Google Shape;140;p12"/>
          <p:cNvSpPr txBox="1"/>
          <p:nvPr>
            <p:ph idx="15" type="subTitle"/>
          </p:nvPr>
        </p:nvSpPr>
        <p:spPr>
          <a:xfrm>
            <a:off x="4693900" y="3632075"/>
            <a:ext cx="1026900" cy="919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1" name="Google Shape;141;p12"/>
          <p:cNvSpPr txBox="1"/>
          <p:nvPr>
            <p:ph idx="16" type="subTitle"/>
          </p:nvPr>
        </p:nvSpPr>
        <p:spPr>
          <a:xfrm>
            <a:off x="6309300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2" name="Google Shape;142;p12"/>
          <p:cNvSpPr txBox="1"/>
          <p:nvPr>
            <p:ph idx="17" type="subTitle"/>
          </p:nvPr>
        </p:nvSpPr>
        <p:spPr>
          <a:xfrm>
            <a:off x="7578839" y="16340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3" name="Google Shape;143;p12"/>
          <p:cNvSpPr txBox="1"/>
          <p:nvPr>
            <p:ph idx="18" type="subTitle"/>
          </p:nvPr>
        </p:nvSpPr>
        <p:spPr>
          <a:xfrm>
            <a:off x="6309300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4" name="Google Shape;144;p12"/>
          <p:cNvSpPr txBox="1"/>
          <p:nvPr>
            <p:ph idx="19" type="subTitle"/>
          </p:nvPr>
        </p:nvSpPr>
        <p:spPr>
          <a:xfrm>
            <a:off x="7578839" y="2179450"/>
            <a:ext cx="1197900" cy="4245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5" name="Google Shape;145;p12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3">
  <p:cSld name="BLANK_1_1_1_1_1_1_1_1_1_1_1_2_1_1_3">
    <p:bg>
      <p:bgPr>
        <a:solidFill>
          <a:schemeClr val="lt1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3"/>
          <p:cNvSpPr txBox="1"/>
          <p:nvPr>
            <p:ph type="title"/>
          </p:nvPr>
        </p:nvSpPr>
        <p:spPr>
          <a:xfrm>
            <a:off x="361975" y="1066100"/>
            <a:ext cx="41190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49" name="Google Shape;149;p1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0" name="Google Shape;150;p13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1" name="Google Shape;151;p13"/>
          <p:cNvSpPr txBox="1"/>
          <p:nvPr>
            <p:ph idx="2" type="subTitle"/>
          </p:nvPr>
        </p:nvSpPr>
        <p:spPr>
          <a:xfrm>
            <a:off x="4760178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52" name="Google Shape;152;p13"/>
          <p:cNvSpPr txBox="1"/>
          <p:nvPr>
            <p:ph idx="3" type="body"/>
          </p:nvPr>
        </p:nvSpPr>
        <p:spPr>
          <a:xfrm>
            <a:off x="4760178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3" name="Google Shape;153;p13"/>
          <p:cNvSpPr txBox="1"/>
          <p:nvPr>
            <p:ph idx="4" type="subTitle"/>
          </p:nvPr>
        </p:nvSpPr>
        <p:spPr>
          <a:xfrm>
            <a:off x="4760178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54" name="Google Shape;154;p13"/>
          <p:cNvSpPr txBox="1"/>
          <p:nvPr>
            <p:ph idx="5" type="body"/>
          </p:nvPr>
        </p:nvSpPr>
        <p:spPr>
          <a:xfrm>
            <a:off x="4760178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5" name="Google Shape;155;p13"/>
          <p:cNvSpPr txBox="1"/>
          <p:nvPr>
            <p:ph idx="6" type="subTitle"/>
          </p:nvPr>
        </p:nvSpPr>
        <p:spPr>
          <a:xfrm>
            <a:off x="6948350" y="1213769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56" name="Google Shape;156;p13"/>
          <p:cNvSpPr txBox="1"/>
          <p:nvPr>
            <p:ph idx="7" type="body"/>
          </p:nvPr>
        </p:nvSpPr>
        <p:spPr>
          <a:xfrm>
            <a:off x="6948350" y="1487419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7" name="Google Shape;157;p13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58" name="Google Shape;158;p13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59" name="Google Shape;159;p13"/>
          <p:cNvSpPr txBox="1"/>
          <p:nvPr>
            <p:ph idx="13" type="subTitle"/>
          </p:nvPr>
        </p:nvSpPr>
        <p:spPr>
          <a:xfrm>
            <a:off x="520650" y="3138650"/>
            <a:ext cx="37704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0" name="Google Shape;160;p13"/>
          <p:cNvSpPr txBox="1"/>
          <p:nvPr>
            <p:ph idx="14" type="body"/>
          </p:nvPr>
        </p:nvSpPr>
        <p:spPr>
          <a:xfrm>
            <a:off x="520650" y="3409850"/>
            <a:ext cx="37704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1" name="Google Shape;161;p13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5">
  <p:cSld name="BLANK_1_1_1_1_1_1_1_1_1_1_1_2_1_1_3_2">
    <p:bg>
      <p:bgPr>
        <a:solidFill>
          <a:schemeClr val="l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4"/>
          <p:cNvSpPr txBox="1"/>
          <p:nvPr>
            <p:ph type="title"/>
          </p:nvPr>
        </p:nvSpPr>
        <p:spPr>
          <a:xfrm>
            <a:off x="361975" y="1066100"/>
            <a:ext cx="19836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5" name="Google Shape;165;p1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14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7" name="Google Shape;167;p14"/>
          <p:cNvSpPr txBox="1"/>
          <p:nvPr>
            <p:ph idx="2" type="subTitle"/>
          </p:nvPr>
        </p:nvSpPr>
        <p:spPr>
          <a:xfrm>
            <a:off x="4823525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68" name="Google Shape;168;p14"/>
          <p:cNvSpPr txBox="1"/>
          <p:nvPr>
            <p:ph idx="3" type="body"/>
          </p:nvPr>
        </p:nvSpPr>
        <p:spPr>
          <a:xfrm>
            <a:off x="4823525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69" name="Google Shape;169;p14"/>
          <p:cNvSpPr txBox="1"/>
          <p:nvPr>
            <p:ph idx="4" type="subTitle"/>
          </p:nvPr>
        </p:nvSpPr>
        <p:spPr>
          <a:xfrm>
            <a:off x="482352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0" name="Google Shape;170;p14"/>
          <p:cNvSpPr txBox="1"/>
          <p:nvPr>
            <p:ph idx="5" type="body"/>
          </p:nvPr>
        </p:nvSpPr>
        <p:spPr>
          <a:xfrm>
            <a:off x="482352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71" name="Google Shape;171;p14"/>
          <p:cNvSpPr txBox="1"/>
          <p:nvPr>
            <p:ph idx="6" type="subTitle"/>
          </p:nvPr>
        </p:nvSpPr>
        <p:spPr>
          <a:xfrm>
            <a:off x="6948350" y="123130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2" name="Google Shape;172;p14"/>
          <p:cNvSpPr txBox="1"/>
          <p:nvPr>
            <p:ph idx="7" type="body"/>
          </p:nvPr>
        </p:nvSpPr>
        <p:spPr>
          <a:xfrm>
            <a:off x="6948350" y="1504950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73" name="Google Shape;173;p14"/>
          <p:cNvSpPr txBox="1"/>
          <p:nvPr>
            <p:ph idx="8" type="subTitle"/>
          </p:nvPr>
        </p:nvSpPr>
        <p:spPr>
          <a:xfrm>
            <a:off x="694835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4" name="Google Shape;174;p14"/>
          <p:cNvSpPr txBox="1"/>
          <p:nvPr>
            <p:ph idx="9" type="body"/>
          </p:nvPr>
        </p:nvSpPr>
        <p:spPr>
          <a:xfrm>
            <a:off x="694835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75" name="Google Shape;175;p14"/>
          <p:cNvSpPr txBox="1"/>
          <p:nvPr>
            <p:ph idx="13" type="subTitle"/>
          </p:nvPr>
        </p:nvSpPr>
        <p:spPr>
          <a:xfrm>
            <a:off x="573875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6" name="Google Shape;176;p14"/>
          <p:cNvSpPr txBox="1"/>
          <p:nvPr>
            <p:ph idx="14" type="body"/>
          </p:nvPr>
        </p:nvSpPr>
        <p:spPr>
          <a:xfrm>
            <a:off x="573875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77" name="Google Shape;177;p14"/>
          <p:cNvSpPr txBox="1"/>
          <p:nvPr>
            <p:ph idx="15" type="subTitle"/>
          </p:nvPr>
        </p:nvSpPr>
        <p:spPr>
          <a:xfrm>
            <a:off x="2698700" y="3138650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78" name="Google Shape;178;p14"/>
          <p:cNvSpPr txBox="1"/>
          <p:nvPr>
            <p:ph idx="16" type="body"/>
          </p:nvPr>
        </p:nvSpPr>
        <p:spPr>
          <a:xfrm>
            <a:off x="2698700" y="3409851"/>
            <a:ext cx="1645800" cy="1233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79" name="Google Shape;179;p14"/>
          <p:cNvSpPr txBox="1"/>
          <p:nvPr>
            <p:ph idx="17" type="subTitle"/>
          </p:nvPr>
        </p:nvSpPr>
        <p:spPr>
          <a:xfrm>
            <a:off x="2698700" y="1229838"/>
            <a:ext cx="16458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80" name="Google Shape;180;p14"/>
          <p:cNvSpPr txBox="1"/>
          <p:nvPr>
            <p:ph idx="18" type="body"/>
          </p:nvPr>
        </p:nvSpPr>
        <p:spPr>
          <a:xfrm>
            <a:off x="2698700" y="1503488"/>
            <a:ext cx="1645800" cy="1230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81" name="Google Shape;181;p14"/>
          <p:cNvSpPr txBox="1"/>
          <p:nvPr>
            <p:ph idx="19" type="subTitle"/>
          </p:nvPr>
        </p:nvSpPr>
        <p:spPr>
          <a:xfrm>
            <a:off x="361975" y="537642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cheme - Alt 6">
  <p:cSld name="CUSTOM_12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" name="Google Shape;185;p15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6" name="Google Shape;186;p15"/>
          <p:cNvSpPr txBox="1"/>
          <p:nvPr>
            <p:ph idx="2" type="body"/>
          </p:nvPr>
        </p:nvSpPr>
        <p:spPr>
          <a:xfrm>
            <a:off x="5659300" y="3764525"/>
            <a:ext cx="2931300" cy="885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87" name="Google Shape;187;p15"/>
          <p:cNvSpPr txBox="1"/>
          <p:nvPr>
            <p:ph idx="3" type="body"/>
          </p:nvPr>
        </p:nvSpPr>
        <p:spPr>
          <a:xfrm>
            <a:off x="5659350" y="1715800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88" name="Google Shape;188;p15"/>
          <p:cNvSpPr txBox="1"/>
          <p:nvPr>
            <p:ph idx="4" type="subTitle"/>
          </p:nvPr>
        </p:nvSpPr>
        <p:spPr>
          <a:xfrm>
            <a:off x="5659350" y="1162000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89" name="Google Shape;189;p15"/>
          <p:cNvSpPr txBox="1"/>
          <p:nvPr>
            <p:ph idx="5" type="body"/>
          </p:nvPr>
        </p:nvSpPr>
        <p:spPr>
          <a:xfrm>
            <a:off x="5659350" y="2986225"/>
            <a:ext cx="2931300" cy="455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90" name="Google Shape;190;p15"/>
          <p:cNvSpPr txBox="1"/>
          <p:nvPr>
            <p:ph idx="6" type="subTitle"/>
          </p:nvPr>
        </p:nvSpPr>
        <p:spPr>
          <a:xfrm>
            <a:off x="5659350" y="2432425"/>
            <a:ext cx="2931300" cy="553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Light"/>
              <a:buNone/>
              <a:defRPr sz="3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91" name="Google Shape;191;p15"/>
          <p:cNvSpPr txBox="1"/>
          <p:nvPr>
            <p:ph idx="7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nalysis">
  <p:cSld name="BLANK_1_1_1_1_1_1_1_1_1_1_1_2_1_1_3_1_1">
    <p:bg>
      <p:bgPr>
        <a:solidFill>
          <a:schemeClr val="lt1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6"/>
          <p:cNvSpPr txBox="1"/>
          <p:nvPr>
            <p:ph idx="1" type="body"/>
          </p:nvPr>
        </p:nvSpPr>
        <p:spPr>
          <a:xfrm>
            <a:off x="4823525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1pPr>
            <a:lvl2pPr indent="-2921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2pPr>
            <a:lvl3pPr indent="-2921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3pPr>
            <a:lvl4pPr indent="-2921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4pPr>
            <a:lvl5pPr indent="-2921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5pPr>
            <a:lvl6pPr indent="-2921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6pPr>
            <a:lvl7pPr indent="-2921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/>
            </a:lvl7pPr>
            <a:lvl8pPr indent="-2921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/>
            </a:lvl8pPr>
            <a:lvl9pPr indent="-2921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/>
            </a:lvl9pPr>
          </a:lstStyle>
          <a:p/>
        </p:txBody>
      </p:sp>
      <p:sp>
        <p:nvSpPr>
          <p:cNvPr id="195" name="Google Shape;195;p16"/>
          <p:cNvSpPr txBox="1"/>
          <p:nvPr>
            <p:ph idx="2" type="body"/>
          </p:nvPr>
        </p:nvSpPr>
        <p:spPr>
          <a:xfrm>
            <a:off x="6948350" y="400722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196" name="Google Shape;196;p16"/>
          <p:cNvSpPr txBox="1"/>
          <p:nvPr>
            <p:ph type="title"/>
          </p:nvPr>
        </p:nvSpPr>
        <p:spPr>
          <a:xfrm>
            <a:off x="359200" y="1067375"/>
            <a:ext cx="3996300" cy="17784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197" name="Google Shape;197;p1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8" name="Google Shape;198;p16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9" name="Google Shape;199;p16"/>
          <p:cNvSpPr txBox="1"/>
          <p:nvPr>
            <p:ph idx="4" type="body"/>
          </p:nvPr>
        </p:nvSpPr>
        <p:spPr>
          <a:xfrm>
            <a:off x="346275" y="3390625"/>
            <a:ext cx="3996300" cy="141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0" name="Google Shape;200;p16"/>
          <p:cNvSpPr txBox="1"/>
          <p:nvPr>
            <p:ph idx="5" type="body"/>
          </p:nvPr>
        </p:nvSpPr>
        <p:spPr>
          <a:xfrm>
            <a:off x="4823525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1" name="Google Shape;201;p16"/>
          <p:cNvSpPr txBox="1"/>
          <p:nvPr>
            <p:ph idx="6" type="body"/>
          </p:nvPr>
        </p:nvSpPr>
        <p:spPr>
          <a:xfrm>
            <a:off x="6948350" y="2099875"/>
            <a:ext cx="1645800" cy="68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02" name="Google Shape;202;p16"/>
          <p:cNvSpPr txBox="1"/>
          <p:nvPr>
            <p:ph idx="7" type="subTitle"/>
          </p:nvPr>
        </p:nvSpPr>
        <p:spPr>
          <a:xfrm>
            <a:off x="6948350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3" name="Google Shape;203;p16"/>
          <p:cNvSpPr txBox="1"/>
          <p:nvPr>
            <p:ph idx="8" type="subTitle"/>
          </p:nvPr>
        </p:nvSpPr>
        <p:spPr>
          <a:xfrm>
            <a:off x="4823525" y="118217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4" name="Google Shape;204;p16"/>
          <p:cNvSpPr txBox="1"/>
          <p:nvPr>
            <p:ph idx="9" type="subTitle"/>
          </p:nvPr>
        </p:nvSpPr>
        <p:spPr>
          <a:xfrm>
            <a:off x="4823525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5" name="Google Shape;205;p16"/>
          <p:cNvSpPr txBox="1"/>
          <p:nvPr>
            <p:ph idx="13" type="subTitle"/>
          </p:nvPr>
        </p:nvSpPr>
        <p:spPr>
          <a:xfrm>
            <a:off x="6948350" y="3089525"/>
            <a:ext cx="1645800" cy="917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500"/>
              <a:buFont typeface="Archivo SemiBold"/>
              <a:buNone/>
              <a:defRPr sz="55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06" name="Google Shape;206;p16"/>
          <p:cNvSpPr txBox="1"/>
          <p:nvPr>
            <p:ph idx="14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CUSTOM_27"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7"/>
          <p:cNvPicPr preferRelativeResize="0"/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0" name="Google Shape;210;p17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1" name="Google Shape;211;p17"/>
          <p:cNvSpPr txBox="1"/>
          <p:nvPr>
            <p:ph idx="2" type="body"/>
          </p:nvPr>
        </p:nvSpPr>
        <p:spPr>
          <a:xfrm>
            <a:off x="3561200" y="1650500"/>
            <a:ext cx="4311300" cy="483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2" name="Google Shape;212;p17"/>
          <p:cNvSpPr txBox="1"/>
          <p:nvPr>
            <p:ph idx="3" type="subTitle"/>
          </p:nvPr>
        </p:nvSpPr>
        <p:spPr>
          <a:xfrm>
            <a:off x="3561190" y="1258875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3" name="Google Shape;213;p17"/>
          <p:cNvSpPr txBox="1"/>
          <p:nvPr>
            <p:ph idx="4" type="body"/>
          </p:nvPr>
        </p:nvSpPr>
        <p:spPr>
          <a:xfrm>
            <a:off x="3561200" y="27455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4" name="Google Shape;214;p17"/>
          <p:cNvSpPr txBox="1"/>
          <p:nvPr>
            <p:ph idx="5" type="subTitle"/>
          </p:nvPr>
        </p:nvSpPr>
        <p:spPr>
          <a:xfrm>
            <a:off x="3561190" y="2411024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5" name="Google Shape;215;p17"/>
          <p:cNvSpPr txBox="1"/>
          <p:nvPr>
            <p:ph idx="6" type="body"/>
          </p:nvPr>
        </p:nvSpPr>
        <p:spPr>
          <a:xfrm>
            <a:off x="3561200" y="3890675"/>
            <a:ext cx="4311300" cy="5400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6" name="Google Shape;216;p17"/>
          <p:cNvSpPr txBox="1"/>
          <p:nvPr>
            <p:ph idx="7" type="subTitle"/>
          </p:nvPr>
        </p:nvSpPr>
        <p:spPr>
          <a:xfrm>
            <a:off x="3561190" y="3556273"/>
            <a:ext cx="5286000" cy="192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 SemiBold"/>
              <a:buNone/>
              <a:defRPr sz="2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7" name="Google Shape;217;p17"/>
          <p:cNvSpPr txBox="1"/>
          <p:nvPr>
            <p:ph type="title"/>
          </p:nvPr>
        </p:nvSpPr>
        <p:spPr>
          <a:xfrm>
            <a:off x="353550" y="1066100"/>
            <a:ext cx="2674500" cy="6129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18" name="Google Shape;218;p17"/>
          <p:cNvSpPr txBox="1"/>
          <p:nvPr>
            <p:ph idx="8" type="body"/>
          </p:nvPr>
        </p:nvSpPr>
        <p:spPr>
          <a:xfrm>
            <a:off x="353550" y="1592450"/>
            <a:ext cx="2674500" cy="2885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19" name="Google Shape;219;p17"/>
          <p:cNvSpPr txBox="1"/>
          <p:nvPr>
            <p:ph idx="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4">
  <p:cSld name="CUSTOM_28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3" name="Google Shape;223;p1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4" name="Google Shape;224;p18"/>
          <p:cNvSpPr txBox="1"/>
          <p:nvPr>
            <p:ph idx="2" type="body"/>
          </p:nvPr>
        </p:nvSpPr>
        <p:spPr>
          <a:xfrm>
            <a:off x="4618675" y="1125913"/>
            <a:ext cx="3951600" cy="6174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5" name="Google Shape;225;p18"/>
          <p:cNvSpPr txBox="1"/>
          <p:nvPr>
            <p:ph idx="3" type="subTitle"/>
          </p:nvPr>
        </p:nvSpPr>
        <p:spPr>
          <a:xfrm>
            <a:off x="4618675" y="875411"/>
            <a:ext cx="3515700" cy="2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26" name="Google Shape;226;p18"/>
          <p:cNvSpPr txBox="1"/>
          <p:nvPr>
            <p:ph idx="4" type="body"/>
          </p:nvPr>
        </p:nvSpPr>
        <p:spPr>
          <a:xfrm>
            <a:off x="361975" y="1066100"/>
            <a:ext cx="2701200" cy="2160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7" name="Google Shape;227;p18"/>
          <p:cNvSpPr txBox="1"/>
          <p:nvPr>
            <p:ph idx="5" type="body"/>
          </p:nvPr>
        </p:nvSpPr>
        <p:spPr>
          <a:xfrm>
            <a:off x="4618675" y="2603671"/>
            <a:ext cx="3951600" cy="6489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28" name="Google Shape;228;p18"/>
          <p:cNvSpPr txBox="1"/>
          <p:nvPr>
            <p:ph idx="6" type="subTitle"/>
          </p:nvPr>
        </p:nvSpPr>
        <p:spPr>
          <a:xfrm>
            <a:off x="4618675" y="2340305"/>
            <a:ext cx="3515700" cy="2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29" name="Google Shape;229;p18"/>
          <p:cNvSpPr txBox="1"/>
          <p:nvPr>
            <p:ph idx="7" type="body"/>
          </p:nvPr>
        </p:nvSpPr>
        <p:spPr>
          <a:xfrm>
            <a:off x="4618675" y="4066379"/>
            <a:ext cx="3951600" cy="6438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30" name="Google Shape;230;p18"/>
          <p:cNvSpPr txBox="1"/>
          <p:nvPr>
            <p:ph idx="8" type="subTitle"/>
          </p:nvPr>
        </p:nvSpPr>
        <p:spPr>
          <a:xfrm>
            <a:off x="4618675" y="3805198"/>
            <a:ext cx="3515700" cy="23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31" name="Google Shape;231;p18"/>
          <p:cNvSpPr txBox="1"/>
          <p:nvPr>
            <p:ph hasCustomPrompt="1" type="title"/>
          </p:nvPr>
        </p:nvSpPr>
        <p:spPr>
          <a:xfrm>
            <a:off x="3597475" y="6804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None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8"/>
          <p:cNvSpPr txBox="1"/>
          <p:nvPr>
            <p:ph hasCustomPrompt="1" idx="9" type="title"/>
          </p:nvPr>
        </p:nvSpPr>
        <p:spPr>
          <a:xfrm>
            <a:off x="3597475" y="2127395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33" name="Google Shape;233;p18"/>
          <p:cNvSpPr txBox="1"/>
          <p:nvPr>
            <p:ph hasCustomPrompt="1" idx="13" type="title"/>
          </p:nvPr>
        </p:nvSpPr>
        <p:spPr>
          <a:xfrm>
            <a:off x="3597475" y="3591200"/>
            <a:ext cx="9276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Char char="●"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●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○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chivo Light"/>
              <a:buChar char="■"/>
              <a:defRPr sz="12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8"/>
          <p:cNvSpPr txBox="1"/>
          <p:nvPr>
            <p:ph idx="14" type="subTitle"/>
          </p:nvPr>
        </p:nvSpPr>
        <p:spPr>
          <a:xfrm>
            <a:off x="361975" y="539900"/>
            <a:ext cx="28503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4">
    <p:bg>
      <p:bgPr>
        <a:solidFill>
          <a:schemeClr val="lt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9"/>
          <p:cNvSpPr/>
          <p:nvPr>
            <p:ph idx="2" type="pic"/>
          </p:nvPr>
        </p:nvSpPr>
        <p:spPr>
          <a:xfrm>
            <a:off x="6773700" y="1600350"/>
            <a:ext cx="2001300" cy="605100"/>
          </a:xfrm>
          <a:prstGeom prst="roundRect">
            <a:avLst>
              <a:gd fmla="val 27045" name="adj"/>
            </a:avLst>
          </a:prstGeom>
          <a:noFill/>
          <a:ln>
            <a:noFill/>
          </a:ln>
        </p:spPr>
      </p:sp>
      <p:sp>
        <p:nvSpPr>
          <p:cNvPr id="238" name="Google Shape;238;p19"/>
          <p:cNvSpPr/>
          <p:nvPr>
            <p:ph idx="3" type="pic"/>
          </p:nvPr>
        </p:nvSpPr>
        <p:spPr>
          <a:xfrm>
            <a:off x="4636725" y="1600350"/>
            <a:ext cx="2001300" cy="605100"/>
          </a:xfrm>
          <a:prstGeom prst="roundRect">
            <a:avLst>
              <a:gd fmla="val 25760" name="adj"/>
            </a:avLst>
          </a:prstGeom>
          <a:noFill/>
          <a:ln>
            <a:noFill/>
          </a:ln>
        </p:spPr>
      </p:sp>
      <p:sp>
        <p:nvSpPr>
          <p:cNvPr id="239" name="Google Shape;239;p19"/>
          <p:cNvSpPr/>
          <p:nvPr>
            <p:ph idx="4" type="pic"/>
          </p:nvPr>
        </p:nvSpPr>
        <p:spPr>
          <a:xfrm>
            <a:off x="2499750" y="1600350"/>
            <a:ext cx="2005200" cy="605100"/>
          </a:xfrm>
          <a:prstGeom prst="roundRect">
            <a:avLst>
              <a:gd fmla="val 25545" name="adj"/>
            </a:avLst>
          </a:prstGeom>
          <a:noFill/>
          <a:ln>
            <a:noFill/>
          </a:ln>
        </p:spPr>
      </p:sp>
      <p:sp>
        <p:nvSpPr>
          <p:cNvPr id="240" name="Google Shape;240;p19"/>
          <p:cNvSpPr/>
          <p:nvPr>
            <p:ph idx="5" type="pic"/>
          </p:nvPr>
        </p:nvSpPr>
        <p:spPr>
          <a:xfrm>
            <a:off x="361950" y="1600350"/>
            <a:ext cx="2001300" cy="605100"/>
          </a:xfrm>
          <a:prstGeom prst="roundRect">
            <a:avLst>
              <a:gd fmla="val 26529" name="adj"/>
            </a:avLst>
          </a:prstGeom>
          <a:noFill/>
          <a:ln>
            <a:noFill/>
          </a:ln>
        </p:spPr>
      </p:sp>
      <p:sp>
        <p:nvSpPr>
          <p:cNvPr id="241" name="Google Shape;241;p19"/>
          <p:cNvSpPr txBox="1"/>
          <p:nvPr>
            <p:ph type="title"/>
          </p:nvPr>
        </p:nvSpPr>
        <p:spPr>
          <a:xfrm>
            <a:off x="361975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2" name="Google Shape;242;p1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19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4" name="Google Shape;244;p19"/>
          <p:cNvSpPr txBox="1"/>
          <p:nvPr>
            <p:ph idx="6" type="subTitle"/>
          </p:nvPr>
        </p:nvSpPr>
        <p:spPr>
          <a:xfrm>
            <a:off x="528567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5" name="Google Shape;245;p19"/>
          <p:cNvSpPr txBox="1"/>
          <p:nvPr>
            <p:ph idx="7" type="subTitle"/>
          </p:nvPr>
        </p:nvSpPr>
        <p:spPr>
          <a:xfrm>
            <a:off x="2664436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6" name="Google Shape;246;p19"/>
          <p:cNvSpPr txBox="1"/>
          <p:nvPr>
            <p:ph idx="8" type="subTitle"/>
          </p:nvPr>
        </p:nvSpPr>
        <p:spPr>
          <a:xfrm>
            <a:off x="4803102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7" name="Google Shape;247;p19"/>
          <p:cNvSpPr txBox="1"/>
          <p:nvPr>
            <p:ph idx="9" type="subTitle"/>
          </p:nvPr>
        </p:nvSpPr>
        <p:spPr>
          <a:xfrm>
            <a:off x="6938513" y="2459450"/>
            <a:ext cx="1654500" cy="20919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8" name="Google Shape;248;p19"/>
          <p:cNvSpPr txBox="1"/>
          <p:nvPr>
            <p:ph idx="13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CUSTOM_13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20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53" name="Google Shape;253;p20"/>
          <p:cNvSpPr txBox="1"/>
          <p:nvPr>
            <p:ph idx="2" type="subTitle"/>
          </p:nvPr>
        </p:nvSpPr>
        <p:spPr>
          <a:xfrm>
            <a:off x="494689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4" name="Google Shape;254;p20"/>
          <p:cNvSpPr txBox="1"/>
          <p:nvPr>
            <p:ph idx="3" type="body"/>
          </p:nvPr>
        </p:nvSpPr>
        <p:spPr>
          <a:xfrm>
            <a:off x="494689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5" name="Google Shape;255;p20"/>
          <p:cNvSpPr txBox="1"/>
          <p:nvPr>
            <p:ph idx="4" type="subTitle"/>
          </p:nvPr>
        </p:nvSpPr>
        <p:spPr>
          <a:xfrm>
            <a:off x="22035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6" name="Google Shape;256;p20"/>
          <p:cNvSpPr txBox="1"/>
          <p:nvPr>
            <p:ph idx="5" type="body"/>
          </p:nvPr>
        </p:nvSpPr>
        <p:spPr>
          <a:xfrm>
            <a:off x="22035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7" name="Google Shape;257;p20"/>
          <p:cNvSpPr txBox="1"/>
          <p:nvPr>
            <p:ph idx="6" type="subTitle"/>
          </p:nvPr>
        </p:nvSpPr>
        <p:spPr>
          <a:xfrm>
            <a:off x="391239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58" name="Google Shape;258;p20"/>
          <p:cNvSpPr txBox="1"/>
          <p:nvPr>
            <p:ph idx="7" type="body"/>
          </p:nvPr>
        </p:nvSpPr>
        <p:spPr>
          <a:xfrm>
            <a:off x="391239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9" name="Google Shape;259;p20"/>
          <p:cNvSpPr txBox="1"/>
          <p:nvPr>
            <p:ph idx="8" type="subTitle"/>
          </p:nvPr>
        </p:nvSpPr>
        <p:spPr>
          <a:xfrm>
            <a:off x="5621020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0" name="Google Shape;260;p20"/>
          <p:cNvSpPr txBox="1"/>
          <p:nvPr>
            <p:ph idx="9" type="body"/>
          </p:nvPr>
        </p:nvSpPr>
        <p:spPr>
          <a:xfrm>
            <a:off x="5621020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61" name="Google Shape;261;p20"/>
          <p:cNvSpPr txBox="1"/>
          <p:nvPr>
            <p:ph idx="13" type="subTitle"/>
          </p:nvPr>
        </p:nvSpPr>
        <p:spPr>
          <a:xfrm>
            <a:off x="7329172" y="1960052"/>
            <a:ext cx="1319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2" name="Google Shape;262;p20"/>
          <p:cNvSpPr txBox="1"/>
          <p:nvPr>
            <p:ph idx="14" type="body"/>
          </p:nvPr>
        </p:nvSpPr>
        <p:spPr>
          <a:xfrm>
            <a:off x="7329172" y="2274201"/>
            <a:ext cx="13197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63" name="Google Shape;263;p20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64" name="Google Shape;264;p20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2">
  <p:cSld name="CUSTOM_20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>
            <p:ph idx="2" type="pic"/>
          </p:nvPr>
        </p:nvSpPr>
        <p:spPr>
          <a:xfrm>
            <a:off x="5859475" y="465625"/>
            <a:ext cx="2917200" cy="4316700"/>
          </a:xfrm>
          <a:prstGeom prst="roundRect">
            <a:avLst>
              <a:gd fmla="val 3546" name="adj"/>
            </a:avLst>
          </a:prstGeom>
          <a:noFill/>
          <a:ln>
            <a:noFill/>
          </a:ln>
        </p:spPr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361975" y="298912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>
                <a:latin typeface="Archivo"/>
                <a:ea typeface="Archivo"/>
                <a:cs typeface="Archivo"/>
                <a:sym typeface="Archivo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>
                <a:latin typeface="Archivo"/>
                <a:ea typeface="Archivo"/>
                <a:cs typeface="Archivo"/>
                <a:sym typeface="Archivo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3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9" name="Google Shape;19;p3"/>
          <p:cNvSpPr txBox="1"/>
          <p:nvPr>
            <p:ph idx="4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7_1_1_1_1_1_1_1_1_1_1_1_1_1_1_1_1_1_1_1_1">
    <p:bg>
      <p:bgPr>
        <a:solidFill>
          <a:schemeClr val="dk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>
            <p:ph type="title"/>
          </p:nvPr>
        </p:nvSpPr>
        <p:spPr>
          <a:xfrm>
            <a:off x="361975" y="555540"/>
            <a:ext cx="8414700" cy="2778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1000"/>
              </a:spcBef>
              <a:spcAft>
                <a:spcPts val="1000"/>
              </a:spcAft>
              <a:buNone/>
              <a:defRPr sz="2000"/>
            </a:lvl9pPr>
          </a:lstStyle>
          <a:p/>
        </p:txBody>
      </p:sp>
      <p:sp>
        <p:nvSpPr>
          <p:cNvPr id="268" name="Google Shape;268;p21"/>
          <p:cNvSpPr/>
          <p:nvPr>
            <p:ph idx="2" type="pic"/>
          </p:nvPr>
        </p:nvSpPr>
        <p:spPr>
          <a:xfrm>
            <a:off x="342975" y="3777050"/>
            <a:ext cx="1002900" cy="1002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69" name="Google Shape;269;p21"/>
          <p:cNvSpPr txBox="1"/>
          <p:nvPr>
            <p:ph idx="1" type="subTitle"/>
          </p:nvPr>
        </p:nvSpPr>
        <p:spPr>
          <a:xfrm>
            <a:off x="1345875" y="39584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70" name="Google Shape;270;p21"/>
          <p:cNvSpPr txBox="1"/>
          <p:nvPr>
            <p:ph idx="3" type="subTitle"/>
          </p:nvPr>
        </p:nvSpPr>
        <p:spPr>
          <a:xfrm>
            <a:off x="1345875" y="4278500"/>
            <a:ext cx="4017600" cy="320100"/>
          </a:xfrm>
          <a:prstGeom prst="rect">
            <a:avLst/>
          </a:prstGeom>
        </p:spPr>
        <p:txBody>
          <a:bodyPr anchorCtr="0" anchor="ctr" bIns="0" lIns="137150" spcFirstLastPara="1" rIns="27430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1" name="Google Shape;271;p2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2" name="Google Shape;272;p21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- Alt 1">
  <p:cSld name="CUSTOM_7_1_1_1_1_1_1_1_1_1_1_1_1_1_1_1_1_1_1_1_1_1">
    <p:bg>
      <p:bgPr>
        <a:solidFill>
          <a:schemeClr val="lt1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2"/>
          <p:cNvSpPr txBox="1"/>
          <p:nvPr>
            <p:ph idx="1" type="subTitle"/>
          </p:nvPr>
        </p:nvSpPr>
        <p:spPr>
          <a:xfrm>
            <a:off x="608070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6" name="Google Shape;276;p22"/>
          <p:cNvSpPr txBox="1"/>
          <p:nvPr>
            <p:ph type="title"/>
          </p:nvPr>
        </p:nvSpPr>
        <p:spPr>
          <a:xfrm>
            <a:off x="3502650" y="1350300"/>
            <a:ext cx="4882800" cy="22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277" name="Google Shape;277;p2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8" name="Google Shape;278;p22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3" type="subTitle"/>
          </p:nvPr>
        </p:nvSpPr>
        <p:spPr>
          <a:xfrm>
            <a:off x="3502650" y="3770600"/>
            <a:ext cx="2486700" cy="34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SemiBold"/>
              <a:buNone/>
              <a:defRPr sz="12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80" name="Google Shape;280;p22"/>
          <p:cNvSpPr/>
          <p:nvPr>
            <p:ph idx="4" type="pic"/>
          </p:nvPr>
        </p:nvSpPr>
        <p:spPr>
          <a:xfrm>
            <a:off x="361975" y="1215200"/>
            <a:ext cx="2920200" cy="2958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CUSTOM_2">
    <p:bg>
      <p:bgPr>
        <a:solidFill>
          <a:schemeClr val="dk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3"/>
          <p:cNvSpPr txBox="1"/>
          <p:nvPr>
            <p:ph idx="1" type="body"/>
          </p:nvPr>
        </p:nvSpPr>
        <p:spPr>
          <a:xfrm>
            <a:off x="359200" y="1801500"/>
            <a:ext cx="4029000" cy="300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●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Char char="○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 Light"/>
              <a:buChar char="■"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84" name="Google Shape;284;p2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5" name="Google Shape;285;p23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86" name="Google Shape;286;p23"/>
          <p:cNvSpPr/>
          <p:nvPr>
            <p:ph idx="3" type="pic"/>
          </p:nvPr>
        </p:nvSpPr>
        <p:spPr>
          <a:xfrm>
            <a:off x="4637525" y="612800"/>
            <a:ext cx="4131600" cy="4167000"/>
          </a:xfrm>
          <a:prstGeom prst="roundRect">
            <a:avLst>
              <a:gd fmla="val 6598" name="adj"/>
            </a:avLst>
          </a:prstGeom>
          <a:noFill/>
          <a:ln>
            <a:noFill/>
          </a:ln>
        </p:spPr>
      </p:sp>
      <p:sp>
        <p:nvSpPr>
          <p:cNvPr id="287" name="Google Shape;287;p23"/>
          <p:cNvSpPr txBox="1"/>
          <p:nvPr>
            <p:ph idx="4" type="subTitle"/>
          </p:nvPr>
        </p:nvSpPr>
        <p:spPr>
          <a:xfrm>
            <a:off x="361975" y="539900"/>
            <a:ext cx="4131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1">
  <p:cSld name="CUSTOM_2_1">
    <p:bg>
      <p:bgPr>
        <a:solidFill>
          <a:schemeClr val="dk1"/>
        </a:solid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4"/>
          <p:cNvSpPr txBox="1"/>
          <p:nvPr>
            <p:ph type="title"/>
          </p:nvPr>
        </p:nvSpPr>
        <p:spPr>
          <a:xfrm>
            <a:off x="3843300" y="870251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291" name="Google Shape;291;p24"/>
          <p:cNvSpPr/>
          <p:nvPr>
            <p:ph idx="2" type="pic"/>
          </p:nvPr>
        </p:nvSpPr>
        <p:spPr>
          <a:xfrm>
            <a:off x="361975" y="612800"/>
            <a:ext cx="3224400" cy="4167000"/>
          </a:xfrm>
          <a:prstGeom prst="roundRect">
            <a:avLst>
              <a:gd fmla="val 4717" name="adj"/>
            </a:avLst>
          </a:prstGeom>
          <a:noFill/>
          <a:ln>
            <a:noFill/>
          </a:ln>
        </p:spPr>
      </p:sp>
      <p:sp>
        <p:nvSpPr>
          <p:cNvPr id="292" name="Google Shape;292;p24"/>
          <p:cNvSpPr txBox="1"/>
          <p:nvPr>
            <p:ph idx="1" type="body"/>
          </p:nvPr>
        </p:nvSpPr>
        <p:spPr>
          <a:xfrm>
            <a:off x="3843300" y="4195275"/>
            <a:ext cx="4933500" cy="584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  <p:sp>
        <p:nvSpPr>
          <p:cNvPr id="293" name="Google Shape;293;p24"/>
          <p:cNvSpPr txBox="1"/>
          <p:nvPr>
            <p:ph idx="3" type="subTitle"/>
          </p:nvPr>
        </p:nvSpPr>
        <p:spPr>
          <a:xfrm>
            <a:off x="3843300" y="614476"/>
            <a:ext cx="4933500" cy="13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94" name="Google Shape;294;p24"/>
          <p:cNvSpPr txBox="1"/>
          <p:nvPr>
            <p:ph idx="4" type="title"/>
          </p:nvPr>
        </p:nvSpPr>
        <p:spPr>
          <a:xfrm>
            <a:off x="3843300" y="1210976"/>
            <a:ext cx="4933500" cy="27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2200"/>
            </a:lvl9pPr>
          </a:lstStyle>
          <a:p/>
        </p:txBody>
      </p:sp>
      <p:sp>
        <p:nvSpPr>
          <p:cNvPr id="295" name="Google Shape;295;p24"/>
          <p:cNvSpPr txBox="1"/>
          <p:nvPr>
            <p:ph idx="5" type="title"/>
          </p:nvPr>
        </p:nvSpPr>
        <p:spPr>
          <a:xfrm>
            <a:off x="3843300" y="1801500"/>
            <a:ext cx="4933500" cy="18204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/>
        </p:txBody>
      </p:sp>
      <p:sp>
        <p:nvSpPr>
          <p:cNvPr id="296" name="Google Shape;296;p2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24"/>
          <p:cNvSpPr txBox="1"/>
          <p:nvPr>
            <p:ph idx="6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386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2">
  <p:cSld name="CUSTOM_2_1_3">
    <p:bg>
      <p:bgPr>
        <a:solidFill>
          <a:schemeClr val="dk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25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1" name="Google Shape;301;p2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2" name="Google Shape;302;p25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3" name="Google Shape;303;p25"/>
          <p:cNvSpPr txBox="1"/>
          <p:nvPr>
            <p:ph idx="3" type="body"/>
          </p:nvPr>
        </p:nvSpPr>
        <p:spPr>
          <a:xfrm>
            <a:off x="361975" y="2947875"/>
            <a:ext cx="4163100" cy="1833600"/>
          </a:xfrm>
          <a:prstGeom prst="rect">
            <a:avLst/>
          </a:prstGeom>
        </p:spPr>
        <p:txBody>
          <a:bodyPr anchorCtr="0" anchor="b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/>
            </a:lvl9pPr>
          </a:lstStyle>
          <a:p/>
        </p:txBody>
      </p:sp>
      <p:sp>
        <p:nvSpPr>
          <p:cNvPr id="304" name="Google Shape;304;p25"/>
          <p:cNvSpPr txBox="1"/>
          <p:nvPr>
            <p:ph type="title"/>
          </p:nvPr>
        </p:nvSpPr>
        <p:spPr>
          <a:xfrm>
            <a:off x="337200" y="1066100"/>
            <a:ext cx="8375700" cy="18819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 - Alt 6">
  <p:cSld name="CUSTOM_2_1_1_1">
    <p:bg>
      <p:bgPr>
        <a:solidFill>
          <a:schemeClr val="dk1"/>
        </a:solidFill>
      </p:bgPr>
    </p:bg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26"/>
          <p:cNvSpPr txBox="1"/>
          <p:nvPr>
            <p:ph type="title"/>
          </p:nvPr>
        </p:nvSpPr>
        <p:spPr>
          <a:xfrm>
            <a:off x="361965" y="2535325"/>
            <a:ext cx="6346800" cy="22827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/>
        </p:txBody>
      </p:sp>
      <p:sp>
        <p:nvSpPr>
          <p:cNvPr id="308" name="Google Shape;308;p2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9" name="Google Shape;309;p26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0" name="Google Shape;310;p26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">
  <p:cSld name="CUSTOM_5">
    <p:bg>
      <p:bgPr>
        <a:solidFill>
          <a:schemeClr val="dk1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7"/>
          <p:cNvSpPr txBox="1"/>
          <p:nvPr>
            <p:ph type="title"/>
          </p:nvPr>
        </p:nvSpPr>
        <p:spPr>
          <a:xfrm>
            <a:off x="2504817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14" name="Google Shape;314;p27"/>
          <p:cNvSpPr txBox="1"/>
          <p:nvPr>
            <p:ph idx="1" type="subTitle"/>
          </p:nvPr>
        </p:nvSpPr>
        <p:spPr>
          <a:xfrm>
            <a:off x="2504817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15" name="Google Shape;315;p27"/>
          <p:cNvSpPr/>
          <p:nvPr>
            <p:ph idx="2" type="pic"/>
          </p:nvPr>
        </p:nvSpPr>
        <p:spPr>
          <a:xfrm>
            <a:off x="28241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6" name="Google Shape;316;p27"/>
          <p:cNvSpPr txBox="1"/>
          <p:nvPr>
            <p:ph idx="3" type="title"/>
          </p:nvPr>
        </p:nvSpPr>
        <p:spPr>
          <a:xfrm>
            <a:off x="368350" y="29401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17" name="Google Shape;317;p27"/>
          <p:cNvSpPr txBox="1"/>
          <p:nvPr>
            <p:ph idx="4" type="subTitle"/>
          </p:nvPr>
        </p:nvSpPr>
        <p:spPr>
          <a:xfrm>
            <a:off x="36835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18" name="Google Shape;318;p27"/>
          <p:cNvSpPr/>
          <p:nvPr>
            <p:ph idx="5" type="pic"/>
          </p:nvPr>
        </p:nvSpPr>
        <p:spPr>
          <a:xfrm>
            <a:off x="68770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19" name="Google Shape;319;p27"/>
          <p:cNvSpPr txBox="1"/>
          <p:nvPr>
            <p:ph idx="6" type="title"/>
          </p:nvPr>
        </p:nvSpPr>
        <p:spPr>
          <a:xfrm>
            <a:off x="6778800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20" name="Google Shape;320;p27"/>
          <p:cNvSpPr txBox="1"/>
          <p:nvPr>
            <p:ph idx="7" type="subTitle"/>
          </p:nvPr>
        </p:nvSpPr>
        <p:spPr>
          <a:xfrm>
            <a:off x="6778800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21" name="Google Shape;321;p27"/>
          <p:cNvSpPr/>
          <p:nvPr>
            <p:ph idx="8" type="pic"/>
          </p:nvPr>
        </p:nvSpPr>
        <p:spPr>
          <a:xfrm>
            <a:off x="7098150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2" name="Google Shape;322;p27"/>
          <p:cNvSpPr txBox="1"/>
          <p:nvPr>
            <p:ph idx="9" type="title"/>
          </p:nvPr>
        </p:nvSpPr>
        <p:spPr>
          <a:xfrm>
            <a:off x="4650558" y="29401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23" name="Google Shape;323;p27"/>
          <p:cNvSpPr txBox="1"/>
          <p:nvPr>
            <p:ph idx="13" type="subTitle"/>
          </p:nvPr>
        </p:nvSpPr>
        <p:spPr>
          <a:xfrm>
            <a:off x="4650558" y="3661040"/>
            <a:ext cx="1994100" cy="8868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Light"/>
              <a:buNone/>
              <a:defRPr sz="1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324" name="Google Shape;324;p27"/>
          <p:cNvSpPr/>
          <p:nvPr>
            <p:ph idx="14" type="pic"/>
          </p:nvPr>
        </p:nvSpPr>
        <p:spPr>
          <a:xfrm>
            <a:off x="4969667" y="1295719"/>
            <a:ext cx="1355400" cy="13731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25" name="Google Shape;325;p2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27"/>
          <p:cNvSpPr txBox="1"/>
          <p:nvPr>
            <p:ph idx="15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27" name="Google Shape;327;p27"/>
          <p:cNvSpPr txBox="1"/>
          <p:nvPr>
            <p:ph idx="16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am - Alt 2">
  <p:cSld name="CUSTOM_6">
    <p:bg>
      <p:bgPr>
        <a:solidFill>
          <a:schemeClr val="dk1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/>
          <p:nvPr>
            <p:ph idx="2" type="pic"/>
          </p:nvPr>
        </p:nvSpPr>
        <p:spPr>
          <a:xfrm>
            <a:off x="36197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31" name="Google Shape;331;p28"/>
          <p:cNvSpPr/>
          <p:nvPr>
            <p:ph idx="3" type="pic"/>
          </p:nvPr>
        </p:nvSpPr>
        <p:spPr>
          <a:xfrm>
            <a:off x="36197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32" name="Google Shape;332;p28"/>
          <p:cNvSpPr txBox="1"/>
          <p:nvPr>
            <p:ph type="title"/>
          </p:nvPr>
        </p:nvSpPr>
        <p:spPr>
          <a:xfrm>
            <a:off x="36197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33" name="Google Shape;333;p2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4" name="Google Shape;334;p28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5" name="Google Shape;335;p28"/>
          <p:cNvSpPr txBox="1"/>
          <p:nvPr>
            <p:ph idx="4" type="title"/>
          </p:nvPr>
        </p:nvSpPr>
        <p:spPr>
          <a:xfrm>
            <a:off x="362125" y="2292638"/>
            <a:ext cx="1994100" cy="579900"/>
          </a:xfrm>
          <a:prstGeom prst="rect">
            <a:avLst/>
          </a:prstGeom>
        </p:spPr>
        <p:txBody>
          <a:bodyPr anchorCtr="0" anchor="ctr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 sz="14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36" name="Google Shape;336;p28"/>
          <p:cNvSpPr/>
          <p:nvPr>
            <p:ph idx="5" type="pic"/>
          </p:nvPr>
        </p:nvSpPr>
        <p:spPr>
          <a:xfrm>
            <a:off x="249975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37" name="Google Shape;337;p28"/>
          <p:cNvSpPr/>
          <p:nvPr>
            <p:ph idx="6" type="pic"/>
          </p:nvPr>
        </p:nvSpPr>
        <p:spPr>
          <a:xfrm>
            <a:off x="249975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38" name="Google Shape;338;p28"/>
          <p:cNvSpPr txBox="1"/>
          <p:nvPr>
            <p:ph idx="7" type="title"/>
          </p:nvPr>
        </p:nvSpPr>
        <p:spPr>
          <a:xfrm>
            <a:off x="249975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39" name="Google Shape;339;p28"/>
          <p:cNvSpPr txBox="1"/>
          <p:nvPr>
            <p:ph idx="8" type="title"/>
          </p:nvPr>
        </p:nvSpPr>
        <p:spPr>
          <a:xfrm>
            <a:off x="249990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40" name="Google Shape;340;p28"/>
          <p:cNvSpPr/>
          <p:nvPr>
            <p:ph idx="9" type="pic"/>
          </p:nvPr>
        </p:nvSpPr>
        <p:spPr>
          <a:xfrm>
            <a:off x="4637525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41" name="Google Shape;341;p28"/>
          <p:cNvSpPr/>
          <p:nvPr>
            <p:ph idx="13" type="pic"/>
          </p:nvPr>
        </p:nvSpPr>
        <p:spPr>
          <a:xfrm>
            <a:off x="4637525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42" name="Google Shape;342;p28"/>
          <p:cNvSpPr txBox="1"/>
          <p:nvPr>
            <p:ph idx="14" type="title"/>
          </p:nvPr>
        </p:nvSpPr>
        <p:spPr>
          <a:xfrm>
            <a:off x="4637525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43" name="Google Shape;343;p28"/>
          <p:cNvSpPr txBox="1"/>
          <p:nvPr>
            <p:ph idx="15" type="title"/>
          </p:nvPr>
        </p:nvSpPr>
        <p:spPr>
          <a:xfrm>
            <a:off x="4637675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44" name="Google Shape;344;p28"/>
          <p:cNvSpPr/>
          <p:nvPr>
            <p:ph idx="16" type="pic"/>
          </p:nvPr>
        </p:nvSpPr>
        <p:spPr>
          <a:xfrm>
            <a:off x="6775300" y="2991074"/>
            <a:ext cx="1994400" cy="11475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45" name="Google Shape;345;p28"/>
          <p:cNvSpPr/>
          <p:nvPr>
            <p:ph idx="17" type="pic"/>
          </p:nvPr>
        </p:nvSpPr>
        <p:spPr>
          <a:xfrm>
            <a:off x="6775300" y="1066100"/>
            <a:ext cx="1994400" cy="1209600"/>
          </a:xfrm>
          <a:prstGeom prst="roundRect">
            <a:avLst>
              <a:gd fmla="val 7060" name="adj"/>
            </a:avLst>
          </a:prstGeom>
          <a:noFill/>
          <a:ln>
            <a:noFill/>
          </a:ln>
        </p:spPr>
      </p:sp>
      <p:sp>
        <p:nvSpPr>
          <p:cNvPr id="346" name="Google Shape;346;p28"/>
          <p:cNvSpPr txBox="1"/>
          <p:nvPr>
            <p:ph idx="18" type="title"/>
          </p:nvPr>
        </p:nvSpPr>
        <p:spPr>
          <a:xfrm>
            <a:off x="6775300" y="4268750"/>
            <a:ext cx="1994400" cy="511200"/>
          </a:xfrm>
          <a:prstGeom prst="rect">
            <a:avLst/>
          </a:prstGeom>
        </p:spPr>
        <p:txBody>
          <a:bodyPr anchorCtr="0" anchor="t" bIns="91425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47" name="Google Shape;347;p28"/>
          <p:cNvSpPr txBox="1"/>
          <p:nvPr>
            <p:ph idx="19" type="title"/>
          </p:nvPr>
        </p:nvSpPr>
        <p:spPr>
          <a:xfrm>
            <a:off x="6775450" y="2292638"/>
            <a:ext cx="1994100" cy="579900"/>
          </a:xfrm>
          <a:prstGeom prst="rect">
            <a:avLst/>
          </a:prstGeom>
        </p:spPr>
        <p:txBody>
          <a:bodyPr anchorCtr="0" anchor="t" bIns="91425" lIns="137150" spcFirstLastPara="1" rIns="137150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348" name="Google Shape;348;p28"/>
          <p:cNvSpPr txBox="1"/>
          <p:nvPr>
            <p:ph idx="20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51" name="Google Shape;351;p2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 - Alt 3">
  <p:cSld name="CUSTOM_24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 txBox="1"/>
          <p:nvPr>
            <p:ph idx="1" type="subTitle"/>
          </p:nvPr>
        </p:nvSpPr>
        <p:spPr>
          <a:xfrm>
            <a:off x="4918050" y="3138700"/>
            <a:ext cx="3675900" cy="271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4918050" y="3409900"/>
            <a:ext cx="3675900" cy="1233000"/>
          </a:xfrm>
          <a:prstGeom prst="rect">
            <a:avLst/>
          </a:prstGeom>
        </p:spPr>
        <p:txBody>
          <a:bodyPr anchorCtr="0" anchor="t" bIns="0" lIns="0" spcFirstLastPara="1" rIns="0" wrap="square" tIns="137150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25" name="Google Shape;25;p4"/>
          <p:cNvSpPr/>
          <p:nvPr>
            <p:ph idx="3" type="pic"/>
          </p:nvPr>
        </p:nvSpPr>
        <p:spPr>
          <a:xfrm>
            <a:off x="4637425" y="1066100"/>
            <a:ext cx="4140600" cy="1806600"/>
          </a:xfrm>
          <a:prstGeom prst="roundRect">
            <a:avLst>
              <a:gd fmla="val 14555" name="adj"/>
            </a:avLst>
          </a:prstGeom>
          <a:noFill/>
          <a:ln>
            <a:noFill/>
          </a:ln>
        </p:spPr>
      </p:sp>
      <p:sp>
        <p:nvSpPr>
          <p:cNvPr id="26" name="Google Shape;26;p4"/>
          <p:cNvSpPr txBox="1"/>
          <p:nvPr>
            <p:ph idx="4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61975" y="1066100"/>
            <a:ext cx="41364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5" type="subTitle"/>
          </p:nvPr>
        </p:nvSpPr>
        <p:spPr>
          <a:xfrm>
            <a:off x="361975" y="552775"/>
            <a:ext cx="4063800" cy="513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9" name="Google Shape;359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0" name="Google Shape;360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5" name="Google Shape;365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 point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70" name="Google Shape;370;p3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71" name="Google Shape;371;p3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76" name="Google Shape;376;p3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0" name="Google Shape;380;p40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1" name="Google Shape;381;p40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2" name="Google Shape;382;p40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3" name="Google Shape;383;p40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4" name="Google Shape;384;p40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40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subtitles">
  <p:cSld name="CUSTOM_2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type="title"/>
          </p:nvPr>
        </p:nvSpPr>
        <p:spPr>
          <a:xfrm>
            <a:off x="361975" y="1066100"/>
            <a:ext cx="6239100" cy="455100"/>
          </a:xfrm>
          <a:prstGeom prst="rect">
            <a:avLst/>
          </a:prstGeom>
        </p:spPr>
        <p:txBody>
          <a:bodyPr anchorCtr="0" anchor="t" bIns="137150" lIns="0" spcFirstLastPara="1" rIns="0" wrap="square" tIns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 SemiBold"/>
              <a:buNone/>
              <a:defRPr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8" name="Google Shape;388;p41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9" name="Google Shape;389;p41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2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2" name="Google Shape;392;p42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3" name="Google Shape;393;p42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4" name="Google Shape;394;p42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95" name="Google Shape;395;p42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8" name="Google Shape;398;p43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9" name="Google Shape;399;p43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00" name="Google Shape;400;p43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1" name="Google Shape;401;p43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2" name="Google Shape;402;p43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03" name="Google Shape;403;p43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6" name="Google Shape;406;p44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7" name="Google Shape;407;p44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8" name="Google Shape;408;p44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9" name="Google Shape;409;p44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10" name="Google Shape;410;p44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1" name="Google Shape;411;p44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2" name="Google Shape;412;p44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13" name="Google Shape;413;p44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6" name="Google Shape;416;p45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6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19" name="Google Shape;419;p46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46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46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2" name="Google Shape;42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3" name="Google Shape;423;p46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24" name="Google Shape;424;p46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27" name="Google Shape;427;p47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47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47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0" name="Google Shape;430;p47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31" name="Google Shape;431;p47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32" name="Google Shape;43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p47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4" name="Google Shape;434;p47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5" name="Google Shape;435;p47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9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0" name="Google Shape;440;p49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49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2" name="Google Shape;442;p49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49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49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49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p49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7" name="Google Shape;447;p49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48" name="Google Shape;448;p49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_19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type="title"/>
          </p:nvPr>
        </p:nvSpPr>
        <p:spPr>
          <a:xfrm>
            <a:off x="361975" y="552775"/>
            <a:ext cx="8343600" cy="2122800"/>
          </a:xfrm>
          <a:prstGeom prst="rect">
            <a:avLst/>
          </a:prstGeom>
        </p:spPr>
        <p:txBody>
          <a:bodyPr anchorCtr="0" anchor="t" bIns="137150" lIns="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SemiBold"/>
              <a:buNone/>
              <a:defRPr sz="5000">
                <a:solidFill>
                  <a:schemeClr val="dk1"/>
                </a:solidFill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2" type="body"/>
          </p:nvPr>
        </p:nvSpPr>
        <p:spPr>
          <a:xfrm>
            <a:off x="361975" y="3014385"/>
            <a:ext cx="5008500" cy="1763100"/>
          </a:xfrm>
          <a:prstGeom prst="rect">
            <a:avLst/>
          </a:prstGeom>
        </p:spPr>
        <p:txBody>
          <a:bodyPr anchorCtr="0" anchor="b" bIns="0" lIns="0" spcFirstLastPara="1" rIns="137150" wrap="square" tIns="137150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1">
  <p:cSld name="BLANK_1_1_1_1_1_1_1_1_1_1_1_2_3_1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hasCustomPrompt="1" type="title"/>
          </p:nvPr>
        </p:nvSpPr>
        <p:spPr>
          <a:xfrm>
            <a:off x="6810900" y="1133425"/>
            <a:ext cx="19635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4" name="Google Shape;44;p7"/>
          <p:cNvSpPr txBox="1"/>
          <p:nvPr>
            <p:ph hasCustomPrompt="1" idx="2" type="title"/>
          </p:nvPr>
        </p:nvSpPr>
        <p:spPr>
          <a:xfrm>
            <a:off x="4677671" y="1133425"/>
            <a:ext cx="20514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" name="Google Shape;45;p7"/>
          <p:cNvSpPr txBox="1"/>
          <p:nvPr>
            <p:ph hasCustomPrompt="1" idx="3" type="title"/>
          </p:nvPr>
        </p:nvSpPr>
        <p:spPr>
          <a:xfrm>
            <a:off x="25379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7"/>
          <p:cNvSpPr txBox="1"/>
          <p:nvPr>
            <p:ph hasCustomPrompt="1" idx="4" type="title"/>
          </p:nvPr>
        </p:nvSpPr>
        <p:spPr>
          <a:xfrm>
            <a:off x="25379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7"/>
          <p:cNvSpPr txBox="1"/>
          <p:nvPr>
            <p:ph hasCustomPrompt="1" idx="5" type="title"/>
          </p:nvPr>
        </p:nvSpPr>
        <p:spPr>
          <a:xfrm>
            <a:off x="396850" y="1133425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7"/>
          <p:cNvSpPr txBox="1"/>
          <p:nvPr>
            <p:ph hasCustomPrompt="1" idx="6" type="title"/>
          </p:nvPr>
        </p:nvSpPr>
        <p:spPr>
          <a:xfrm>
            <a:off x="396850" y="2353968"/>
            <a:ext cx="1961100" cy="614400"/>
          </a:xfrm>
          <a:prstGeom prst="rect">
            <a:avLst/>
          </a:prstGeom>
        </p:spPr>
        <p:txBody>
          <a:bodyPr anchorCtr="0" anchor="t" bIns="137150" lIns="137150" spcFirstLastPara="1" rIns="13715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●"/>
              <a:defRPr sz="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○"/>
              <a:defRPr sz="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Char char="■"/>
              <a:defRPr sz="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7"/>
          <p:cNvSpPr txBox="1"/>
          <p:nvPr>
            <p:ph idx="1" type="subTitle"/>
          </p:nvPr>
        </p:nvSpPr>
        <p:spPr>
          <a:xfrm>
            <a:off x="356125" y="18314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1" name="Google Shape;51;p7"/>
          <p:cNvSpPr txBox="1"/>
          <p:nvPr>
            <p:ph idx="7" type="subTitle"/>
          </p:nvPr>
        </p:nvSpPr>
        <p:spPr>
          <a:xfrm>
            <a:off x="24997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2" name="Google Shape;52;p7"/>
          <p:cNvSpPr txBox="1"/>
          <p:nvPr>
            <p:ph idx="8" type="subTitle"/>
          </p:nvPr>
        </p:nvSpPr>
        <p:spPr>
          <a:xfrm>
            <a:off x="4647650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3" name="Google Shape;53;p7"/>
          <p:cNvSpPr txBox="1"/>
          <p:nvPr>
            <p:ph idx="9" type="subTitle"/>
          </p:nvPr>
        </p:nvSpPr>
        <p:spPr>
          <a:xfrm>
            <a:off x="6775275" y="181030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4" name="Google Shape;54;p7"/>
          <p:cNvSpPr txBox="1"/>
          <p:nvPr>
            <p:ph idx="13" type="subTitle"/>
          </p:nvPr>
        </p:nvSpPr>
        <p:spPr>
          <a:xfrm>
            <a:off x="356125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5" name="Google Shape;55;p7"/>
          <p:cNvSpPr txBox="1"/>
          <p:nvPr>
            <p:ph idx="14" type="subTitle"/>
          </p:nvPr>
        </p:nvSpPr>
        <p:spPr>
          <a:xfrm>
            <a:off x="2539950" y="3061753"/>
            <a:ext cx="1961100" cy="349500"/>
          </a:xfrm>
          <a:prstGeom prst="rect">
            <a:avLst/>
          </a:prstGeom>
        </p:spPr>
        <p:txBody>
          <a:bodyPr anchorCtr="0" anchor="b" bIns="0" lIns="137150" spcFirstLastPara="1" rIns="137150" wrap="square" tIns="13715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50"/>
              <a:buFont typeface="Archivo SemiBold"/>
              <a:buNone/>
              <a:defRPr sz="125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2pPr>
            <a:lvl3pPr lvl="2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3pPr>
            <a:lvl4pPr lvl="3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4pPr>
            <a:lvl5pPr lvl="4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5pPr>
            <a:lvl6pPr lvl="5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6pPr>
            <a:lvl7pPr lvl="6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7pPr>
            <a:lvl8pPr lvl="7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8pPr>
            <a:lvl9pPr lvl="8">
              <a:spcBef>
                <a:spcPts val="0"/>
              </a:spcBef>
              <a:spcAft>
                <a:spcPts val="0"/>
              </a:spcAft>
              <a:buSzPts val="1250"/>
              <a:buNone/>
              <a:defRPr sz="1250"/>
            </a:lvl9pPr>
          </a:lstStyle>
          <a:p/>
        </p:txBody>
      </p:sp>
      <p:sp>
        <p:nvSpPr>
          <p:cNvPr id="56" name="Google Shape;56;p7"/>
          <p:cNvSpPr txBox="1"/>
          <p:nvPr>
            <p:ph idx="15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">
  <p:cSld name="BLANK_1_1_1_1_1_1_1_1_1_1_1_2_1_5_1">
    <p:bg>
      <p:bgPr>
        <a:solidFill>
          <a:schemeClr val="dk1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8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8"/>
          <p:cNvSpPr txBox="1"/>
          <p:nvPr>
            <p:ph idx="1" type="subTitle"/>
          </p:nvPr>
        </p:nvSpPr>
        <p:spPr>
          <a:xfrm>
            <a:off x="5145650" y="4315326"/>
            <a:ext cx="3630900" cy="4956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" name="Google Shape;61;p8"/>
          <p:cNvSpPr txBox="1"/>
          <p:nvPr>
            <p:ph type="title"/>
          </p:nvPr>
        </p:nvSpPr>
        <p:spPr>
          <a:xfrm>
            <a:off x="361975" y="2793298"/>
            <a:ext cx="4401300" cy="2111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">
  <p:cSld name="BLANK_1_1_1_1_1_1_1_1_1_1_1_2_1_4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9"/>
          <p:cNvSpPr txBox="1"/>
          <p:nvPr>
            <p:ph idx="1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9"/>
          <p:cNvSpPr txBox="1"/>
          <p:nvPr>
            <p:ph idx="2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3" type="subTitle"/>
          </p:nvPr>
        </p:nvSpPr>
        <p:spPr>
          <a:xfrm>
            <a:off x="339900" y="24643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9"/>
          <p:cNvSpPr txBox="1"/>
          <p:nvPr>
            <p:ph idx="4" type="subTitle"/>
          </p:nvPr>
        </p:nvSpPr>
        <p:spPr>
          <a:xfrm>
            <a:off x="339900" y="345615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9" name="Google Shape;69;p9"/>
          <p:cNvSpPr txBox="1"/>
          <p:nvPr>
            <p:ph idx="5" type="subTitle"/>
          </p:nvPr>
        </p:nvSpPr>
        <p:spPr>
          <a:xfrm>
            <a:off x="339900" y="4416300"/>
            <a:ext cx="1025100" cy="318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0" name="Google Shape;70;p9"/>
          <p:cNvSpPr txBox="1"/>
          <p:nvPr>
            <p:ph idx="6" type="subTitle"/>
          </p:nvPr>
        </p:nvSpPr>
        <p:spPr>
          <a:xfrm>
            <a:off x="1365000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1" name="Google Shape;71;p9"/>
          <p:cNvSpPr txBox="1"/>
          <p:nvPr>
            <p:ph idx="7" type="subTitle"/>
          </p:nvPr>
        </p:nvSpPr>
        <p:spPr>
          <a:xfrm>
            <a:off x="330893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9"/>
          <p:cNvSpPr txBox="1"/>
          <p:nvPr>
            <p:ph idx="8" type="subTitle"/>
          </p:nvPr>
        </p:nvSpPr>
        <p:spPr>
          <a:xfrm>
            <a:off x="5252888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3" name="Google Shape;73;p9"/>
          <p:cNvSpPr txBox="1"/>
          <p:nvPr>
            <p:ph idx="9" type="subTitle"/>
          </p:nvPr>
        </p:nvSpPr>
        <p:spPr>
          <a:xfrm>
            <a:off x="7198463" y="1737950"/>
            <a:ext cx="1945500" cy="318600"/>
          </a:xfrm>
          <a:prstGeom prst="rect">
            <a:avLst/>
          </a:prstGeom>
        </p:spPr>
        <p:txBody>
          <a:bodyPr anchorCtr="0" anchor="ctr" bIns="0" lIns="91425" spcFirstLastPara="1" rIns="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4" name="Google Shape;74;p9"/>
          <p:cNvSpPr txBox="1"/>
          <p:nvPr>
            <p:ph idx="13" type="subTitle"/>
          </p:nvPr>
        </p:nvSpPr>
        <p:spPr>
          <a:xfrm>
            <a:off x="14885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5" name="Google Shape;75;p9"/>
          <p:cNvSpPr txBox="1"/>
          <p:nvPr>
            <p:ph idx="14" type="subTitle"/>
          </p:nvPr>
        </p:nvSpPr>
        <p:spPr>
          <a:xfrm>
            <a:off x="34325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6" name="Google Shape;76;p9"/>
          <p:cNvSpPr txBox="1"/>
          <p:nvPr>
            <p:ph idx="15" type="subTitle"/>
          </p:nvPr>
        </p:nvSpPr>
        <p:spPr>
          <a:xfrm>
            <a:off x="5374950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16" type="subTitle"/>
          </p:nvPr>
        </p:nvSpPr>
        <p:spPr>
          <a:xfrm>
            <a:off x="7318938" y="22425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8" name="Google Shape;78;p9"/>
          <p:cNvSpPr txBox="1"/>
          <p:nvPr>
            <p:ph idx="17" type="subTitle"/>
          </p:nvPr>
        </p:nvSpPr>
        <p:spPr>
          <a:xfrm>
            <a:off x="14885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9"/>
          <p:cNvSpPr txBox="1"/>
          <p:nvPr>
            <p:ph idx="18" type="subTitle"/>
          </p:nvPr>
        </p:nvSpPr>
        <p:spPr>
          <a:xfrm>
            <a:off x="34325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Google Shape;80;p9"/>
          <p:cNvSpPr txBox="1"/>
          <p:nvPr>
            <p:ph idx="19" type="subTitle"/>
          </p:nvPr>
        </p:nvSpPr>
        <p:spPr>
          <a:xfrm>
            <a:off x="5374950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1" name="Google Shape;81;p9"/>
          <p:cNvSpPr txBox="1"/>
          <p:nvPr>
            <p:ph idx="20" type="subTitle"/>
          </p:nvPr>
        </p:nvSpPr>
        <p:spPr>
          <a:xfrm>
            <a:off x="7318938" y="323430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2" name="Google Shape;82;p9"/>
          <p:cNvSpPr txBox="1"/>
          <p:nvPr>
            <p:ph idx="21" type="subTitle"/>
          </p:nvPr>
        </p:nvSpPr>
        <p:spPr>
          <a:xfrm>
            <a:off x="14885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9"/>
          <p:cNvSpPr txBox="1"/>
          <p:nvPr>
            <p:ph idx="22" type="subTitle"/>
          </p:nvPr>
        </p:nvSpPr>
        <p:spPr>
          <a:xfrm>
            <a:off x="34325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23" type="subTitle"/>
          </p:nvPr>
        </p:nvSpPr>
        <p:spPr>
          <a:xfrm>
            <a:off x="5374950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9"/>
          <p:cNvSpPr txBox="1"/>
          <p:nvPr>
            <p:ph idx="24" type="subTitle"/>
          </p:nvPr>
        </p:nvSpPr>
        <p:spPr>
          <a:xfrm>
            <a:off x="7318938" y="4182550"/>
            <a:ext cx="1698300" cy="76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 sz="1000"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6" name="Google Shape;86;p9"/>
          <p:cNvSpPr txBox="1"/>
          <p:nvPr>
            <p:ph type="title"/>
          </p:nvPr>
        </p:nvSpPr>
        <p:spPr>
          <a:xfrm>
            <a:off x="357700" y="1066100"/>
            <a:ext cx="6243300" cy="45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 SemiBold"/>
              <a:buNone/>
              <a:defRPr>
                <a:latin typeface="Archivo SemiBold"/>
                <a:ea typeface="Archivo SemiBold"/>
                <a:cs typeface="Archivo SemiBold"/>
                <a:sym typeface="Archiv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venue model">
  <p:cSld name="BLANK_1_1_1_1_1_1_1_1_1_1_1_2_1_2">
    <p:bg>
      <p:bgPr>
        <a:solidFill>
          <a:schemeClr val="dk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0" wrap="square" tIns="91425">
            <a:noAutofit/>
          </a:bodyPr>
          <a:lstStyle>
            <a:lvl1pPr lvl="0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lvl="2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lvl="3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lvl="4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lvl="5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lvl="6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lvl="7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lvl="8" algn="r">
              <a:buNone/>
              <a:defRPr sz="7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0"/>
          <p:cNvSpPr txBox="1"/>
          <p:nvPr>
            <p:ph idx="1" type="subTitle"/>
          </p:nvPr>
        </p:nvSpPr>
        <p:spPr>
          <a:xfrm>
            <a:off x="361975" y="217725"/>
            <a:ext cx="4163100" cy="237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chivo"/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1" name="Google Shape;91;p10"/>
          <p:cNvSpPr txBox="1"/>
          <p:nvPr>
            <p:ph idx="2" type="subTitle"/>
          </p:nvPr>
        </p:nvSpPr>
        <p:spPr>
          <a:xfrm>
            <a:off x="59327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2" name="Google Shape;92;p10"/>
          <p:cNvSpPr txBox="1"/>
          <p:nvPr>
            <p:ph idx="3" type="subTitle"/>
          </p:nvPr>
        </p:nvSpPr>
        <p:spPr>
          <a:xfrm>
            <a:off x="59327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3" name="Google Shape;93;p10"/>
          <p:cNvSpPr txBox="1"/>
          <p:nvPr>
            <p:ph hasCustomPrompt="1" type="title"/>
          </p:nvPr>
        </p:nvSpPr>
        <p:spPr>
          <a:xfrm>
            <a:off x="418825" y="20660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10"/>
          <p:cNvSpPr txBox="1"/>
          <p:nvPr>
            <p:ph idx="4" type="subTitle"/>
          </p:nvPr>
        </p:nvSpPr>
        <p:spPr>
          <a:xfrm>
            <a:off x="22890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5" name="Google Shape;95;p10"/>
          <p:cNvSpPr txBox="1"/>
          <p:nvPr>
            <p:ph idx="5" type="subTitle"/>
          </p:nvPr>
        </p:nvSpPr>
        <p:spPr>
          <a:xfrm>
            <a:off x="22890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6" name="Google Shape;96;p10"/>
          <p:cNvSpPr txBox="1"/>
          <p:nvPr>
            <p:ph hasCustomPrompt="1" idx="6" type="title"/>
          </p:nvPr>
        </p:nvSpPr>
        <p:spPr>
          <a:xfrm>
            <a:off x="2114575" y="153067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0"/>
          <p:cNvSpPr txBox="1"/>
          <p:nvPr>
            <p:ph idx="7" type="subTitle"/>
          </p:nvPr>
        </p:nvSpPr>
        <p:spPr>
          <a:xfrm>
            <a:off x="3998249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8" name="Google Shape;98;p10"/>
          <p:cNvSpPr txBox="1"/>
          <p:nvPr>
            <p:ph idx="8" type="subTitle"/>
          </p:nvPr>
        </p:nvSpPr>
        <p:spPr>
          <a:xfrm>
            <a:off x="3998250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99" name="Google Shape;99;p10"/>
          <p:cNvSpPr txBox="1"/>
          <p:nvPr>
            <p:ph hasCustomPrompt="1" idx="9" type="title"/>
          </p:nvPr>
        </p:nvSpPr>
        <p:spPr>
          <a:xfrm>
            <a:off x="3823800" y="9252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10"/>
          <p:cNvSpPr txBox="1"/>
          <p:nvPr>
            <p:ph idx="13" type="subTitle"/>
          </p:nvPr>
        </p:nvSpPr>
        <p:spPr>
          <a:xfrm>
            <a:off x="57007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1" name="Google Shape;101;p10"/>
          <p:cNvSpPr txBox="1"/>
          <p:nvPr>
            <p:ph idx="14" type="subTitle"/>
          </p:nvPr>
        </p:nvSpPr>
        <p:spPr>
          <a:xfrm>
            <a:off x="57007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Google Shape;102;p10"/>
          <p:cNvSpPr txBox="1"/>
          <p:nvPr>
            <p:ph hasCustomPrompt="1" idx="15" type="title"/>
          </p:nvPr>
        </p:nvSpPr>
        <p:spPr>
          <a:xfrm>
            <a:off x="5526275" y="2066050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10"/>
          <p:cNvSpPr txBox="1"/>
          <p:nvPr>
            <p:ph idx="16" type="subTitle"/>
          </p:nvPr>
        </p:nvSpPr>
        <p:spPr>
          <a:xfrm>
            <a:off x="7403224" y="3168375"/>
            <a:ext cx="1248000" cy="454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4" name="Google Shape;104;p10"/>
          <p:cNvSpPr txBox="1"/>
          <p:nvPr>
            <p:ph idx="17" type="subTitle"/>
          </p:nvPr>
        </p:nvSpPr>
        <p:spPr>
          <a:xfrm>
            <a:off x="7403225" y="3700700"/>
            <a:ext cx="1248000" cy="10788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chivo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5" name="Google Shape;105;p10"/>
          <p:cNvSpPr txBox="1"/>
          <p:nvPr>
            <p:ph hasCustomPrompt="1" idx="18" type="title"/>
          </p:nvPr>
        </p:nvSpPr>
        <p:spPr>
          <a:xfrm>
            <a:off x="7228775" y="1115525"/>
            <a:ext cx="1577100" cy="8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latin typeface="Archivo Light"/>
                <a:ea typeface="Archivo Light"/>
                <a:cs typeface="Archivo Light"/>
                <a:sym typeface="Archiv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chivo Light"/>
              <a:buNone/>
              <a:defRPr sz="50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>
            <a:r>
              <a:t>xx%</a:t>
            </a:r>
          </a:p>
        </p:txBody>
      </p:sp>
      <p:sp>
        <p:nvSpPr>
          <p:cNvPr id="106" name="Google Shape;106;p10"/>
          <p:cNvSpPr txBox="1"/>
          <p:nvPr>
            <p:ph idx="19" type="subTitle"/>
          </p:nvPr>
        </p:nvSpPr>
        <p:spPr>
          <a:xfrm>
            <a:off x="361975" y="539900"/>
            <a:ext cx="8367600" cy="318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chivo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3.xml"/><Relationship Id="rId43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48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2.xml"/><Relationship Id="rId32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6.xml"/><Relationship Id="rId36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8.xml"/><Relationship Id="rId50" Type="http://schemas.openxmlformats.org/officeDocument/2006/relationships/theme" Target="../theme/theme1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61972" y="2004050"/>
            <a:ext cx="5627400" cy="25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●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 Light"/>
              <a:buChar char="○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Archivo Light"/>
              <a:buChar char="■"/>
              <a:defRPr sz="1200">
                <a:solidFill>
                  <a:schemeClr val="dk1"/>
                </a:solidFill>
                <a:latin typeface="Archivo Light"/>
                <a:ea typeface="Archivo Light"/>
                <a:cs typeface="Archivo Light"/>
                <a:sym typeface="Archivo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61975" y="545850"/>
            <a:ext cx="5391300" cy="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"/>
              <a:buNone/>
              <a:defRPr sz="30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Archivo"/>
              <a:buNone/>
              <a:defRPr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4376625" y="2215425"/>
            <a:ext cx="4361100" cy="24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●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○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chivo"/>
              <a:buChar char="■"/>
              <a:defRPr sz="1200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  <p:sldLayoutId id="2147483692" r:id="rId46"/>
    <p:sldLayoutId id="2147483693" r:id="rId47"/>
    <p:sldLayoutId id="2147483694" r:id="rId48"/>
    <p:sldLayoutId id="2147483695" r:id="rId4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529">
          <p15:clr>
            <a:srgbClr val="E46962"/>
          </p15:clr>
        </p15:guide>
        <p15:guide id="2" orient="horz" pos="233">
          <p15:clr>
            <a:srgbClr val="E46962"/>
          </p15:clr>
        </p15:guide>
        <p15:guide id="3" orient="horz" pos="3011">
          <p15:clr>
            <a:srgbClr val="E46962"/>
          </p15:clr>
        </p15:guide>
        <p15:guide id="4" pos="2835">
          <p15:clr>
            <a:srgbClr val="E46962"/>
          </p15:clr>
        </p15:guide>
        <p15:guide id="5" pos="2921">
          <p15:clr>
            <a:srgbClr val="E46962"/>
          </p15:clr>
        </p15:guide>
        <p15:guide id="6" pos="1489">
          <p15:clr>
            <a:srgbClr val="E46962"/>
          </p15:clr>
        </p15:guide>
        <p15:guide id="7" pos="1575">
          <p15:clr>
            <a:srgbClr val="E46962"/>
          </p15:clr>
        </p15:guide>
        <p15:guide id="8" pos="4182">
          <p15:clr>
            <a:srgbClr val="E46962"/>
          </p15:clr>
        </p15:guide>
        <p15:guide id="9" pos="4268">
          <p15:clr>
            <a:srgbClr val="E46962"/>
          </p15:clr>
        </p15:guide>
        <p15:guide id="10" orient="horz" pos="2867">
          <p15:clr>
            <a:srgbClr val="E46962"/>
          </p15:clr>
        </p15:guide>
        <p15:guide id="11" orient="horz" pos="1135">
          <p15:clr>
            <a:srgbClr val="E46962"/>
          </p15:clr>
        </p15:guide>
        <p15:guide id="12" orient="horz" pos="1194">
          <p15:clr>
            <a:srgbClr val="E46962"/>
          </p15:clr>
        </p15:guide>
        <p15:guide id="13" orient="horz" pos="2043">
          <p15:clr>
            <a:srgbClr val="E46962"/>
          </p15:clr>
        </p15:guide>
        <p15:guide id="14" orient="horz" pos="2103">
          <p15:clr>
            <a:srgbClr val="E46962"/>
          </p15:clr>
        </p15:guide>
        <p15:guide id="15" pos="228">
          <p15:clr>
            <a:srgbClr val="E46962"/>
          </p15:clr>
        </p15:guide>
        <p15:guide id="16" orient="horz" pos="672">
          <p15:clr>
            <a:srgbClr val="E46962"/>
          </p15:clr>
        </p15:guide>
        <p15:guide id="17" orient="horz" pos="504">
          <p15:clr>
            <a:srgbClr val="E46962"/>
          </p15:clr>
        </p15:guide>
        <p15:guide id="18" orient="horz" pos="293">
          <p15:clr>
            <a:srgbClr val="E46962"/>
          </p15:clr>
        </p15:guide>
        <p15:guide id="19" orient="horz" pos="600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mSBor2j8SpSEBrGGAhdozYJltD5b-SRq/view" TargetMode="Externa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 txBox="1"/>
          <p:nvPr>
            <p:ph type="title"/>
          </p:nvPr>
        </p:nvSpPr>
        <p:spPr>
          <a:xfrm>
            <a:off x="361975" y="2349667"/>
            <a:ext cx="8099100" cy="18399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Safeguarding Large Language Models</a:t>
            </a:r>
            <a:endParaRPr sz="3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Swaleha Parveen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1"/>
          <p:cNvSpPr txBox="1"/>
          <p:nvPr>
            <p:ph idx="1" type="subTitle"/>
          </p:nvPr>
        </p:nvSpPr>
        <p:spPr>
          <a:xfrm>
            <a:off x="388200" y="451725"/>
            <a:ext cx="83676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Why This Matters?</a:t>
            </a:r>
            <a:endParaRPr sz="2400"/>
          </a:p>
        </p:txBody>
      </p:sp>
      <p:sp>
        <p:nvSpPr>
          <p:cNvPr id="459" name="Google Shape;459;p51"/>
          <p:cNvSpPr txBox="1"/>
          <p:nvPr>
            <p:ph idx="3" type="body"/>
          </p:nvPr>
        </p:nvSpPr>
        <p:spPr>
          <a:xfrm>
            <a:off x="413600" y="651300"/>
            <a:ext cx="7733400" cy="3840900"/>
          </a:xfrm>
          <a:prstGeom prst="rect">
            <a:avLst/>
          </a:prstGeom>
        </p:spPr>
        <p:txBody>
          <a:bodyPr anchorCtr="0" anchor="b" bIns="0" lIns="0" spcFirstLastPara="1" rIns="0" wrap="square" tIns="137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LLMs are being deployed into sensitive environments (government, finance, healthcare) </a:t>
            </a:r>
            <a:r>
              <a:rPr b="1" lang="en" sz="1000">
                <a:latin typeface="Arial"/>
                <a:ea typeface="Arial"/>
                <a:cs typeface="Arial"/>
                <a:sym typeface="Arial"/>
              </a:rPr>
              <a:t>without systematic security evaluations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, creating the risk of: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Prompt injection and jailbreaks</a:t>
            </a:r>
            <a:br>
              <a:rPr b="1" lang="en" sz="1000">
                <a:latin typeface="Arial"/>
                <a:ea typeface="Arial"/>
                <a:cs typeface="Arial"/>
                <a:sym typeface="Arial"/>
              </a:rPr>
            </a:b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Data leakage and privacy violation</a:t>
            </a:r>
            <a:br>
              <a:rPr b="1" lang="en" sz="1000">
                <a:latin typeface="Arial"/>
                <a:ea typeface="Arial"/>
                <a:cs typeface="Arial"/>
                <a:sym typeface="Arial"/>
              </a:rPr>
            </a:b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Ability to generate harmful biological/cyber instructions via model manipulation</a:t>
            </a: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latin typeface="Arial"/>
                <a:ea typeface="Arial"/>
                <a:cs typeface="Arial"/>
                <a:sym typeface="Arial"/>
              </a:rPr>
              <a:t>If not solved, we risk </a:t>
            </a:r>
            <a:r>
              <a:rPr b="1" lang="en" sz="1000">
                <a:latin typeface="Arial"/>
                <a:ea typeface="Arial"/>
                <a:cs typeface="Arial"/>
                <a:sym typeface="Arial"/>
              </a:rPr>
              <a:t>catastrophic real-world incidents</a:t>
            </a:r>
            <a:r>
              <a:rPr lang="en" sz="1000">
                <a:latin typeface="Arial"/>
                <a:ea typeface="Arial"/>
                <a:cs typeface="Arial"/>
                <a:sym typeface="Arial"/>
              </a:rPr>
              <a:t>:</a:t>
            </a:r>
            <a:endParaRPr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Open-source LLMs being weaponized for cyber or biological misuse</a:t>
            </a:r>
            <a:br>
              <a:rPr b="1" lang="en" sz="1000">
                <a:latin typeface="Arial"/>
                <a:ea typeface="Arial"/>
                <a:cs typeface="Arial"/>
                <a:sym typeface="Arial"/>
              </a:rPr>
            </a:b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Critical infrastructure adopting insecure models</a:t>
            </a:r>
            <a:br>
              <a:rPr b="1" lang="en" sz="1000">
                <a:latin typeface="Arial"/>
                <a:ea typeface="Arial"/>
                <a:cs typeface="Arial"/>
                <a:sym typeface="Arial"/>
              </a:rPr>
            </a:b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●"/>
            </a:pPr>
            <a:r>
              <a:rPr b="1" lang="en" sz="1000">
                <a:latin typeface="Arial"/>
                <a:ea typeface="Arial"/>
                <a:cs typeface="Arial"/>
                <a:sym typeface="Arial"/>
              </a:rPr>
              <a:t>Countries adopting AI governance policies without verification frameworks</a:t>
            </a:r>
            <a:br>
              <a:rPr b="1" lang="en" sz="1000">
                <a:latin typeface="Arial"/>
                <a:ea typeface="Arial"/>
                <a:cs typeface="Arial"/>
                <a:sym typeface="Arial"/>
              </a:rPr>
            </a:br>
            <a:endParaRPr b="1" sz="1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51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1" name="Google Shape;461;p51"/>
          <p:cNvSpPr txBox="1"/>
          <p:nvPr/>
        </p:nvSpPr>
        <p:spPr>
          <a:xfrm>
            <a:off x="361975" y="4059650"/>
            <a:ext cx="86406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</a:rPr>
              <a:t>Underlying vulnerability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There is </a:t>
            </a:r>
            <a:r>
              <a:rPr b="1" lang="en" sz="1100">
                <a:solidFill>
                  <a:schemeClr val="dk1"/>
                </a:solidFill>
              </a:rPr>
              <a:t>no standard and automated way</a:t>
            </a:r>
            <a:r>
              <a:rPr lang="en" sz="1100">
                <a:solidFill>
                  <a:schemeClr val="dk1"/>
                </a:solidFill>
              </a:rPr>
              <a:t> to measure LLM safety, red-teaming is manual, inconsistent and not reproducible.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2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7" name="Google Shape;467;p52"/>
          <p:cNvSpPr txBox="1"/>
          <p:nvPr>
            <p:ph idx="17" type="subTitle"/>
          </p:nvPr>
        </p:nvSpPr>
        <p:spPr>
          <a:xfrm>
            <a:off x="388200" y="483425"/>
            <a:ext cx="83676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Problem</a:t>
            </a:r>
            <a:endParaRPr sz="2400"/>
          </a:p>
        </p:txBody>
      </p:sp>
      <p:sp>
        <p:nvSpPr>
          <p:cNvPr id="468" name="Google Shape;468;p52"/>
          <p:cNvSpPr txBox="1"/>
          <p:nvPr>
            <p:ph idx="3" type="body"/>
          </p:nvPr>
        </p:nvSpPr>
        <p:spPr>
          <a:xfrm>
            <a:off x="4261950" y="1637350"/>
            <a:ext cx="4303500" cy="13593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Not lack of awareness, it’s the incentives.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80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AI labs have strong commercial incentives to downplay vulnerabilities.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Security evals expose weaknesses and reduces competitive positioning.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Open-source lacks a centralized authority to enforce safety standards.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52"/>
          <p:cNvSpPr txBox="1"/>
          <p:nvPr>
            <p:ph idx="14" type="subTitle"/>
          </p:nvPr>
        </p:nvSpPr>
        <p:spPr>
          <a:xfrm>
            <a:off x="4294793" y="1256455"/>
            <a:ext cx="3422700" cy="234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Why hasn’t someone already fixed this?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52"/>
          <p:cNvSpPr txBox="1"/>
          <p:nvPr>
            <p:ph idx="4" type="body"/>
          </p:nvPr>
        </p:nvSpPr>
        <p:spPr>
          <a:xfrm>
            <a:off x="471500" y="1397325"/>
            <a:ext cx="3287400" cy="1660500"/>
          </a:xfrm>
          <a:prstGeom prst="rect">
            <a:avLst/>
          </a:prstGeom>
        </p:spPr>
        <p:txBody>
          <a:bodyPr anchorCtr="0" anchor="b" bIns="137150" lIns="0" spcFirstLastPara="1" rIns="0" wrap="square" tIns="0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AI labs do internal evals, but results are not transparent nor standardized.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Enterprises rely on “model provider marketing,” not security evidence.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Open-source models (Hugging Face) can be deployed without any safety certification.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52"/>
          <p:cNvSpPr txBox="1"/>
          <p:nvPr>
            <p:ph idx="16" type="subTitle"/>
          </p:nvPr>
        </p:nvSpPr>
        <p:spPr>
          <a:xfrm>
            <a:off x="527256" y="1314037"/>
            <a:ext cx="3073200" cy="237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What’s broken right now?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52"/>
          <p:cNvSpPr txBox="1"/>
          <p:nvPr/>
        </p:nvSpPr>
        <p:spPr>
          <a:xfrm>
            <a:off x="4261950" y="3394275"/>
            <a:ext cx="3966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Structural blockers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No agreed-upon metric for “LLM safety”</a:t>
            </a:r>
            <a:endParaRPr sz="1000">
              <a:solidFill>
                <a:schemeClr val="dk1"/>
              </a:solidFill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Fragmented ecosystem (commercial vs open-source)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3" name="Google Shape;473;p52"/>
          <p:cNvSpPr txBox="1"/>
          <p:nvPr/>
        </p:nvSpPr>
        <p:spPr>
          <a:xfrm>
            <a:off x="471500" y="3394275"/>
            <a:ext cx="3000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</a:rPr>
              <a:t>Critical gap</a:t>
            </a:r>
            <a:endParaRPr b="1"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We have hundreds of models being released weekly and zero infrastructure to test them.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474" name="Google Shape;474;p52"/>
          <p:cNvSpPr/>
          <p:nvPr/>
        </p:nvSpPr>
        <p:spPr>
          <a:xfrm>
            <a:off x="4072200" y="1146813"/>
            <a:ext cx="4345500" cy="1835400"/>
          </a:xfrm>
          <a:prstGeom prst="roundRect">
            <a:avLst>
              <a:gd fmla="val 7021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5" name="Google Shape;475;p52"/>
          <p:cNvSpPr/>
          <p:nvPr/>
        </p:nvSpPr>
        <p:spPr>
          <a:xfrm>
            <a:off x="362000" y="3337800"/>
            <a:ext cx="3475200" cy="1108200"/>
          </a:xfrm>
          <a:prstGeom prst="roundRect">
            <a:avLst>
              <a:gd fmla="val 7021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6" name="Google Shape;476;p52"/>
          <p:cNvSpPr/>
          <p:nvPr/>
        </p:nvSpPr>
        <p:spPr>
          <a:xfrm>
            <a:off x="362000" y="1138460"/>
            <a:ext cx="3506400" cy="1908600"/>
          </a:xfrm>
          <a:prstGeom prst="roundRect">
            <a:avLst>
              <a:gd fmla="val 7021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477" name="Google Shape;477;p52"/>
          <p:cNvSpPr/>
          <p:nvPr/>
        </p:nvSpPr>
        <p:spPr>
          <a:xfrm>
            <a:off x="4161750" y="3337800"/>
            <a:ext cx="4345500" cy="1108200"/>
          </a:xfrm>
          <a:prstGeom prst="roundRect">
            <a:avLst>
              <a:gd fmla="val 7021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53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483" name="Google Shape;483;p53"/>
          <p:cNvGraphicFramePr/>
          <p:nvPr/>
        </p:nvGraphicFramePr>
        <p:xfrm>
          <a:off x="377175" y="829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{AF270512-87DA-483A-BD20-59E645D9DE5C}</a:tableStyleId>
              </a:tblPr>
              <a:tblGrid>
                <a:gridCol w="2044400"/>
                <a:gridCol w="2292050"/>
                <a:gridCol w="2901650"/>
              </a:tblGrid>
              <a:tr h="4082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Organization / Project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Focus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Gap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Anthropic evals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Internal red-teaming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Not open-source / not reproducible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Apollo Research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Research on eval science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No applied evaluation product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OpenAI Evals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Framework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Not standardized, not usable for enterprises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Hugging Face Safetensors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Model integrity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</a:rPr>
                        <a:t>No behavioral red-teaming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84" name="Google Shape;484;p53"/>
          <p:cNvSpPr txBox="1"/>
          <p:nvPr>
            <p:ph idx="4294967295" type="subTitle"/>
          </p:nvPr>
        </p:nvSpPr>
        <p:spPr>
          <a:xfrm>
            <a:off x="388200" y="143925"/>
            <a:ext cx="8367600" cy="307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Competitive landscape</a:t>
            </a:r>
            <a:endParaRPr/>
          </a:p>
        </p:txBody>
      </p:sp>
      <p:sp>
        <p:nvSpPr>
          <p:cNvPr id="485" name="Google Shape;485;p53"/>
          <p:cNvSpPr/>
          <p:nvPr/>
        </p:nvSpPr>
        <p:spPr>
          <a:xfrm>
            <a:off x="323850" y="4301000"/>
            <a:ext cx="5591400" cy="3531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31075" lIns="131075" spcFirstLastPara="1" rIns="131075" wrap="square" tIns="131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3">
                <a:latin typeface="Jost"/>
                <a:ea typeface="Jost"/>
                <a:cs typeface="Jost"/>
                <a:sym typeface="Jost"/>
              </a:rPr>
              <a:t>Generates </a:t>
            </a:r>
            <a:r>
              <a:rPr lang="en" sz="1433">
                <a:latin typeface="Jost"/>
                <a:ea typeface="Jost"/>
                <a:cs typeface="Jost"/>
                <a:sym typeface="Jost"/>
              </a:rPr>
              <a:t>security scorecards with reproducibility</a:t>
            </a:r>
            <a:endParaRPr sz="1433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6" name="Google Shape;486;p53"/>
          <p:cNvSpPr/>
          <p:nvPr/>
        </p:nvSpPr>
        <p:spPr>
          <a:xfrm>
            <a:off x="356100" y="3794600"/>
            <a:ext cx="5526900" cy="3531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31075" lIns="131075" spcFirstLastPara="1" rIns="131075" wrap="square" tIns="131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3">
                <a:latin typeface="Jost"/>
                <a:ea typeface="Jost"/>
                <a:cs typeface="Jost"/>
                <a:sym typeface="Jost"/>
              </a:rPr>
              <a:t>Works across commercial and open-source models</a:t>
            </a:r>
            <a:endParaRPr sz="1433"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7" name="Google Shape;487;p53"/>
          <p:cNvSpPr/>
          <p:nvPr/>
        </p:nvSpPr>
        <p:spPr>
          <a:xfrm>
            <a:off x="356100" y="3288189"/>
            <a:ext cx="5526900" cy="3531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131075" lIns="131075" spcFirstLastPara="1" rIns="131075" wrap="square" tIns="1310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3">
                <a:latin typeface="Jost"/>
                <a:ea typeface="Jost"/>
                <a:cs typeface="Jost"/>
                <a:sym typeface="Jost"/>
              </a:rPr>
              <a:t>Runs thousands of automated cybersecurity attack</a:t>
            </a:r>
            <a:r>
              <a:rPr lang="en" sz="1433">
                <a:latin typeface="Jost"/>
                <a:ea typeface="Jost"/>
                <a:cs typeface="Jost"/>
                <a:sym typeface="Jost"/>
              </a:rPr>
              <a:t>s</a:t>
            </a:r>
            <a:endParaRPr sz="1433">
              <a:solidFill>
                <a:srgbClr val="000000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88" name="Google Shape;488;p53"/>
          <p:cNvSpPr txBox="1"/>
          <p:nvPr/>
        </p:nvSpPr>
        <p:spPr>
          <a:xfrm>
            <a:off x="388200" y="2945549"/>
            <a:ext cx="34101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20">
                <a:solidFill>
                  <a:srgbClr val="FCE5CD"/>
                </a:solidFill>
                <a:latin typeface="Jost"/>
                <a:ea typeface="Jost"/>
                <a:cs typeface="Jost"/>
                <a:sym typeface="Jost"/>
              </a:rPr>
              <a:t>No platform exists that:</a:t>
            </a:r>
            <a:endParaRPr sz="1720">
              <a:solidFill>
                <a:srgbClr val="FCE5CD"/>
              </a:solidFill>
              <a:latin typeface="Jost"/>
              <a:ea typeface="Jost"/>
              <a:cs typeface="Jost"/>
              <a:sym typeface="Jos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4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4" name="Google Shape;494;p54"/>
          <p:cNvSpPr txBox="1"/>
          <p:nvPr>
            <p:ph idx="14" type="subTitle"/>
          </p:nvPr>
        </p:nvSpPr>
        <p:spPr>
          <a:xfrm>
            <a:off x="317250" y="280975"/>
            <a:ext cx="8367600" cy="3693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Solution</a:t>
            </a:r>
            <a:endParaRPr sz="2400"/>
          </a:p>
        </p:txBody>
      </p:sp>
      <p:grpSp>
        <p:nvGrpSpPr>
          <p:cNvPr id="495" name="Google Shape;495;p54"/>
          <p:cNvGrpSpPr/>
          <p:nvPr/>
        </p:nvGrpSpPr>
        <p:grpSpPr>
          <a:xfrm>
            <a:off x="545323" y="3881871"/>
            <a:ext cx="5560389" cy="643356"/>
            <a:chOff x="1593000" y="2322568"/>
            <a:chExt cx="2939827" cy="643356"/>
          </a:xfrm>
        </p:grpSpPr>
        <p:sp>
          <p:nvSpPr>
            <p:cNvPr id="496" name="Google Shape;496;p5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4"/>
            <p:cNvSpPr/>
            <p:nvPr/>
          </p:nvSpPr>
          <p:spPr>
            <a:xfrm rot="-5400000">
              <a:off x="3501574" y="1934671"/>
              <a:ext cx="643356" cy="1419149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5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Regional Guardrails for content validation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99" name="Google Shape;499;p5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D5CDF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E63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501" name="Google Shape;501;p54"/>
          <p:cNvGrpSpPr/>
          <p:nvPr/>
        </p:nvGrpSpPr>
        <p:grpSpPr>
          <a:xfrm>
            <a:off x="545237" y="2571744"/>
            <a:ext cx="5560304" cy="643355"/>
            <a:chOff x="1593000" y="2322568"/>
            <a:chExt cx="3012246" cy="643355"/>
          </a:xfrm>
        </p:grpSpPr>
        <p:sp>
          <p:nvSpPr>
            <p:cNvPr id="502" name="Google Shape;502;p5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54"/>
            <p:cNvSpPr/>
            <p:nvPr/>
          </p:nvSpPr>
          <p:spPr>
            <a:xfrm rot="-5400000">
              <a:off x="3537786" y="1898463"/>
              <a:ext cx="643350" cy="1491569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Evaluation engine for modular test suite (cybersecurity,  jailbreaks)</a:t>
              </a:r>
              <a:endParaRPr sz="1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endParaRPr>
            </a:p>
          </p:txBody>
        </p:sp>
        <p:sp>
          <p:nvSpPr>
            <p:cNvPr id="505" name="Google Shape;505;p5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D5CDF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E63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507" name="Google Shape;507;p54"/>
          <p:cNvGrpSpPr/>
          <p:nvPr/>
        </p:nvGrpSpPr>
        <p:grpSpPr>
          <a:xfrm>
            <a:off x="545273" y="3226721"/>
            <a:ext cx="5560389" cy="643356"/>
            <a:chOff x="1593000" y="2322568"/>
            <a:chExt cx="2939827" cy="643356"/>
          </a:xfrm>
        </p:grpSpPr>
        <p:sp>
          <p:nvSpPr>
            <p:cNvPr id="508" name="Google Shape;508;p5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54"/>
            <p:cNvSpPr/>
            <p:nvPr/>
          </p:nvSpPr>
          <p:spPr>
            <a:xfrm rot="-5400000">
              <a:off x="3501574" y="1934671"/>
              <a:ext cx="643356" cy="1419149"/>
            </a:xfrm>
            <a:prstGeom prst="rect">
              <a:avLst/>
            </a:prstGeom>
            <a:solidFill>
              <a:srgbClr val="0C57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54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Extensible integrations (OpenAI, Anthropic,Gemini)</a:t>
              </a:r>
              <a:endParaRPr sz="12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11" name="Google Shape;511;p5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0D5CDF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5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E63F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sp>
        <p:nvSpPr>
          <p:cNvPr id="513" name="Google Shape;513;p54"/>
          <p:cNvSpPr txBox="1"/>
          <p:nvPr>
            <p:ph type="title"/>
          </p:nvPr>
        </p:nvSpPr>
        <p:spPr>
          <a:xfrm>
            <a:off x="481500" y="806425"/>
            <a:ext cx="8039100" cy="14106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SafeGuardLLM: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 Works as an LLM security evaluation platform.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	•	Executes 7,768 structured adversarial tests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	•	Evaluates jailbreaks, data leakage, hallucination under adversarial pressure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	•	Generates standardized safety scores and audit reports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MVP already built and showcased to users.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latin typeface="Archivo"/>
              <a:ea typeface="Archivo"/>
              <a:cs typeface="Archivo"/>
              <a:sym typeface="Archiv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400">
              <a:latin typeface="Archivo"/>
              <a:ea typeface="Archivo"/>
              <a:cs typeface="Archivo"/>
              <a:sym typeface="Archiv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55"/>
          <p:cNvSpPr txBox="1"/>
          <p:nvPr>
            <p:ph idx="14" type="subTitle"/>
          </p:nvPr>
        </p:nvSpPr>
        <p:spPr>
          <a:xfrm>
            <a:off x="388200" y="215400"/>
            <a:ext cx="8367600" cy="307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Adopts This and Why?</a:t>
            </a:r>
            <a:endParaRPr/>
          </a:p>
        </p:txBody>
      </p:sp>
      <p:sp>
        <p:nvSpPr>
          <p:cNvPr id="519" name="Google Shape;519;p55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0" name="Google Shape;520;p55"/>
          <p:cNvCxnSpPr/>
          <p:nvPr/>
        </p:nvCxnSpPr>
        <p:spPr>
          <a:xfrm rot="10800000">
            <a:off x="409637" y="3460563"/>
            <a:ext cx="790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21" name="Google Shape;521;p55"/>
          <p:cNvSpPr txBox="1"/>
          <p:nvPr>
            <p:ph idx="3" type="subTitle"/>
          </p:nvPr>
        </p:nvSpPr>
        <p:spPr>
          <a:xfrm>
            <a:off x="1948698" y="875388"/>
            <a:ext cx="6038400" cy="10200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First adopters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AI safety teams at Hugging Face, Falcons AI, OpenAI, Anthropic, Mistral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Government &amp; regulatory bodies (EU AI Act compliance)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Enterprises deploying LLMs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5"/>
          <p:cNvSpPr txBox="1"/>
          <p:nvPr>
            <p:ph idx="5" type="body"/>
          </p:nvPr>
        </p:nvSpPr>
        <p:spPr>
          <a:xfrm>
            <a:off x="1948698" y="2388426"/>
            <a:ext cx="6148200" cy="8439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Evidence of model safety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Audit reporting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Benchmarking across providers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5"/>
          <p:cNvSpPr txBox="1"/>
          <p:nvPr>
            <p:ph idx="6" type="subTitle"/>
          </p:nvPr>
        </p:nvSpPr>
        <p:spPr>
          <a:xfrm>
            <a:off x="1948698" y="2202017"/>
            <a:ext cx="5372100" cy="234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Value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5"/>
          <p:cNvSpPr txBox="1"/>
          <p:nvPr>
            <p:ph idx="7" type="body"/>
          </p:nvPr>
        </p:nvSpPr>
        <p:spPr>
          <a:xfrm>
            <a:off x="1948698" y="4136150"/>
            <a:ext cx="6648000" cy="643800"/>
          </a:xfrm>
          <a:prstGeom prst="rect">
            <a:avLst/>
          </a:prstGeom>
        </p:spPr>
        <p:txBody>
          <a:bodyPr anchorCtr="0" anchor="t" bIns="0" lIns="0" spcFirstLastPara="1" rIns="0" wrap="square" tIns="4570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Testing top open-source models and publishing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security reports and scorecards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Labs come inbound because evaluations are public and comparison-oriented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5"/>
          <p:cNvSpPr txBox="1"/>
          <p:nvPr>
            <p:ph idx="8" type="subTitle"/>
          </p:nvPr>
        </p:nvSpPr>
        <p:spPr>
          <a:xfrm>
            <a:off x="1948698" y="3903648"/>
            <a:ext cx="5372100" cy="232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Solutions can be achieved through</a:t>
            </a:r>
            <a:endParaRPr b="1"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5"/>
          <p:cNvSpPr txBox="1"/>
          <p:nvPr>
            <p:ph type="title"/>
          </p:nvPr>
        </p:nvSpPr>
        <p:spPr>
          <a:xfrm>
            <a:off x="388208" y="750175"/>
            <a:ext cx="14175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27" name="Google Shape;527;p55"/>
          <p:cNvSpPr txBox="1"/>
          <p:nvPr>
            <p:ph idx="9" type="title"/>
          </p:nvPr>
        </p:nvSpPr>
        <p:spPr>
          <a:xfrm>
            <a:off x="388208" y="2197170"/>
            <a:ext cx="14175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28" name="Google Shape;528;p55"/>
          <p:cNvSpPr txBox="1"/>
          <p:nvPr>
            <p:ph idx="13" type="title"/>
          </p:nvPr>
        </p:nvSpPr>
        <p:spPr>
          <a:xfrm>
            <a:off x="388208" y="3660975"/>
            <a:ext cx="1417500" cy="91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cxnSp>
        <p:nvCxnSpPr>
          <p:cNvPr id="529" name="Google Shape;529;p55"/>
          <p:cNvCxnSpPr/>
          <p:nvPr/>
        </p:nvCxnSpPr>
        <p:spPr>
          <a:xfrm rot="10800000">
            <a:off x="388206" y="1965163"/>
            <a:ext cx="79056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6"/>
          <p:cNvSpPr txBox="1"/>
          <p:nvPr>
            <p:ph idx="20" type="subTitle"/>
          </p:nvPr>
        </p:nvSpPr>
        <p:spPr>
          <a:xfrm>
            <a:off x="361975" y="539900"/>
            <a:ext cx="8367600" cy="307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Execution Steps and Timeline</a:t>
            </a:r>
            <a:endParaRPr b="1"/>
          </a:p>
        </p:txBody>
      </p:sp>
      <p:sp>
        <p:nvSpPr>
          <p:cNvPr id="535" name="Google Shape;535;p56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6" name="Google Shape;536;p56"/>
          <p:cNvSpPr txBox="1"/>
          <p:nvPr>
            <p:ph idx="6" type="body"/>
          </p:nvPr>
        </p:nvSpPr>
        <p:spPr>
          <a:xfrm>
            <a:off x="299400" y="1446900"/>
            <a:ext cx="3980700" cy="22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SafeGuardLLM evaluates model and detects vulnerabilities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Research Labs receive quantifiable security reports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Labs fix vulnerabilities that results in safer release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Transparency leads to ecosystem accountability</a:t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Unsafe models can no longer be shipped without scrutiny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7"/>
          <p:cNvSpPr/>
          <p:nvPr/>
        </p:nvSpPr>
        <p:spPr>
          <a:xfrm>
            <a:off x="409662" y="1239525"/>
            <a:ext cx="2523300" cy="2978400"/>
          </a:xfrm>
          <a:prstGeom prst="roundRect">
            <a:avLst>
              <a:gd fmla="val 619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2" name="Google Shape;542;p57"/>
          <p:cNvSpPr/>
          <p:nvPr/>
        </p:nvSpPr>
        <p:spPr>
          <a:xfrm>
            <a:off x="3140149" y="1239525"/>
            <a:ext cx="2523300" cy="2978400"/>
          </a:xfrm>
          <a:prstGeom prst="roundRect">
            <a:avLst>
              <a:gd fmla="val 619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3" name="Google Shape;543;p57"/>
          <p:cNvSpPr/>
          <p:nvPr/>
        </p:nvSpPr>
        <p:spPr>
          <a:xfrm>
            <a:off x="5870518" y="1239525"/>
            <a:ext cx="2523300" cy="2978400"/>
          </a:xfrm>
          <a:prstGeom prst="roundRect">
            <a:avLst>
              <a:gd fmla="val 6198" name="adj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Archivo"/>
              <a:ea typeface="Archivo"/>
              <a:cs typeface="Archivo"/>
              <a:sym typeface="Archivo"/>
            </a:endParaRPr>
          </a:p>
        </p:txBody>
      </p:sp>
      <p:sp>
        <p:nvSpPr>
          <p:cNvPr id="544" name="Google Shape;544;p57"/>
          <p:cNvSpPr txBox="1"/>
          <p:nvPr>
            <p:ph idx="12" type="sldNum"/>
          </p:nvPr>
        </p:nvSpPr>
        <p:spPr>
          <a:xfrm>
            <a:off x="8227975" y="217725"/>
            <a:ext cx="548700" cy="234000"/>
          </a:xfrm>
          <a:prstGeom prst="rect">
            <a:avLst/>
          </a:prstGeom>
        </p:spPr>
        <p:txBody>
          <a:bodyPr anchorCtr="0" anchor="ctr" bIns="91425" lIns="0" spcFirstLastPara="1" rIns="0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5" name="Google Shape;545;p57"/>
          <p:cNvSpPr txBox="1"/>
          <p:nvPr>
            <p:ph idx="2" type="subTitle"/>
          </p:nvPr>
        </p:nvSpPr>
        <p:spPr>
          <a:xfrm>
            <a:off x="617040" y="1398077"/>
            <a:ext cx="2108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Arial"/>
                <a:ea typeface="Arial"/>
                <a:cs typeface="Arial"/>
                <a:sym typeface="Arial"/>
              </a:rPr>
              <a:t>What’s newly possible in 2025/2026?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57"/>
          <p:cNvSpPr txBox="1"/>
          <p:nvPr>
            <p:ph idx="3" type="body"/>
          </p:nvPr>
        </p:nvSpPr>
        <p:spPr>
          <a:xfrm>
            <a:off x="361975" y="1914525"/>
            <a:ext cx="24246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Explosion of open-source LLMs (Llama 3, Mistral, Qwen)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EU AI ACT mandates model safety documentation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Demand for independent evaluation increases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7"/>
          <p:cNvSpPr txBox="1"/>
          <p:nvPr>
            <p:ph idx="4" type="subTitle"/>
          </p:nvPr>
        </p:nvSpPr>
        <p:spPr>
          <a:xfrm>
            <a:off x="3347433" y="1398077"/>
            <a:ext cx="2108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Unfair advantage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7"/>
          <p:cNvSpPr txBox="1"/>
          <p:nvPr>
            <p:ph idx="5" type="body"/>
          </p:nvPr>
        </p:nvSpPr>
        <p:spPr>
          <a:xfrm>
            <a:off x="3116254" y="1872825"/>
            <a:ext cx="24246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Already built evaluation engine (7,768 tests live)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Collaborated with OWASP founder for LLM attack test categories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Only system attempting regional guardrails (UAE, EU</a:t>
            </a:r>
            <a:r>
              <a:rPr lang="en" sz="1200"/>
              <a:t>)</a:t>
            </a:r>
            <a:endParaRPr sz="12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7"/>
          <p:cNvSpPr txBox="1"/>
          <p:nvPr>
            <p:ph idx="6" type="subTitle"/>
          </p:nvPr>
        </p:nvSpPr>
        <p:spPr>
          <a:xfrm>
            <a:off x="6077887" y="1398077"/>
            <a:ext cx="2108700" cy="314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latin typeface="Arial"/>
                <a:ea typeface="Arial"/>
                <a:cs typeface="Arial"/>
                <a:sym typeface="Arial"/>
              </a:rPr>
              <a:t>Expected Deliverables</a:t>
            </a:r>
            <a:endParaRPr b="1"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57"/>
          <p:cNvSpPr txBox="1"/>
          <p:nvPr>
            <p:ph idx="7" type="body"/>
          </p:nvPr>
        </p:nvSpPr>
        <p:spPr>
          <a:xfrm>
            <a:off x="5910783" y="1872825"/>
            <a:ext cx="2275800" cy="2345100"/>
          </a:xfrm>
          <a:prstGeom prst="rect">
            <a:avLst/>
          </a:prstGeom>
        </p:spPr>
        <p:txBody>
          <a:bodyPr anchorCtr="0" anchor="t" bIns="137150" lIns="0" spcFirstLastPara="1" rIns="0" wrap="square" tIns="137150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</a:pPr>
            <a:r>
              <a:rPr lang="en" sz="1200">
                <a:latin typeface="Arial"/>
                <a:ea typeface="Arial"/>
                <a:cs typeface="Arial"/>
                <a:sym typeface="Arial"/>
              </a:rPr>
              <a:t>Evaluate any HF model via model ID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Archivo"/>
              <a:buChar char="●"/>
            </a:pPr>
            <a:r>
              <a:rPr b="1" lang="en" sz="1200">
                <a:latin typeface="Arial"/>
                <a:ea typeface="Arial"/>
                <a:cs typeface="Arial"/>
                <a:sym typeface="Arial"/>
              </a:rPr>
              <a:t>Guardrails by region: </a:t>
            </a:r>
            <a:r>
              <a:rPr lang="en" sz="1200">
                <a:latin typeface="Arial"/>
                <a:ea typeface="Arial"/>
                <a:cs typeface="Arial"/>
                <a:sym typeface="Arial"/>
              </a:rPr>
              <a:t>Filtering aligned to UAE, EU, US, Asia safety guidelines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7"/>
          <p:cNvSpPr txBox="1"/>
          <p:nvPr>
            <p:ph idx="15" type="subTitle"/>
          </p:nvPr>
        </p:nvSpPr>
        <p:spPr>
          <a:xfrm>
            <a:off x="361975" y="539900"/>
            <a:ext cx="8367600" cy="3078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YOU, WHY NOW?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58" title="SafeGuardLLM Security Evaluation for AI Models 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00" y="760475"/>
            <a:ext cx="7145726" cy="401947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58"/>
          <p:cNvSpPr txBox="1"/>
          <p:nvPr>
            <p:ph idx="4294967295" type="subTitle"/>
          </p:nvPr>
        </p:nvSpPr>
        <p:spPr>
          <a:xfrm>
            <a:off x="507725" y="215400"/>
            <a:ext cx="8367600" cy="307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/>
                <a:ea typeface="Arial"/>
                <a:cs typeface="Arial"/>
                <a:sym typeface="Arial"/>
              </a:rPr>
              <a:t>Demo Video</a:t>
            </a:r>
            <a:endParaRPr sz="2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Business Plan Presentation">
  <a:themeElements>
    <a:clrScheme name="Simple Light">
      <a:dk1>
        <a:srgbClr val="FFFFFF"/>
      </a:dk1>
      <a:lt1>
        <a:srgbClr val="2C2C2E"/>
      </a:lt1>
      <a:dk2>
        <a:srgbClr val="B5B5B7"/>
      </a:dk2>
      <a:lt2>
        <a:srgbClr val="D6DEE6"/>
      </a:lt2>
      <a:accent1>
        <a:srgbClr val="0141FA"/>
      </a:accent1>
      <a:accent2>
        <a:srgbClr val="0B67FF"/>
      </a:accent2>
      <a:accent3>
        <a:srgbClr val="3E319E"/>
      </a:accent3>
      <a:accent4>
        <a:srgbClr val="5920CA"/>
      </a:accent4>
      <a:accent5>
        <a:srgbClr val="9900FF"/>
      </a:accent5>
      <a:accent6>
        <a:srgbClr val="3C4043"/>
      </a:accent6>
      <a:hlink>
        <a:srgbClr val="B5B5B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