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41594d124c14ac1" /><Relationship Type="http://schemas.openxmlformats.org/officeDocument/2006/relationships/extended-properties" Target="/docProps/app.xml" Id="R77f81f1e766847c8" /><Relationship Type="http://schemas.openxmlformats.org/officeDocument/2006/relationships/officeDocument" Target="/ppt/presentation.xml" Id="R2a363030266b4c7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49a6dd7287a46a4"/>
  </p:sldMasterIdLst>
  <p:notesMasterIdLst>
    <p:notesMasterId xmlns:r="http://schemas.openxmlformats.org/officeDocument/2006/relationships" r:id="R3f3b9c7b0da148d0"/>
  </p:notesMasterIdLst>
  <p:sldIdLst>
    <p:sldId xmlns:r="http://schemas.openxmlformats.org/officeDocument/2006/relationships" id="256" r:id="Rd8a5193b5bcb46b9"/>
  </p:sldIdLst>
  <p:sldSz cx="11572875" cy="14468475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d409553cf4b4756" /><Relationship Type="http://schemas.openxmlformats.org/officeDocument/2006/relationships/slideMaster" Target="/ppt/slideMasters/slideMaster1.xml" Id="R249a6dd7287a46a4" /><Relationship Type="http://schemas.openxmlformats.org/officeDocument/2006/relationships/notesMaster" Target="/ppt/notesMasters/notesMaster1.xml" Id="R3f3b9c7b0da148d0" /><Relationship Type="http://schemas.openxmlformats.org/officeDocument/2006/relationships/presProps" Target="/ppt/presProps.xml" Id="Re72f74284a1945a9" /><Relationship Type="http://schemas.openxmlformats.org/officeDocument/2006/relationships/tableStyles" Target="/ppt/tableStyles.xml" Id="R15a0bf5928384585" /><Relationship Type="http://schemas.openxmlformats.org/officeDocument/2006/relationships/slide" Target="/ppt/slides/slide1.xml" Id="Rd8a5193b5bcb46b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5e9d4a60278464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fdf79f0444f49b7" /><Relationship Type="http://schemas.openxmlformats.org/officeDocument/2006/relationships/notesMaster" Target="/ppt/notesMasters/notesMaster1.xml" Id="Rbf0048523f06466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a41c510db5044d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5b66be1622476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6b457fb9d24455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68bb5bfb914411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ac29d05ef54ef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4b1086c29445c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6306DA7F-B198-4368-A530-3BF6F182E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7116" y="4662064"/>
            <a:ext cx="578644" cy="8038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CE9556D6-E54B-4530-B158-B6695D21F5C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157288" y="5465868"/>
            <a:ext cx="9258300" cy="20898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4AFA0ACD-5327-4F3E-B0F0-D77AECA5B3A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735931" y="7957661"/>
            <a:ext cx="8101013" cy="16076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Accent rule">
            <a:extLst xmlns:a="http://schemas.openxmlformats.org/drawingml/2006/main">
              <a:ext uri="{FF2B5EF4-FFF2-40B4-BE49-F238E27FC236}">
                <a16:creationId xmlns:a16="http://schemas.microsoft.com/office/drawing/2014/main" id="{983E3463-F118-45A1-B547-C9B3E8F11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7116" y="5224727"/>
            <a:ext cx="578644" cy="8038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B01CF31-F25F-4182-A3A2-864C509C8AC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157288" y="6028531"/>
            <a:ext cx="9258300" cy="24114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08F3CCE4-1DEE-4369-9E32-E373D6A4C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974" y="3215217"/>
            <a:ext cx="578644" cy="8038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126ED184-B769-40C1-8617-6DF6D1A46E4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0974" y="1125326"/>
            <a:ext cx="10270927" cy="17683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D91058D0-CF60-4723-9CE1-C0864F97E47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50974" y="4019021"/>
            <a:ext cx="10270927" cy="90026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16991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1pPr>
            <a:lvl2pPr marL="506313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2pPr>
            <a:lvl3pPr marL="795635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3pPr>
            <a:lvl4pPr marL="1084957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4pPr>
            <a:lvl5pPr marL="1374279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5pPr>
            <a:lvl6pPr marL="1663601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6pPr>
            <a:lvl7pPr marL="1952923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7pPr>
            <a:lvl8pPr marL="2242245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8pPr>
            <a:lvl9pPr marL="2531566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Accent rule">
            <a:extLst xmlns:a="http://schemas.openxmlformats.org/drawingml/2006/main">
              <a:ext uri="{FF2B5EF4-FFF2-40B4-BE49-F238E27FC236}">
                <a16:creationId xmlns:a16="http://schemas.microsoft.com/office/drawing/2014/main" id="{33E6A005-DCC4-4580-970D-ACF580184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974" y="3215217"/>
            <a:ext cx="578644" cy="8038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C5420E41-07B7-47A3-99FB-1F586B1F3BE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0974" y="1125326"/>
            <a:ext cx="10270927" cy="17683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CABD167-830F-4D92-8103-53127C9AFE8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50974" y="4019021"/>
            <a:ext cx="4773811" cy="90026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16991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1pPr>
            <a:lvl2pPr marL="506313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2pPr>
            <a:lvl3pPr marL="795635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3pPr>
            <a:lvl4pPr marL="1084957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4pPr>
            <a:lvl5pPr marL="1374279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5pPr>
            <a:lvl6pPr marL="1663601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6pPr>
            <a:lvl7pPr marL="1952923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7pPr>
            <a:lvl8pPr marL="2242245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8pPr>
            <a:lvl9pPr marL="2531566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4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16E9025-23FD-4FB7-ABD9-B602AA3BD56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148090" y="4019021"/>
            <a:ext cx="4773811" cy="90026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16991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1pPr>
            <a:lvl2pPr marL="506313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2pPr>
            <a:lvl3pPr marL="795635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3pPr>
            <a:lvl4pPr marL="1084957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4pPr>
            <a:lvl5pPr marL="1374279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5pPr>
            <a:lvl6pPr marL="1663601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6pPr>
            <a:lvl7pPr marL="1952923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7pPr>
            <a:lvl8pPr marL="2242245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8pPr>
            <a:lvl9pPr marL="2531566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71BD7892-0011-4A05-9A90-E845FD349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974" y="3215217"/>
            <a:ext cx="578644" cy="8038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7DD1D6E8-96BF-44FA-AF76-6912E5C1198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0974" y="1125326"/>
            <a:ext cx="10270927" cy="17683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0969FDC-5FFC-4C13-863F-D6ECB65C2C7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50974" y="4019021"/>
            <a:ext cx="4773811" cy="90026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16991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1pPr>
            <a:lvl2pPr marL="506313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2pPr>
            <a:lvl3pPr marL="795635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3pPr>
            <a:lvl4pPr marL="1084957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4pPr>
            <a:lvl5pPr marL="1374279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5pPr>
            <a:lvl6pPr marL="1663601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6pPr>
            <a:lvl7pPr marL="1952923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7pPr>
            <a:lvl8pPr marL="2242245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8pPr>
            <a:lvl9pPr marL="2531566" indent="-216991">
              <a:lnSpc>
                <a:spcPct val="110000"/>
              </a:lnSpc>
              <a:spcBef>
                <a:spcPts val="0"/>
              </a:spcBef>
              <a:spcAft>
                <a:spcPts val="1139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7533e09567e4fdb" /><Relationship Type="http://schemas.openxmlformats.org/officeDocument/2006/relationships/slideLayout" Target="/ppt/slideLayouts/slideLayout1.xml" Id="Re2051ec6873e4f43" /><Relationship Type="http://schemas.openxmlformats.org/officeDocument/2006/relationships/slideLayout" Target="/ppt/slideLayouts/slideLayout2.xml" Id="Ra7e6b6ebd4494d0b" /><Relationship Type="http://schemas.openxmlformats.org/officeDocument/2006/relationships/slideLayout" Target="/ppt/slideLayouts/slideLayout3.xml" Id="R332bae4c80ab4c29" /><Relationship Type="http://schemas.openxmlformats.org/officeDocument/2006/relationships/slideLayout" Target="/ppt/slideLayouts/slideLayout4.xml" Id="R7d12da8eb3904bb4" /><Relationship Type="http://schemas.openxmlformats.org/officeDocument/2006/relationships/slideLayout" Target="/ppt/slideLayouts/slideLayout5.xml" Id="R59e4ccedc1934472" /><Relationship Type="http://schemas.openxmlformats.org/officeDocument/2006/relationships/slideLayout" Target="/ppt/slideLayouts/slideLayout6.xml" Id="Rdab44607336f4e5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2051ec6873e4f43"/>
    <p:sldLayoutId xmlns:r="http://schemas.openxmlformats.org/officeDocument/2006/relationships" id="2147483650" r:id="Ra7e6b6ebd4494d0b"/>
    <p:sldLayoutId xmlns:r="http://schemas.openxmlformats.org/officeDocument/2006/relationships" id="2147483651" r:id="R332bae4c80ab4c29"/>
    <p:sldLayoutId xmlns:r="http://schemas.openxmlformats.org/officeDocument/2006/relationships" id="2147483652" r:id="R7d12da8eb3904bb4"/>
    <p:sldLayoutId xmlns:r="http://schemas.openxmlformats.org/officeDocument/2006/relationships" id="2147483653" r:id="R59e4ccedc1934472"/>
    <p:sldLayoutId xmlns:r="http://schemas.openxmlformats.org/officeDocument/2006/relationships" id="2147483654" r:id="Rdab44607336f4e5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70066737e144de" /><Relationship Type="http://schemas.openxmlformats.org/officeDocument/2006/relationships/image" Target="/ppt/media/image.png" Id="Reaa9c9c1c1a449f8" /><Relationship Type="http://schemas.openxmlformats.org/officeDocument/2006/relationships/image" Target="/ppt/media/image2.png" Id="Rf4146b69d0dd487d" /><Relationship Type="http://schemas.openxmlformats.org/officeDocument/2006/relationships/image" Target="/ppt/media/image3.png" Id="R6f7337230c784b4f" /><Relationship Type="http://schemas.openxmlformats.org/officeDocument/2006/relationships/notesSlide" Target="/ppt/notesSlides/notesSlide1.xml" Id="Rc63ca69420394910" /></Relationships>
</file>

<file path=ppt/slides/slide1.xml><?xml version="1.0" encoding="utf-8"?>
<p:sld xmlns:p="http://schemas.openxmlformats.org/presentationml/2006/main">
  <p:cSld>
    <p:bg>
      <p:bgPr>
        <ns1:blipFill xmlns:ns1="http://schemas.openxmlformats.org/drawingml/2006/main">
          <ns1:blip xmlns:r="http://schemas.openxmlformats.org/officeDocument/2006/relationships" r:embed="Reaa9c9c1c1a449f8"/>
          <ns1:srcRect/>
          <ns1:stretch>
            <ns1:fillRect/>
          </ns1:stretch>
        </ns1:blipFill>
        <ns2:effectLst xmlns:ns2="http://schemas.openxmlformats.org/drawingml/2006/main"/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146b69d0dd487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04825" y="2257425"/>
            <a:ext cx="10553700" cy="6248400"/>
          </a:xfrm>
          <a:prstGeom xmlns:a="http://schemas.openxmlformats.org/drawingml/2006/main" prst="rect">
            <a:avLst/>
          </a:prstGeom>
        </p:spPr>
      </p:pic>
      <p:pic>
        <p:nvPicPr>
          <p:cNvPr id="6" name=""/>
          <p:cNvPicPr>
            <a:picLocks xmlns:a="http://schemas.openxmlformats.org/drawingml/2006/main" noChangeAspect="1" noSelect="1" noMove="1" noResize="1"/>
          </p:cNvPicPr>
          <p:nvPr/>
        </p:nvPicPr>
        <p:blipFill>
          <a:blip xmlns:r="http://schemas.openxmlformats.org/officeDocument/2006/relationships" xmlns:a="http://schemas.openxmlformats.org/drawingml/2006/main" r:embed="R6f7337230c784b4f"/>
          <a:stretch xmlns:a="http://schemas.openxmlformats.org/drawingml/2006/main"/>
        </p:blipFill>
        <p:spPr>
          <a:xfrm xmlns:a="http://schemas.openxmlformats.org/drawingml/2006/main">
            <a:off x="1571625" y="2257425"/>
            <a:ext cx="666750" cy="2476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72921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2026-10-02T00:27:28.2230000Z</dcterms:created>
  <dcterms:modified xsi:type="dcterms:W3CDTF">2026-10-02T00:27:28.2230000Z</dcterms:modified>
</coreProperties>
</file>