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1" r:id="rId5"/>
    <p:sldMasterId id="2147483674" r:id="rId6"/>
    <p:sldMasterId id="2147483696" r:id="rId7"/>
    <p:sldMasterId id="2147483703" r:id="rId8"/>
    <p:sldMasterId id="2147483706" r:id="rId9"/>
    <p:sldMasterId id="2147483731" r:id="rId10"/>
  </p:sldMasterIdLst>
  <p:sldIdLst>
    <p:sldId id="256" r:id="rId11"/>
    <p:sldId id="257" r:id="rId12"/>
    <p:sldId id="259" r:id="rId13"/>
    <p:sldId id="260" r:id="rId14"/>
    <p:sldId id="261" r:id="rId15"/>
    <p:sldId id="267" r:id="rId16"/>
    <p:sldId id="266" r:id="rId17"/>
    <p:sldId id="263" r:id="rId18"/>
    <p:sldId id="258" r:id="rId19"/>
    <p:sldId id="264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CCFFFF"/>
    <a:srgbClr val="098582"/>
    <a:srgbClr val="0BA9A5"/>
    <a:srgbClr val="0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73033664630027E-2"/>
          <c:y val="0.22502960520550894"/>
          <c:w val="0.91729915742226742"/>
          <c:h val="0.6493408408295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AREA</c:v>
                </c:pt>
                <c:pt idx="1">
                  <c:v>AREA</c:v>
                </c:pt>
                <c:pt idx="2">
                  <c:v>AREA</c:v>
                </c:pt>
                <c:pt idx="3">
                  <c:v>AREA</c:v>
                </c:pt>
                <c:pt idx="4">
                  <c:v>AREA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4ED-BF33-532BFDCC7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AREA</c:v>
                </c:pt>
                <c:pt idx="1">
                  <c:v>AREA</c:v>
                </c:pt>
                <c:pt idx="2">
                  <c:v>AREA</c:v>
                </c:pt>
                <c:pt idx="3">
                  <c:v>AREA</c:v>
                </c:pt>
                <c:pt idx="4">
                  <c:v>AREA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4ED-BF33-532BFDCC7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AREA</c:v>
                </c:pt>
                <c:pt idx="1">
                  <c:v>AREA</c:v>
                </c:pt>
                <c:pt idx="2">
                  <c:v>AREA</c:v>
                </c:pt>
                <c:pt idx="3">
                  <c:v>AREA</c:v>
                </c:pt>
                <c:pt idx="4">
                  <c:v>AREA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4ED-BF33-532BFDCC7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77622495"/>
        <c:axId val="77621247"/>
      </c:barChart>
      <c:catAx>
        <c:axId val="7762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21247"/>
        <c:crosses val="autoZero"/>
        <c:auto val="1"/>
        <c:lblAlgn val="ctr"/>
        <c:lblOffset val="100"/>
        <c:noMultiLvlLbl val="0"/>
      </c:catAx>
      <c:valAx>
        <c:axId val="776212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62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85164581780596"/>
          <c:y val="0.27219847964021432"/>
          <c:w val="0.64583158249175054"/>
          <c:h val="0.11757946245665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66662456255741E-2"/>
          <c:y val="0"/>
          <c:w val="0.9358333375437442"/>
          <c:h val="0.79840144687727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A3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6-4508-A59E-BBB349D7AB45}"/>
              </c:ext>
            </c:extLst>
          </c:dPt>
          <c:dPt>
            <c:idx val="1"/>
            <c:invertIfNegative val="0"/>
            <c:bubble3D val="0"/>
            <c:spPr>
              <a:solidFill>
                <a:srgbClr val="DE4F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6-4508-A59E-BBB349D7AB45}"/>
              </c:ext>
            </c:extLst>
          </c:dPt>
          <c:dPt>
            <c:idx val="2"/>
            <c:invertIfNegative val="0"/>
            <c:bubble3D val="0"/>
            <c:spPr>
              <a:solidFill>
                <a:srgbClr val="00B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6-4508-A59E-BBB349D7AB45}"/>
              </c:ext>
            </c:extLst>
          </c:dPt>
          <c:dPt>
            <c:idx val="3"/>
            <c:invertIfNegative val="0"/>
            <c:bubble3D val="0"/>
            <c:spPr>
              <a:solidFill>
                <a:srgbClr val="8A83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6-4508-A59E-BBB349D7AB45}"/>
              </c:ext>
            </c:extLst>
          </c:dPt>
          <c:dPt>
            <c:idx val="4"/>
            <c:invertIfNegative val="0"/>
            <c:bubble3D val="0"/>
            <c:spPr>
              <a:solidFill>
                <a:srgbClr val="44AB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76-4508-A59E-BBB349D7AB45}"/>
              </c:ext>
            </c:extLst>
          </c:dPt>
          <c:cat>
            <c:strRef>
              <c:f>Sheet1!$A$2:$A$6</c:f>
              <c:strCache>
                <c:ptCount val="5"/>
                <c:pt idx="0">
                  <c:v>Banking</c:v>
                </c:pt>
                <c:pt idx="1">
                  <c:v>Insurance</c:v>
                </c:pt>
                <c:pt idx="2">
                  <c:v>Public Sector</c:v>
                </c:pt>
                <c:pt idx="3">
                  <c:v>Telecoms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2500</c:v>
                </c:pt>
                <c:pt idx="1">
                  <c:v>800</c:v>
                </c:pt>
                <c:pt idx="2">
                  <c:v>1200</c:v>
                </c:pt>
                <c:pt idx="3">
                  <c:v>400</c:v>
                </c:pt>
                <c:pt idx="4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76-4508-A59E-BBB349D7A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205861791"/>
        <c:axId val="208006127"/>
      </c:barChart>
      <c:catAx>
        <c:axId val="20586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06127"/>
        <c:crosses val="autoZero"/>
        <c:auto val="1"/>
        <c:lblAlgn val="ctr"/>
        <c:lblOffset val="100"/>
        <c:noMultiLvlLbl val="0"/>
      </c:catAx>
      <c:valAx>
        <c:axId val="208006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86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72436226910703E-3"/>
          <c:y val="0.11068569022496104"/>
          <c:w val="0.90323032015039828"/>
          <c:h val="0.847807175940678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DE4F46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750</c:v>
                </c:pt>
                <c:pt idx="1">
                  <c:v>800</c:v>
                </c:pt>
                <c:pt idx="2">
                  <c:v>950</c:v>
                </c:pt>
                <c:pt idx="3">
                  <c:v>750</c:v>
                </c:pt>
                <c:pt idx="4">
                  <c:v>950</c:v>
                </c:pt>
                <c:pt idx="5">
                  <c:v>950</c:v>
                </c:pt>
                <c:pt idx="6">
                  <c:v>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B4-43A8-B6A7-B0964552B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776752"/>
        <c:axId val="1161247696"/>
      </c:lineChart>
      <c:catAx>
        <c:axId val="140776752"/>
        <c:scaling>
          <c:orientation val="minMax"/>
        </c:scaling>
        <c:delete val="1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61247696"/>
        <c:crosses val="autoZero"/>
        <c:auto val="1"/>
        <c:lblAlgn val="ctr"/>
        <c:lblOffset val="100"/>
        <c:noMultiLvlLbl val="0"/>
      </c:catAx>
      <c:valAx>
        <c:axId val="1161247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077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rgbClr val="00B9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5-439E-B9B0-7741A8B9B15F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F5-439E-B9B0-7741A8B9B15F}"/>
              </c:ext>
            </c:extLst>
          </c:dPt>
          <c:dPt>
            <c:idx val="2"/>
            <c:bubble3D val="0"/>
            <c:spPr>
              <a:solidFill>
                <a:srgbClr val="E6E6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CF5-439E-B9B0-7741A8B9B15F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5-439E-B9B0-7741A8B9B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2"/>
        <c:holeSize val="5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E2-4781-9886-AF7AC958C248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E2-4781-9886-AF7AC958C24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2-4781-9886-AF7AC958C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4-4B7F-8AAD-7981E8BEB0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754-4B7F-8AAD-7981E8BEB0B4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4-4B7F-8AAD-7981E8BEB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1030347903"/>
        <c:axId val="1030335423"/>
      </c:barChart>
      <c:catAx>
        <c:axId val="103034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35423"/>
        <c:crosses val="autoZero"/>
        <c:auto val="1"/>
        <c:lblAlgn val="ctr"/>
        <c:lblOffset val="100"/>
        <c:noMultiLvlLbl val="0"/>
      </c:catAx>
      <c:valAx>
        <c:axId val="10303354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034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4-4B7F-8AAD-7981E8BEB0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754-4B7F-8AAD-7981E8BEB0B4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4-4B7F-8AAD-7981E8BEB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1030347903"/>
        <c:axId val="1030335423"/>
      </c:barChart>
      <c:catAx>
        <c:axId val="103034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35423"/>
        <c:crosses val="autoZero"/>
        <c:auto val="1"/>
        <c:lblAlgn val="ctr"/>
        <c:lblOffset val="100"/>
        <c:noMultiLvlLbl val="0"/>
      </c:catAx>
      <c:valAx>
        <c:axId val="10303354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034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4-4B7F-8AAD-7981E8BEB0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754-4B7F-8AAD-7981E8BEB0B4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4-4B7F-8AAD-7981E8BEB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1030347903"/>
        <c:axId val="1030335423"/>
      </c:barChart>
      <c:catAx>
        <c:axId val="103034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35423"/>
        <c:crosses val="autoZero"/>
        <c:auto val="1"/>
        <c:lblAlgn val="ctr"/>
        <c:lblOffset val="100"/>
        <c:noMultiLvlLbl val="0"/>
      </c:catAx>
      <c:valAx>
        <c:axId val="10303354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034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4-4B7F-8AAD-7981E8BEB0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754-4B7F-8AAD-7981E8BEB0B4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4-4B7F-8AAD-7981E8BEB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1030347903"/>
        <c:axId val="1030335423"/>
      </c:barChart>
      <c:catAx>
        <c:axId val="103034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35423"/>
        <c:crosses val="autoZero"/>
        <c:auto val="1"/>
        <c:lblAlgn val="ctr"/>
        <c:lblOffset val="100"/>
        <c:noMultiLvlLbl val="0"/>
      </c:catAx>
      <c:valAx>
        <c:axId val="10303354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034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4-4B7F-8AAD-7981E8BEB0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754-4B7F-8AAD-7981E8BEB0B4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4-4B7F-8AAD-7981E8BEB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1030347903"/>
        <c:axId val="1030335423"/>
      </c:barChart>
      <c:catAx>
        <c:axId val="103034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335423"/>
        <c:crosses val="autoZero"/>
        <c:auto val="1"/>
        <c:lblAlgn val="ctr"/>
        <c:lblOffset val="100"/>
        <c:noMultiLvlLbl val="0"/>
      </c:catAx>
      <c:valAx>
        <c:axId val="10303354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034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B-48AE-BC37-620B24DFF1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B-48AE-BC37-620B24DFF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6557344"/>
        <c:axId val="1906553024"/>
      </c:barChart>
      <c:catAx>
        <c:axId val="19065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553024"/>
        <c:crosses val="autoZero"/>
        <c:auto val="1"/>
        <c:lblAlgn val="ctr"/>
        <c:lblOffset val="100"/>
        <c:noMultiLvlLbl val="0"/>
      </c:catAx>
      <c:valAx>
        <c:axId val="190655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6557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1521585279548"/>
          <c:y val="0.11677282377919321"/>
          <c:w val="0.65251238499646147"/>
          <c:h val="0.883227176220806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4C-45E8-8F62-11655A1A82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4C-45E8-8F62-11655A1A82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4C-45E8-8F62-11655A1A82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4C-45E8-8F62-11655A1A82C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5-4F10-A211-6C3E1C5E2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DD-4D1C-8E29-436818D0BB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DD-4D1C-8E29-436818D0BBC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9-4A86-A425-E4BDF2BF0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B5-4E31-B703-24A80BF8428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B5-4E31-B703-24A80BF8428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9-4A86-A425-E4BDF2BF0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A-44A7-8B64-68D349B10D1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5A-44A7-8B64-68D349B10D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A-44A7-8B64-68D349B10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F2F Training</c:v>
                </c:pt>
                <c:pt idx="1">
                  <c:v>Video</c:v>
                </c:pt>
                <c:pt idx="2">
                  <c:v>Comms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</c:v>
                </c:pt>
                <c:pt idx="1">
                  <c:v>50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2-4C84-B87D-530979D43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87088992"/>
        <c:axId val="287082752"/>
      </c:barChart>
      <c:catAx>
        <c:axId val="28708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82752"/>
        <c:crosses val="autoZero"/>
        <c:auto val="1"/>
        <c:lblAlgn val="ctr"/>
        <c:lblOffset val="100"/>
        <c:noMultiLvlLbl val="0"/>
      </c:catAx>
      <c:valAx>
        <c:axId val="2870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70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A-44A7-8B64-68D349B10D1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5A-44A7-8B64-68D349B10D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A-44A7-8B64-68D349B10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F2F Training</c:v>
                </c:pt>
                <c:pt idx="1">
                  <c:v>Video</c:v>
                </c:pt>
                <c:pt idx="2">
                  <c:v>Comms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</c:v>
                </c:pt>
                <c:pt idx="1">
                  <c:v>50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2-4C84-B87D-530979D43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87088992"/>
        <c:axId val="287082752"/>
      </c:barChart>
      <c:catAx>
        <c:axId val="28708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82752"/>
        <c:crosses val="autoZero"/>
        <c:auto val="1"/>
        <c:lblAlgn val="ctr"/>
        <c:lblOffset val="100"/>
        <c:noMultiLvlLbl val="0"/>
      </c:catAx>
      <c:valAx>
        <c:axId val="2870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70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A-44A7-8B64-68D349B10D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5A-44A7-8B64-68D349B10D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A-44A7-8B64-68D349B10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F2F Training</c:v>
                </c:pt>
                <c:pt idx="1">
                  <c:v>Video</c:v>
                </c:pt>
                <c:pt idx="2">
                  <c:v>Comms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75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2-4C84-B87D-530979D43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87088992"/>
        <c:axId val="287082752"/>
      </c:barChart>
      <c:catAx>
        <c:axId val="28708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82752"/>
        <c:crosses val="autoZero"/>
        <c:auto val="1"/>
        <c:lblAlgn val="ctr"/>
        <c:lblOffset val="100"/>
        <c:noMultiLvlLbl val="0"/>
      </c:catAx>
      <c:valAx>
        <c:axId val="2870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70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A-44A7-8B64-68D349B10D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5A-44A7-8B64-68D349B10D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A-44A7-8B64-68D349B10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F2F Training</c:v>
                </c:pt>
                <c:pt idx="1">
                  <c:v>Video</c:v>
                </c:pt>
                <c:pt idx="2">
                  <c:v>Comms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2-4C84-B87D-530979D43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87088992"/>
        <c:axId val="287082752"/>
      </c:barChart>
      <c:catAx>
        <c:axId val="28708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82752"/>
        <c:crosses val="autoZero"/>
        <c:auto val="1"/>
        <c:lblAlgn val="ctr"/>
        <c:lblOffset val="100"/>
        <c:noMultiLvlLbl val="0"/>
      </c:catAx>
      <c:valAx>
        <c:axId val="2870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70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1521585279548"/>
          <c:y val="0.11677282377919321"/>
          <c:w val="0.65251238499646147"/>
          <c:h val="0.8832271762208068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AF-4A28-8BB5-3652B23F2B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AF-4A28-8BB5-3652B23F2B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D-4D1C-9D30-E232EDBCA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D-4D1C-9D30-E232EDBCA75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D-4BAA-8AFE-B9E343E9F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D-4BAA-8AFE-B9E343E9F9D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D-4D1C-9D30-E232EDBCA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D-4D1C-9D30-E232EDBCA75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D-4AA5-8AEE-BCAA115A36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D-4AA5-8AEE-BCAA115A3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27"/>
        <c:axId val="744411759"/>
        <c:axId val="744413839"/>
      </c:barChart>
      <c:catAx>
        <c:axId val="74441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13839"/>
        <c:crosses val="autoZero"/>
        <c:auto val="1"/>
        <c:lblAlgn val="ctr"/>
        <c:lblOffset val="100"/>
        <c:noMultiLvlLbl val="0"/>
      </c:catAx>
      <c:valAx>
        <c:axId val="7444138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441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73033664630027E-2"/>
          <c:y val="0.22502960520550894"/>
          <c:w val="0.91729915742226742"/>
          <c:h val="0.649340840829563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AREA</c:v>
                </c:pt>
                <c:pt idx="1">
                  <c:v>AREA</c:v>
                </c:pt>
                <c:pt idx="2">
                  <c:v>AREA</c:v>
                </c:pt>
                <c:pt idx="3">
                  <c:v>AREA</c:v>
                </c:pt>
                <c:pt idx="4">
                  <c:v>AREA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40-4570-9AE1-1757CD31F4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AREA</c:v>
                </c:pt>
                <c:pt idx="1">
                  <c:v>AREA</c:v>
                </c:pt>
                <c:pt idx="2">
                  <c:v>AREA</c:v>
                </c:pt>
                <c:pt idx="3">
                  <c:v>AREA</c:v>
                </c:pt>
                <c:pt idx="4">
                  <c:v>AREA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40-4570-9AE1-1757CD31F4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AREA</c:v>
                </c:pt>
                <c:pt idx="1">
                  <c:v>AREA</c:v>
                </c:pt>
                <c:pt idx="2">
                  <c:v>AREA</c:v>
                </c:pt>
                <c:pt idx="3">
                  <c:v>AREA</c:v>
                </c:pt>
                <c:pt idx="4">
                  <c:v>AREA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40-4570-9AE1-1757CD31F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22495"/>
        <c:axId val="77621247"/>
      </c:lineChart>
      <c:catAx>
        <c:axId val="7762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21247"/>
        <c:crosses val="autoZero"/>
        <c:auto val="1"/>
        <c:lblAlgn val="ctr"/>
        <c:lblOffset val="100"/>
        <c:noMultiLvlLbl val="0"/>
      </c:catAx>
      <c:valAx>
        <c:axId val="77621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62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AF-4A28-8BB5-3652B23F2B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AF-4A28-8BB5-3652B23F2B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D-4D1C-9D30-E232EDBCA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D-4D1C-9D30-E232EDBCA75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D-4BAA-8AFE-B9E343E9F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D-4BAA-8AFE-B9E343E9F9D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21486135518"/>
          <c:y val="0"/>
          <c:w val="0.68619218128697224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D-4D1C-9D30-E232EDBCA7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D-4D1C-9D30-E232EDBCA75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F-4F24-B871-C750EF6F6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D-4AA5-8AEE-BCAA115A36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D-4AA5-8AEE-BCAA115A3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27"/>
        <c:axId val="744411759"/>
        <c:axId val="744413839"/>
      </c:barChart>
      <c:catAx>
        <c:axId val="74441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413839"/>
        <c:crosses val="autoZero"/>
        <c:auto val="1"/>
        <c:lblAlgn val="ctr"/>
        <c:lblOffset val="100"/>
        <c:noMultiLvlLbl val="0"/>
      </c:catAx>
      <c:valAx>
        <c:axId val="7444138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4411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E81F3-D3C7-D9C9-C61E-352F1109A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2" y="3429001"/>
            <a:ext cx="9439087" cy="628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AB758D87-806C-4F91-1D08-1E04B7D80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057913"/>
            <a:ext cx="4488237" cy="1168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396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0">
              <a:schemeClr val="accent1"/>
            </a:gs>
            <a:gs pos="18300">
              <a:srgbClr val="18409A"/>
            </a:gs>
            <a:gs pos="100000">
              <a:schemeClr val="accent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744EE-86CA-70A6-9C36-06DDCA5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A29FC-7D67-9A22-8C3E-1F7B6A0B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8090F-9B02-5986-0718-F63EA43C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6A8EC8-A080-4907-85F3-B035DAFD890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2CAF90-1BE4-839B-0AB1-3BE9FEBAD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5127" y="625883"/>
            <a:ext cx="4372332" cy="10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Section Heading or divider text in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6453A15-C5BB-7317-C987-AD752A1AB6B4}"/>
              </a:ext>
            </a:extLst>
          </p:cNvPr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CEF11-8A00-4B20-84E8-C2A8FA743D3A}" type="slidenum">
              <a:rPr lang="en-AU" sz="1200" smtClean="0"/>
              <a:pPr/>
              <a:t>‹#›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238949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1F13-0FA9-1AA2-90B7-D6CDB015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6C193-F25B-D696-B7F6-D8997E624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805D-E434-66C4-450F-32639DD6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267C-A572-521B-B632-7CE4765D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27A1A-80CE-B1F5-D36D-312DFE01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90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BB9-55C9-EF91-FC00-3E1FFE0E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AF00E-E4C6-151D-7401-364655CA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7FABF-7EDE-CCB1-6143-420EE8EF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B3BE-C3A4-155A-80BD-46BF4ED9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98E4-7DCD-2FE6-897A-0C407FF2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60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2833D-9696-12B2-A411-9C7837CF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3AFCB-4D07-A175-A59D-0930B94B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2E7F8-978C-D2DB-C4C6-8D7431E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346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017A30-5698-F396-3446-8BB176452EA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1"/>
            <a:ext cx="12192000" cy="5473699"/>
          </a:xfrm>
          <a:prstGeom prst="rect">
            <a:avLst/>
          </a:prstGeom>
        </p:spPr>
        <p:txBody>
          <a:bodyPr lIns="1440000" rIns="1440000"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add a large format picture here. Use the crop tool to re-size and reposition the image</a:t>
            </a:r>
          </a:p>
        </p:txBody>
      </p:sp>
    </p:spTree>
    <p:extLst>
      <p:ext uri="{BB962C8B-B14F-4D97-AF65-F5344CB8AC3E}">
        <p14:creationId xmlns:p14="http://schemas.microsoft.com/office/powerpoint/2010/main" val="282871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017A30-5698-F396-3446-8BB176452EA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130301" y="0"/>
            <a:ext cx="11061700" cy="6858000"/>
          </a:xfrm>
          <a:prstGeom prst="rect">
            <a:avLst/>
          </a:prstGeom>
        </p:spPr>
        <p:txBody>
          <a:bodyPr lIns="6408000" rIns="1440000" anchor="ctr"/>
          <a:lstStyle>
            <a:lvl1pPr marL="0" indent="0" algn="l">
              <a:buNone/>
              <a:defRPr/>
            </a:lvl1pPr>
          </a:lstStyle>
          <a:p>
            <a:r>
              <a:rPr lang="en-AU" dirty="0"/>
              <a:t>Click to add a picture with content on left here. Use the crop tool to re-size and reposition the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EC7BC-D2E2-E573-02A5-EE517BDF0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tabLst>
                <a:tab pos="1879553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F5EEF3-6F8E-A74A-7A9E-3CF933AB3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93487"/>
            <a:ext cx="5473700" cy="5857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88E894D-DAE1-A802-D0B9-F5C0EF5A36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3401" y="1600201"/>
            <a:ext cx="5143500" cy="3543300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54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F7EBEA-8356-59B9-D240-CDD6B22184C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0099" y="621287"/>
            <a:ext cx="3222096" cy="404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44C28207-9284-45F1-0E66-D613035EE0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-939904" y="2584431"/>
            <a:ext cx="2700000" cy="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436AF3-3799-49DD-58A2-F21D7240670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6372" y="1305424"/>
            <a:ext cx="2985824" cy="2629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1159340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4755-4CAE-5572-5D13-BE0E8C02F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4701"/>
            <a:ext cx="10515600" cy="915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3554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106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9D9D-698F-1E76-788A-6660F96F7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HEADING AND CONTENT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D9E2D2-FF62-30A3-06C0-18F8EB873C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00201"/>
            <a:ext cx="11125200" cy="432435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Clr>
                <a:schemeClr val="accent1"/>
              </a:buClr>
              <a:defRPr sz="2000"/>
            </a:lvl1pPr>
            <a:lvl2pPr>
              <a:spcAft>
                <a:spcPts val="1200"/>
              </a:spcAft>
              <a:buClr>
                <a:schemeClr val="accent1"/>
              </a:buClr>
              <a:defRPr sz="2000"/>
            </a:lvl2pPr>
            <a:lvl3pPr>
              <a:spcAft>
                <a:spcPts val="1200"/>
              </a:spcAft>
              <a:buClr>
                <a:schemeClr val="accent1"/>
              </a:buClr>
              <a:defRPr sz="1800"/>
            </a:lvl3pPr>
            <a:lvl4pPr>
              <a:spcAft>
                <a:spcPts val="1200"/>
              </a:spcAft>
              <a:buClr>
                <a:schemeClr val="accent1"/>
              </a:buClr>
              <a:defRPr/>
            </a:lvl4pPr>
            <a:lvl5pPr>
              <a:spcAft>
                <a:spcPts val="12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09C89C-B2C2-4884-12BA-D27202701C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45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0">
              <a:schemeClr val="accent1"/>
            </a:gs>
            <a:gs pos="18300">
              <a:srgbClr val="18409A"/>
            </a:gs>
            <a:gs pos="100000">
              <a:schemeClr val="accent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E81F3-D3C7-D9C9-C61E-352F1109A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1" y="3429001"/>
            <a:ext cx="5702523" cy="628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AB758D87-806C-4F91-1D08-1E04B7D80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057913"/>
            <a:ext cx="4488237" cy="1168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 here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16276-DA4D-ABEF-9737-0A7894B5D685}"/>
              </a:ext>
            </a:extLst>
          </p:cNvPr>
          <p:cNvGrpSpPr/>
          <p:nvPr/>
        </p:nvGrpSpPr>
        <p:grpSpPr>
          <a:xfrm>
            <a:off x="4005945" y="500808"/>
            <a:ext cx="7347857" cy="6220667"/>
            <a:chOff x="6151734" y="2317427"/>
            <a:chExt cx="5202066" cy="4404048"/>
          </a:xfrm>
        </p:grpSpPr>
        <p:sp>
          <p:nvSpPr>
            <p:cNvPr id="7" name="Slide Number Placeholder 5">
              <a:extLst>
                <a:ext uri="{FF2B5EF4-FFF2-40B4-BE49-F238E27FC236}">
                  <a16:creationId xmlns:a16="http://schemas.microsoft.com/office/drawing/2014/main" id="{0F0873A1-145A-29AB-E72E-3F1D95A0DC8E}"/>
                </a:ext>
              </a:extLst>
            </p:cNvPr>
            <p:cNvSpPr txBox="1">
              <a:spLocks/>
            </p:cNvSpPr>
            <p:nvPr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200" smtClean="0"/>
                <a:pPr/>
                <a:t>‹#›</a:t>
              </a:fld>
              <a:endParaRPr lang="en-AU" sz="1200"/>
            </a:p>
          </p:txBody>
        </p:sp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A4BFE5CF-A964-33A1-F651-B71C4F8F8A29}"/>
                </a:ext>
              </a:extLst>
            </p:cNvPr>
            <p:cNvSpPr txBox="1">
              <a:spLocks/>
            </p:cNvSpPr>
            <p:nvPr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800" smtClean="0"/>
                <a:pPr/>
                <a:t>‹#›</a:t>
              </a:fld>
              <a:endParaRPr lang="en-AU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E64D10-E487-5542-84C3-816135F36E51}"/>
                </a:ext>
              </a:extLst>
            </p:cNvPr>
            <p:cNvSpPr/>
            <p:nvPr/>
          </p:nvSpPr>
          <p:spPr>
            <a:xfrm>
              <a:off x="6151734" y="5217678"/>
              <a:ext cx="4845159" cy="1503797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60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75B2AA-46D6-0A8A-5D1B-C6894B60ADE7}"/>
                </a:ext>
              </a:extLst>
            </p:cNvPr>
            <p:cNvSpPr/>
            <p:nvPr/>
          </p:nvSpPr>
          <p:spPr>
            <a:xfrm>
              <a:off x="7775801" y="2562735"/>
              <a:ext cx="2784888" cy="2357573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6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1919C3-636E-D668-AB10-CBDDEB261F9B}"/>
                </a:ext>
              </a:extLst>
            </p:cNvPr>
            <p:cNvSpPr/>
            <p:nvPr/>
          </p:nvSpPr>
          <p:spPr>
            <a:xfrm>
              <a:off x="6969720" y="2317427"/>
              <a:ext cx="3424236" cy="3424236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600"/>
            </a:p>
          </p:txBody>
        </p:sp>
      </p:grpSp>
    </p:spTree>
    <p:extLst>
      <p:ext uri="{BB962C8B-B14F-4D97-AF65-F5344CB8AC3E}">
        <p14:creationId xmlns:p14="http://schemas.microsoft.com/office/powerpoint/2010/main" val="3968430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A2602D5C-D952-0055-3FA5-C2B0318F62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38182" y="4225129"/>
            <a:ext cx="1200151" cy="1195387"/>
          </a:xfrm>
          <a:prstGeom prst="roundRect">
            <a:avLst>
              <a:gd name="adj" fmla="val 11042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580175DA-1962-75B1-77F0-257C90E571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38182" y="2544761"/>
            <a:ext cx="1200151" cy="1195387"/>
          </a:xfrm>
          <a:prstGeom prst="roundRect">
            <a:avLst>
              <a:gd name="adj" fmla="val 8793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09307F1-B9A6-9795-A975-145970EDC8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401" y="4225129"/>
            <a:ext cx="1200151" cy="1195387"/>
          </a:xfrm>
          <a:prstGeom prst="roundRect">
            <a:avLst>
              <a:gd name="adj" fmla="val 8793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C8321A-C4DC-E823-3A71-1FFDCBDC45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401" y="2544761"/>
            <a:ext cx="1200151" cy="1195387"/>
          </a:xfrm>
          <a:prstGeom prst="roundRect">
            <a:avLst>
              <a:gd name="adj" fmla="val 13292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15346BF-2689-789D-D907-398E85035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8873" y="2730233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9705F74-CC4F-15F1-9553-F9197F1D2A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4075" y="2544762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AB4B21-A2FD-8D7A-9545-164B5998E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4076" y="2969850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FC54E7B7-AAF6-0BAA-F096-42E452EF64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6547" y="4415896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1687425-1574-B728-5AF3-089F45491A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0261" y="4225129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C490327-5811-C435-DD8C-47DCF6287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0262" y="46573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C12B7493-6FB1-DE33-5A85-EC880B77AF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31329" y="2735525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B827363-55B2-7552-5C18-27A6A6A5CD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2495" y="2544762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2496" y="2969850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61D39B2-ABE6-850B-5CD9-7E8F178513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1329" y="4415893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C7BE204-ABAD-4542-1AAA-4961DD3D0F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8681" y="4225129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92D7BB1-7FF5-5316-FF53-AF78CB5AEC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8683" y="46573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0C3BB91-7AE0-DC10-5CD5-A120692B05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3400" y="1585776"/>
            <a:ext cx="10730971" cy="614864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821695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C8321A-C4DC-E823-3A71-1FFDCBDC45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401" y="1973262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15346BF-2689-789D-D907-398E85035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3067" y="2110944"/>
            <a:ext cx="720000" cy="7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AB4B21-A2FD-8D7A-9545-164B5998E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4076" y="19732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A38C12B-4290-B469-47F6-4EC20EE889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3401" y="3341345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0BF916E-380B-9DC7-8A97-2DEFCE5592D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3067" y="3479027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235E77D-7AC0-EFB4-74CF-E42FA9AEBA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24076" y="3341344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D0C3363-57BA-376E-9C51-5D0B5E2ABA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3401" y="4709427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A36B8B7-9504-8FBC-6398-0F19C3CF347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73067" y="4847111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6CE4519-AB92-D966-0661-4BCFCF98E0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24076" y="4709427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D1566CCD-313E-31DC-A125-ACFB4475F33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496051" y="1973262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5D03F6B-D251-EB74-9FE0-6E44215477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635716" y="2110944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234E29-0D3E-1109-B88B-0B38EBFAB7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86725" y="19732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62855206-52AB-F518-E47D-1767D7F45A5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96051" y="3341345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E138556-BE08-3D30-7A4D-848FFCEF6A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35716" y="3479027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A9CC9A-F4F1-2D54-FE79-07C4D4A730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86725" y="3341344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A22C3D38-DE18-A059-59B9-7D23C5684A7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96051" y="4709427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7F7D073A-636C-4925-A021-E79ECBEF94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635716" y="4847111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4F7867D-7C0B-0B1A-AEB6-B0565E21A84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86725" y="4709427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C56A1B7-3444-599D-6EF1-2D7C980153E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76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C8321A-C4DC-E823-3A71-1FFDCBDC45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401" y="1973261"/>
            <a:ext cx="999332" cy="995367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6025896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TITLE</a:t>
            </a:r>
            <a:endParaRPr lang="en-A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15346BF-2689-789D-D907-398E85035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8875" y="2158735"/>
            <a:ext cx="604576" cy="6045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AB4B21-A2FD-8D7A-9545-164B5998E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9007" y="1973262"/>
            <a:ext cx="3926944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3997" y="673889"/>
            <a:ext cx="4863571" cy="3662819"/>
          </a:xfrm>
          <a:prstGeom prst="roundRect">
            <a:avLst>
              <a:gd name="adj" fmla="val 271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A38C12B-4290-B469-47F6-4EC20EE889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3401" y="3341343"/>
            <a:ext cx="999332" cy="995367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0BF916E-380B-9DC7-8A97-2DEFCE5592D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18875" y="3526817"/>
            <a:ext cx="604576" cy="6045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235E77D-7AC0-EFB4-74CF-E42FA9AEBA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69007" y="3341344"/>
            <a:ext cx="3926944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D0C3363-57BA-376E-9C51-5D0B5E2ABA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3401" y="4709426"/>
            <a:ext cx="999332" cy="995367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A36B8B7-9504-8FBC-6398-0F19C3CF347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18875" y="4894900"/>
            <a:ext cx="604576" cy="6045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6CE4519-AB92-D966-0661-4BCFCF98E0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69007" y="4709427"/>
            <a:ext cx="3926944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03574" y="886960"/>
            <a:ext cx="4060823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4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842D6A6-5CBB-DB3C-EAFE-7D26FDA6B7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03573" y="1571097"/>
            <a:ext cx="4220481" cy="146624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35D35F5-E821-3F38-47FA-A8C8BFBA1E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06601" y="3037341"/>
            <a:ext cx="3360543" cy="3360543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Call to action here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B698B72-A0B8-8234-CC17-48D4F254B84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06694" y="3855471"/>
            <a:ext cx="2007119" cy="2007119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E69C9-FB9C-EC3D-D00A-D595FC213808}"/>
              </a:ext>
            </a:extLst>
          </p:cNvPr>
          <p:cNvGrpSpPr/>
          <p:nvPr/>
        </p:nvGrpSpPr>
        <p:grpSpPr>
          <a:xfrm>
            <a:off x="11218454" y="5954403"/>
            <a:ext cx="1047679" cy="886960"/>
            <a:chOff x="108857" y="5837193"/>
            <a:chExt cx="1226457" cy="1038314"/>
          </a:xfrm>
        </p:grpSpPr>
        <p:sp>
          <p:nvSpPr>
            <p:cNvPr id="15" name="Slide Number Placeholder 5">
              <a:extLst>
                <a:ext uri="{FF2B5EF4-FFF2-40B4-BE49-F238E27FC236}">
                  <a16:creationId xmlns:a16="http://schemas.microsoft.com/office/drawing/2014/main" id="{6BAA4BC4-D998-7338-AE4B-EF50C115004B}"/>
                </a:ext>
              </a:extLst>
            </p:cNvPr>
            <p:cNvSpPr txBox="1">
              <a:spLocks/>
            </p:cNvSpPr>
            <p:nvPr/>
          </p:nvSpPr>
          <p:spPr>
            <a:xfrm>
              <a:off x="688568" y="6789424"/>
              <a:ext cx="646746" cy="860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200" smtClean="0"/>
                <a:pPr/>
                <a:t>‹#›</a:t>
              </a:fld>
              <a:endParaRPr lang="en-AU" sz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E5D2AB-7B08-5EA1-A608-CBC92D87A0E7}"/>
                </a:ext>
              </a:extLst>
            </p:cNvPr>
            <p:cNvSpPr/>
            <p:nvPr/>
          </p:nvSpPr>
          <p:spPr>
            <a:xfrm>
              <a:off x="108857" y="6520966"/>
              <a:ext cx="1142311" cy="354541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5CB60B-4F58-E9EA-3168-607B6B39D357}"/>
                </a:ext>
              </a:extLst>
            </p:cNvPr>
            <p:cNvSpPr/>
            <p:nvPr/>
          </p:nvSpPr>
          <p:spPr>
            <a:xfrm>
              <a:off x="491753" y="5895028"/>
              <a:ext cx="656575" cy="555830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9FBCD7-669A-5204-83BF-8D96FDB3D6BC}"/>
                </a:ext>
              </a:extLst>
            </p:cNvPr>
            <p:cNvSpPr/>
            <p:nvPr/>
          </p:nvSpPr>
          <p:spPr>
            <a:xfrm>
              <a:off x="301708" y="5837193"/>
              <a:ext cx="807310" cy="807310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115728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344A615-9C9D-2BB3-087C-DD8A715BCB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148" y="1989720"/>
            <a:ext cx="1899557" cy="1892019"/>
          </a:xfrm>
          <a:prstGeom prst="roundRect">
            <a:avLst>
              <a:gd name="adj" fmla="val 8138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A03A0FCB-B6DC-57B0-92DF-9BC89C918B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82359" y="1989720"/>
            <a:ext cx="1899557" cy="1892019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057E8559-EE0E-90B9-BA16-4CF85124C7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8570" y="1989720"/>
            <a:ext cx="1899557" cy="1892019"/>
          </a:xfrm>
          <a:prstGeom prst="roundRect">
            <a:avLst>
              <a:gd name="adj" fmla="val 7428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1CE8DEAC-1055-A17E-E386-851D2453A7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85592" y="1989720"/>
            <a:ext cx="1899557" cy="1892019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45EFA8-B64E-4E92-0091-74C635E15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825982"/>
            <a:ext cx="10515600" cy="5286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563BB1-FAF9-006E-4A74-ED3284762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266D05-EB08-5470-0196-A4601363F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AB308D3-9923-99E8-34D6-5000B9859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8714" y="2347385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3FB1E43-0617-BB9C-84C5-8E9D5ED22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9611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5DA0A25-C997-629A-DF33-E67217F999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9611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48F4929-9D59-4698-395F-E328F22C0E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74925" y="2378518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4AC76E-6A9C-9106-D1BC-B1028E59E1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5821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49833C-D5F5-0296-5263-33645949F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5821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81248AE-58B1-648C-B752-A13A968F79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1137" y="2378518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B86D1A-7A6C-5B70-F098-D7568047B8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2844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487F6BA-6638-630A-26CB-F58F690001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2844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79AFCE28-980A-0AD9-02CA-8ED830D4B4F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78158" y="2378518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5E154-4786-8C84-67CB-40DB3E5D4E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186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344A615-9C9D-2BB3-087C-DD8A715BCB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7863" y="2698599"/>
            <a:ext cx="1899557" cy="1892019"/>
          </a:xfrm>
          <a:prstGeom prst="roundRect">
            <a:avLst>
              <a:gd name="adj" fmla="val 10981"/>
            </a:avLst>
          </a:prstGeom>
          <a:gradFill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1"/>
              </a:gs>
            </a:gsLst>
            <a:lin ang="16200000" scaled="1"/>
          </a:gra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A03A0FCB-B6DC-57B0-92DF-9BC89C918B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06284" y="2698599"/>
            <a:ext cx="1899557" cy="1892019"/>
          </a:xfrm>
          <a:prstGeom prst="roundRect">
            <a:avLst>
              <a:gd name="adj" fmla="val 7428"/>
            </a:avLst>
          </a:prstGeom>
          <a:gradFill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1"/>
              </a:gs>
            </a:gsLst>
            <a:lin ang="16200000" scaled="1"/>
          </a:gra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057E8559-EE0E-90B9-BA16-4CF85124C7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10600" y="2698599"/>
            <a:ext cx="1899557" cy="1892019"/>
          </a:xfrm>
          <a:prstGeom prst="roundRect">
            <a:avLst>
              <a:gd name="adj" fmla="val 10270"/>
            </a:avLst>
          </a:prstGeom>
          <a:gradFill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1"/>
              </a:gs>
            </a:gsLst>
            <a:lin ang="16200000" scaled="1"/>
          </a:gra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45EFA8-B64E-4E92-0091-74C635E15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825982"/>
            <a:ext cx="10515600" cy="528639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266D05-EB08-5470-0196-A4601363F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4914950"/>
            <a:ext cx="2641600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AB308D3-9923-99E8-34D6-5000B9859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00429" y="3056265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5DA0A25-C997-629A-DF33-E67217F999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1221" y="4914950"/>
            <a:ext cx="2641600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48F4929-9D59-4698-395F-E328F22C0E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8850" y="3087397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49833C-D5F5-0296-5263-33645949F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5539" y="4914950"/>
            <a:ext cx="2641600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81248AE-58B1-648C-B752-A13A968F79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168" y="3087397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5E154-4786-8C84-67CB-40DB3E5D4E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4421DE6-65DC-C718-10DF-CE33122779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400" y="1585777"/>
            <a:ext cx="10730971" cy="7884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2190940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1" y="1689101"/>
            <a:ext cx="4863571" cy="1235075"/>
          </a:xfrm>
          <a:prstGeom prst="roundRect">
            <a:avLst>
              <a:gd name="adj" fmla="val 55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76572" y="1992747"/>
            <a:ext cx="4220029" cy="72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Hero call out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052B40-B2BC-CCF0-9C51-9C00E9FAC7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3400" y="1689100"/>
            <a:ext cx="4863571" cy="4267200"/>
          </a:xfrm>
          <a:prstGeom prst="roundRect">
            <a:avLst>
              <a:gd name="adj" fmla="val 399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DBC7FAC-FE82-1A3F-D555-4E6940FBB8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7632" y="1992748"/>
            <a:ext cx="3571875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2932EB-299E-4651-6916-E893ECB2D2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7630" y="2660168"/>
            <a:ext cx="3823493" cy="288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6E4F5-8795-1FFD-166B-42D1BCD3AB82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556DAFD-6BFB-E2AD-718E-93A4171C7D2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00801" y="3184697"/>
            <a:ext cx="4863571" cy="1235075"/>
          </a:xfrm>
          <a:prstGeom prst="roundRect">
            <a:avLst>
              <a:gd name="adj" fmla="val 79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5809826-5F7E-77E8-7E58-D67C2C10701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76572" y="3488343"/>
            <a:ext cx="4220029" cy="72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Hero call out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D84D67-8B67-758A-DD0A-55A579223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00801" y="4721225"/>
            <a:ext cx="4863571" cy="1235075"/>
          </a:xfrm>
          <a:prstGeom prst="roundRect">
            <a:avLst>
              <a:gd name="adj" fmla="val 79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B9834E-E423-1C01-743A-C0D879E5D81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76572" y="5024872"/>
            <a:ext cx="4220029" cy="72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Hero call out here</a:t>
            </a:r>
          </a:p>
        </p:txBody>
      </p:sp>
    </p:spTree>
    <p:extLst>
      <p:ext uri="{BB962C8B-B14F-4D97-AF65-F5344CB8AC3E}">
        <p14:creationId xmlns:p14="http://schemas.microsoft.com/office/powerpoint/2010/main" val="1409987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052B40-B2BC-CCF0-9C51-9C00E9FAC7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3400" y="1734212"/>
            <a:ext cx="4863571" cy="4267200"/>
          </a:xfrm>
          <a:prstGeom prst="roundRect">
            <a:avLst>
              <a:gd name="adj" fmla="val 3021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DBC7FAC-FE82-1A3F-D555-4E6940FBB8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7632" y="1992748"/>
            <a:ext cx="3571875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2932EB-299E-4651-6916-E893ECB2D2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7632" y="2660168"/>
            <a:ext cx="3823491" cy="28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6E4F5-8795-1FFD-166B-42D1BCD3AB82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 sz="1400"/>
            </a:lvl1pPr>
          </a:lstStyle>
          <a:p>
            <a:fld id="{039CEF11-8A00-4B20-84E8-C2A8FA743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D3D4E9F-1098-0C0A-DDD1-64C2291BC2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00799" y="1734212"/>
            <a:ext cx="4863571" cy="4267200"/>
          </a:xfrm>
          <a:prstGeom prst="roundRect">
            <a:avLst>
              <a:gd name="adj" fmla="val 399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2B7089D-BA0C-21E0-150B-C18C4BD1C7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95031" y="2037860"/>
            <a:ext cx="3571875" cy="404469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FAFF60-F7C4-2B37-2CA5-F331FF1AE8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95031" y="2705280"/>
            <a:ext cx="3823491" cy="288000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4084021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A0B95-0628-3F47-908C-D07FF1CB26F4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" y="365621"/>
            <a:ext cx="7431985" cy="4631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C5185BC-588D-8101-12AC-8DA669B417EF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7581900" y="365621"/>
            <a:ext cx="4610101" cy="4631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4600" y="3942357"/>
            <a:ext cx="9194800" cy="2550023"/>
          </a:xfrm>
          <a:prstGeom prst="roundRect">
            <a:avLst>
              <a:gd name="adj" fmla="val 4011"/>
            </a:avLst>
          </a:prstGeo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4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52600" y="4391236"/>
            <a:ext cx="8176619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842D6A6-5CBB-DB3C-EAFE-7D26FDA6B7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52600" y="5075372"/>
            <a:ext cx="8142800" cy="10513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0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4C257-C988-06B9-C71F-F61298E9598C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39CEF11-8A00-4B20-84E8-C2A8FA743D3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001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TITLE</a:t>
            </a:r>
            <a:endParaRPr lang="en-A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1329" y="1879600"/>
            <a:ext cx="4203700" cy="4978400"/>
          </a:xfrm>
          <a:solidFill>
            <a:schemeClr val="accent3">
              <a:alpha val="96863"/>
            </a:schemeClr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36499" y="2170687"/>
            <a:ext cx="3222096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842D6A6-5CBB-DB3C-EAFE-7D26FDA6B7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72772" y="2854824"/>
            <a:ext cx="2985824" cy="262900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A0B95-0628-3F47-908C-D07FF1CB26F4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" y="1879600"/>
            <a:ext cx="7988300" cy="4978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74100-7135-DD11-2CCB-66505DCD914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36497" y="5862277"/>
            <a:ext cx="3222100" cy="690923"/>
          </a:xfrm>
          <a:prstGeom prst="round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505859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962B27-D7FC-5A10-1CCB-BEC512249B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07656"/>
            <a:ext cx="12192000" cy="3535787"/>
          </a:xfrm>
          <a:custGeom>
            <a:avLst/>
            <a:gdLst>
              <a:gd name="connsiteX0" fmla="*/ 0 w 12192000"/>
              <a:gd name="connsiteY0" fmla="*/ 0 h 8971386"/>
              <a:gd name="connsiteX1" fmla="*/ 12192000 w 12192000"/>
              <a:gd name="connsiteY1" fmla="*/ 0 h 8971386"/>
              <a:gd name="connsiteX2" fmla="*/ 12192000 w 12192000"/>
              <a:gd name="connsiteY2" fmla="*/ 8971386 h 8971386"/>
              <a:gd name="connsiteX3" fmla="*/ 0 w 12192000"/>
              <a:gd name="connsiteY3" fmla="*/ 8971386 h 8971386"/>
              <a:gd name="connsiteX4" fmla="*/ 0 w 12192000"/>
              <a:gd name="connsiteY4" fmla="*/ 0 h 8971386"/>
              <a:gd name="connsiteX0" fmla="*/ 0 w 12192000"/>
              <a:gd name="connsiteY0" fmla="*/ 0 h 8971386"/>
              <a:gd name="connsiteX1" fmla="*/ 12192000 w 12192000"/>
              <a:gd name="connsiteY1" fmla="*/ 0 h 8971386"/>
              <a:gd name="connsiteX2" fmla="*/ 12192000 w 12192000"/>
              <a:gd name="connsiteY2" fmla="*/ 8971386 h 8971386"/>
              <a:gd name="connsiteX3" fmla="*/ 12700 w 12192000"/>
              <a:gd name="connsiteY3" fmla="*/ 3484986 h 8971386"/>
              <a:gd name="connsiteX4" fmla="*/ 0 w 12192000"/>
              <a:gd name="connsiteY4" fmla="*/ 0 h 8971386"/>
              <a:gd name="connsiteX0" fmla="*/ 0 w 12192000"/>
              <a:gd name="connsiteY0" fmla="*/ 0 h 3535786"/>
              <a:gd name="connsiteX1" fmla="*/ 12192000 w 12192000"/>
              <a:gd name="connsiteY1" fmla="*/ 0 h 3535786"/>
              <a:gd name="connsiteX2" fmla="*/ 12192000 w 12192000"/>
              <a:gd name="connsiteY2" fmla="*/ 3535786 h 3535786"/>
              <a:gd name="connsiteX3" fmla="*/ 12700 w 12192000"/>
              <a:gd name="connsiteY3" fmla="*/ 3484986 h 3535786"/>
              <a:gd name="connsiteX4" fmla="*/ 0 w 12192000"/>
              <a:gd name="connsiteY4" fmla="*/ 0 h 35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535786">
                <a:moveTo>
                  <a:pt x="0" y="0"/>
                </a:moveTo>
                <a:lnTo>
                  <a:pt x="12192000" y="0"/>
                </a:lnTo>
                <a:lnTo>
                  <a:pt x="12192000" y="3535786"/>
                </a:lnTo>
                <a:lnTo>
                  <a:pt x="12700" y="3484986"/>
                </a:lnTo>
                <a:cubicBezTo>
                  <a:pt x="8467" y="2323324"/>
                  <a:pt x="4233" y="11616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3600000" rIns="360000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AU" dirty="0"/>
              <a:t>Click to add a picture. Use the crop tool to reposition or resize the picture. Do not stretch images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E0A74F6-6707-4E63-F863-FE0406FE5A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14487"/>
            <a:ext cx="12192000" cy="463551"/>
          </a:xfrm>
        </p:spPr>
        <p:txBody>
          <a:bodyPr lIns="1800000" rIns="1800000"/>
          <a:lstStyle>
            <a:lvl1pPr marL="0" indent="0" algn="ctr">
              <a:buFontTx/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4587297E-F698-1C2E-2D47-EE913EE9B7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58749"/>
            <a:ext cx="12192000" cy="1407051"/>
          </a:xfrm>
        </p:spPr>
        <p:txBody>
          <a:bodyPr lIns="1440000" rIns="14400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additional text here. </a:t>
            </a: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3B052-C7B2-36E0-7345-51CCBF6E2A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50138F2-7134-88A0-D640-653686B9F4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28129"/>
            <a:ext cx="12192000" cy="268419"/>
          </a:xfrm>
          <a:solidFill>
            <a:schemeClr val="accent3"/>
          </a:solidFill>
        </p:spPr>
        <p:txBody>
          <a:bodyPr lIns="1800000" rIns="1800000"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44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655F82-5042-7C3A-E09B-5A3B1CE03525}"/>
              </a:ext>
            </a:extLst>
          </p:cNvPr>
          <p:cNvSpPr/>
          <p:nvPr/>
        </p:nvSpPr>
        <p:spPr>
          <a:xfrm>
            <a:off x="13271" y="0"/>
            <a:ext cx="622935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7368FC4-2204-DADA-0F6C-26DF0167F8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2248" y="1422138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1C2146B2-8515-0142-C5D3-9816BA412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3642" y="1422138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E46AD03-9511-16FA-7240-5430185BE0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2248" y="2200013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867CA7B-1B08-DE4A-EF30-1266066DD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13642" y="2200013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04ABE79-A3D9-8208-70A5-C3F8BF6DA4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248" y="1811075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4F63354-778C-66CF-9623-7D0DFE43B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13642" y="1811075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A2194A2-2447-2045-0730-E17ED46B7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421897"/>
            <a:ext cx="4997824" cy="628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Here</a:t>
            </a:r>
            <a:endParaRPr lang="en-AU" dirty="0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6ACF8B30-5EF5-2A5E-2285-5AE3595643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02248" y="2588950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5FF44735-9BF1-879C-458B-45FFE013CD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13642" y="2588950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F53D7BE-DB9E-07E6-402C-5EA5B040C8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02248" y="3366826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B34C547B-70A6-8FF9-5DE1-941271ED2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13642" y="3366826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0DE4497D-09B9-894C-2523-1E1E7B29ED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02248" y="2977889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D0C5A2A5-37BB-0328-4095-E11C753508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13642" y="2977889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436522C8-15ED-CCF3-3C14-969CF45A9F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02248" y="3755763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E210C73E-519A-45E3-97E6-A7CC89CD44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13642" y="3755763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0B670E9-5CE9-50DC-9B5B-7AD435FB71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248" y="4533638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08C03FA-F607-46FA-6F8A-75115246C8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113642" y="4533638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44E8BFED-460F-58FF-1DF2-F86D0912E1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02248" y="4144702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C09B2BEE-F452-6EFF-5F12-6AE02BCD85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13642" y="4144702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D5079804-32C3-AC89-73E3-3D474DD064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02248" y="4922577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5D5C5BE-9016-5AF5-334D-A1560638DF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113642" y="4922577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4DEB8206-530B-7986-8B0F-E663AD7CB38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02248" y="5700451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63A47EB1-C784-63D1-AD0E-6F8A6B5C342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13642" y="5700451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6E7123BD-19B4-322C-E2F4-943831A61AB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2248" y="5311514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41F2BDAD-6718-3C89-E551-AA4F9F31A61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13642" y="5311514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676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65C59B-950C-F7D6-5DEA-70EBDA728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0" y="4887837"/>
            <a:ext cx="5181600" cy="865265"/>
          </a:xfrm>
          <a:prstGeom prst="round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Call out goes in here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C0530AF-841A-641C-E16F-82D84E12A0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812801"/>
            <a:ext cx="5562600" cy="49403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Click to insert picture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82FEB8-ECBD-2CE8-353E-EAABACCB8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0" y="1562101"/>
            <a:ext cx="5181600" cy="2979737"/>
          </a:xfrm>
          <a:noFill/>
        </p:spPr>
        <p:txBody>
          <a:bodyPr>
            <a:normAutofit/>
          </a:bodyPr>
          <a:lstStyle>
            <a:lvl1pPr marL="342891" indent="-342891">
              <a:spcAft>
                <a:spcPts val="1200"/>
              </a:spcAft>
              <a:buFont typeface="Wingdings" panose="05000000000000000000" pitchFamily="2" charset="2"/>
              <a:buChar char="§"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 sz="1200"/>
            </a:lvl2pPr>
            <a:lvl3pPr marL="1142971" indent="-228594">
              <a:buFont typeface="Wingdings" panose="05000000000000000000" pitchFamily="2" charset="2"/>
              <a:buChar char="§"/>
              <a:defRPr sz="1100"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 </a:t>
            </a:r>
          </a:p>
          <a:p>
            <a:pPr lvl="1"/>
            <a:r>
              <a:rPr lang="en-US" dirty="0"/>
              <a:t>Level 2 text here</a:t>
            </a:r>
          </a:p>
          <a:p>
            <a:pPr lvl="2"/>
            <a:r>
              <a:rPr lang="en-US" dirty="0"/>
              <a:t>Level 3 text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96AA22-38B8-1764-66BE-9EE1EC7D5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0" y="812801"/>
            <a:ext cx="5181600" cy="52863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E4704-C0EA-7BD6-E5FD-F2D7F9C480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338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454B-3F5D-DB1A-52EE-EC7B28CD5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4701"/>
            <a:ext cx="10515600" cy="9159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HEADING HERE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E9A8-9B18-9F1D-DC34-2773AAE923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57378"/>
            <a:ext cx="5157787" cy="58102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3372D-2B06-297C-9719-C79CA59E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05090"/>
            <a:ext cx="5157787" cy="358457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D2F24-03B9-4435-5F3E-2F27B7495A2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5" y="1857378"/>
            <a:ext cx="5183188" cy="58102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0855F-9EE6-359C-8D7B-856001C29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05090"/>
            <a:ext cx="5183188" cy="358457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FA6FE9-5E00-AC4F-6943-1D095799A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272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6D88-28BA-1910-1889-266382C24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0D0E6-EA3A-21EE-C828-6785D2156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711700" cy="43513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BD7A2-E415-E2D9-9A6F-4A87D82E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BB9E9C-3B6E-BC25-B2EC-21F1A7162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536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243C8F5-8E15-7228-6F6F-5F7D42C62C4B}"/>
              </a:ext>
            </a:extLst>
          </p:cNvPr>
          <p:cNvSpPr/>
          <p:nvPr/>
        </p:nvSpPr>
        <p:spPr>
          <a:xfrm>
            <a:off x="534188" y="1339138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F8386D-D6F9-0746-C5AC-1A57872E4610}"/>
              </a:ext>
            </a:extLst>
          </p:cNvPr>
          <p:cNvSpPr/>
          <p:nvPr/>
        </p:nvSpPr>
        <p:spPr>
          <a:xfrm>
            <a:off x="534188" y="1965811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43D19F-C9E3-59DA-49F3-4149AA91F92D}"/>
              </a:ext>
            </a:extLst>
          </p:cNvPr>
          <p:cNvSpPr/>
          <p:nvPr/>
        </p:nvSpPr>
        <p:spPr>
          <a:xfrm>
            <a:off x="534188" y="2590140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7F8A5-9F01-6A09-F55C-89112F821834}"/>
              </a:ext>
            </a:extLst>
          </p:cNvPr>
          <p:cNvSpPr/>
          <p:nvPr/>
        </p:nvSpPr>
        <p:spPr>
          <a:xfrm>
            <a:off x="534188" y="3214468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67D6F6-A08E-A043-E20E-540FEB585AB6}"/>
              </a:ext>
            </a:extLst>
          </p:cNvPr>
          <p:cNvSpPr/>
          <p:nvPr/>
        </p:nvSpPr>
        <p:spPr>
          <a:xfrm>
            <a:off x="534188" y="3838798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146726-D9C6-5189-0458-E03DAA6D45A3}"/>
              </a:ext>
            </a:extLst>
          </p:cNvPr>
          <p:cNvSpPr/>
          <p:nvPr/>
        </p:nvSpPr>
        <p:spPr>
          <a:xfrm>
            <a:off x="534188" y="4463127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B2DED8-0021-298F-8092-0952F8EDE384}"/>
              </a:ext>
            </a:extLst>
          </p:cNvPr>
          <p:cNvSpPr/>
          <p:nvPr/>
        </p:nvSpPr>
        <p:spPr>
          <a:xfrm>
            <a:off x="534188" y="5087456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8B8770-5F68-715B-229F-E557927BD375}"/>
              </a:ext>
            </a:extLst>
          </p:cNvPr>
          <p:cNvSpPr/>
          <p:nvPr/>
        </p:nvSpPr>
        <p:spPr>
          <a:xfrm>
            <a:off x="534188" y="5711784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F377-6093-49A4-5C80-B9F794B61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9E7210-9026-4679-7EB9-5031AE7D76C1}"/>
              </a:ext>
            </a:extLst>
          </p:cNvPr>
          <p:cNvCxnSpPr>
            <a:cxnSpLocks/>
          </p:cNvCxnSpPr>
          <p:nvPr/>
        </p:nvCxnSpPr>
        <p:spPr>
          <a:xfrm>
            <a:off x="2766769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EFF17-6172-2A97-A7DF-DBBADD9071D6}"/>
              </a:ext>
            </a:extLst>
          </p:cNvPr>
          <p:cNvCxnSpPr>
            <a:cxnSpLocks/>
          </p:cNvCxnSpPr>
          <p:nvPr/>
        </p:nvCxnSpPr>
        <p:spPr>
          <a:xfrm>
            <a:off x="352248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CDE3CE-2A10-BE4D-8ADF-AFEAB6439800}"/>
              </a:ext>
            </a:extLst>
          </p:cNvPr>
          <p:cNvCxnSpPr>
            <a:cxnSpLocks/>
          </p:cNvCxnSpPr>
          <p:nvPr/>
        </p:nvCxnSpPr>
        <p:spPr>
          <a:xfrm>
            <a:off x="4278198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FA1F9E-8A1A-AE69-95CF-CEFB10FA6695}"/>
              </a:ext>
            </a:extLst>
          </p:cNvPr>
          <p:cNvCxnSpPr>
            <a:cxnSpLocks/>
          </p:cNvCxnSpPr>
          <p:nvPr/>
        </p:nvCxnSpPr>
        <p:spPr>
          <a:xfrm>
            <a:off x="503391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E1DA55-2D25-312F-C823-E4B29BDF0F0A}"/>
              </a:ext>
            </a:extLst>
          </p:cNvPr>
          <p:cNvCxnSpPr>
            <a:cxnSpLocks/>
          </p:cNvCxnSpPr>
          <p:nvPr/>
        </p:nvCxnSpPr>
        <p:spPr>
          <a:xfrm>
            <a:off x="5789629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29C02E-C57B-960D-AEE2-321052CEB5D4}"/>
              </a:ext>
            </a:extLst>
          </p:cNvPr>
          <p:cNvCxnSpPr>
            <a:cxnSpLocks/>
          </p:cNvCxnSpPr>
          <p:nvPr/>
        </p:nvCxnSpPr>
        <p:spPr>
          <a:xfrm>
            <a:off x="654534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E23F05-5995-784B-9F4D-0D1BDF266BDD}"/>
              </a:ext>
            </a:extLst>
          </p:cNvPr>
          <p:cNvCxnSpPr>
            <a:cxnSpLocks/>
          </p:cNvCxnSpPr>
          <p:nvPr/>
        </p:nvCxnSpPr>
        <p:spPr>
          <a:xfrm>
            <a:off x="7301058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235394-DFBD-1EF0-854D-495E092A646D}"/>
              </a:ext>
            </a:extLst>
          </p:cNvPr>
          <p:cNvCxnSpPr>
            <a:cxnSpLocks/>
          </p:cNvCxnSpPr>
          <p:nvPr/>
        </p:nvCxnSpPr>
        <p:spPr>
          <a:xfrm>
            <a:off x="8056774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201FE1-0927-99B7-93D9-968B0C6D50FC}"/>
              </a:ext>
            </a:extLst>
          </p:cNvPr>
          <p:cNvCxnSpPr>
            <a:cxnSpLocks/>
          </p:cNvCxnSpPr>
          <p:nvPr/>
        </p:nvCxnSpPr>
        <p:spPr>
          <a:xfrm>
            <a:off x="8812489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F73BB5-0047-2B7D-B812-0781C402DF88}"/>
              </a:ext>
            </a:extLst>
          </p:cNvPr>
          <p:cNvCxnSpPr>
            <a:cxnSpLocks/>
          </p:cNvCxnSpPr>
          <p:nvPr/>
        </p:nvCxnSpPr>
        <p:spPr>
          <a:xfrm>
            <a:off x="956820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2B897A-361C-884A-2022-82FC8D3EF06E}"/>
              </a:ext>
            </a:extLst>
          </p:cNvPr>
          <p:cNvCxnSpPr>
            <a:cxnSpLocks/>
          </p:cNvCxnSpPr>
          <p:nvPr/>
        </p:nvCxnSpPr>
        <p:spPr>
          <a:xfrm>
            <a:off x="10323918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99BBCB-9F49-F2A1-6DFF-E6C0F3A05AF1}"/>
              </a:ext>
            </a:extLst>
          </p:cNvPr>
          <p:cNvCxnSpPr>
            <a:cxnSpLocks/>
          </p:cNvCxnSpPr>
          <p:nvPr/>
        </p:nvCxnSpPr>
        <p:spPr>
          <a:xfrm>
            <a:off x="11079634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0">
            <a:extLst>
              <a:ext uri="{FF2B5EF4-FFF2-40B4-BE49-F238E27FC236}">
                <a16:creationId xmlns:a16="http://schemas.microsoft.com/office/drawing/2014/main" id="{8C1FBD4D-0A57-7FC5-1AAB-E3F643D95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758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092D2EFC-CB21-6181-AAA1-AE938D955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8414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2" name="Text Placeholder 20">
            <a:extLst>
              <a:ext uri="{FF2B5EF4-FFF2-40B4-BE49-F238E27FC236}">
                <a16:creationId xmlns:a16="http://schemas.microsoft.com/office/drawing/2014/main" id="{A8A479CA-0EBB-FD5D-8BB5-BDCF0BB85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0070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3" name="Text Placeholder 20">
            <a:extLst>
              <a:ext uri="{FF2B5EF4-FFF2-40B4-BE49-F238E27FC236}">
                <a16:creationId xmlns:a16="http://schemas.microsoft.com/office/drawing/2014/main" id="{4DFE8B76-D47D-DA4C-B3FE-A697529640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1726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8D5B706E-8BBA-2241-8DED-9D9B870D4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382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5" name="Text Placeholder 20">
            <a:extLst>
              <a:ext uri="{FF2B5EF4-FFF2-40B4-BE49-F238E27FC236}">
                <a16:creationId xmlns:a16="http://schemas.microsoft.com/office/drawing/2014/main" id="{6FAB3A4F-A985-B227-2878-7FF15AC92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5038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9AAA6A8B-54F5-20DB-62CA-D8F5AE284D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6694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7" name="Text Placeholder 20">
            <a:extLst>
              <a:ext uri="{FF2B5EF4-FFF2-40B4-BE49-F238E27FC236}">
                <a16:creationId xmlns:a16="http://schemas.microsoft.com/office/drawing/2014/main" id="{9B29A9E8-647F-F160-ECD7-0A74A33375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8350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8" name="Text Placeholder 20">
            <a:extLst>
              <a:ext uri="{FF2B5EF4-FFF2-40B4-BE49-F238E27FC236}">
                <a16:creationId xmlns:a16="http://schemas.microsoft.com/office/drawing/2014/main" id="{40142E17-D3C3-C214-E459-019CD4921A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0006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9" name="Text Placeholder 20">
            <a:extLst>
              <a:ext uri="{FF2B5EF4-FFF2-40B4-BE49-F238E27FC236}">
                <a16:creationId xmlns:a16="http://schemas.microsoft.com/office/drawing/2014/main" id="{15AACCB4-5D21-13A2-A153-630EC59671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1662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0" name="Text Placeholder 20">
            <a:extLst>
              <a:ext uri="{FF2B5EF4-FFF2-40B4-BE49-F238E27FC236}">
                <a16:creationId xmlns:a16="http://schemas.microsoft.com/office/drawing/2014/main" id="{56FBAD31-08A7-5029-CC51-E55FC90CA7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43318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1" name="Text Placeholder 20">
            <a:extLst>
              <a:ext uri="{FF2B5EF4-FFF2-40B4-BE49-F238E27FC236}">
                <a16:creationId xmlns:a16="http://schemas.microsoft.com/office/drawing/2014/main" id="{BF6770E3-7EA4-5230-7DC8-C378C79E3F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4976" y="501521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2" name="Text Placeholder 20">
            <a:extLst>
              <a:ext uri="{FF2B5EF4-FFF2-40B4-BE49-F238E27FC236}">
                <a16:creationId xmlns:a16="http://schemas.microsoft.com/office/drawing/2014/main" id="{05DFE01E-8938-4DD0-CEF9-50A94E1172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0187" y="1409495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2004FFFC-625D-B043-8023-9FF9C4C872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187" y="2034159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4" name="Text Placeholder 20">
            <a:extLst>
              <a:ext uri="{FF2B5EF4-FFF2-40B4-BE49-F238E27FC236}">
                <a16:creationId xmlns:a16="http://schemas.microsoft.com/office/drawing/2014/main" id="{1598267B-73BE-B209-D0D0-682C90DDB8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187" y="2658823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5" name="Text Placeholder 20">
            <a:extLst>
              <a:ext uri="{FF2B5EF4-FFF2-40B4-BE49-F238E27FC236}">
                <a16:creationId xmlns:a16="http://schemas.microsoft.com/office/drawing/2014/main" id="{8050AE07-AA4E-76A6-C623-D9FF404F6E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187" y="3283487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6" name="Text Placeholder 20">
            <a:extLst>
              <a:ext uri="{FF2B5EF4-FFF2-40B4-BE49-F238E27FC236}">
                <a16:creationId xmlns:a16="http://schemas.microsoft.com/office/drawing/2014/main" id="{4CD85F29-F2CD-D3AA-559A-D66E6481A1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187" y="3908151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7" name="Text Placeholder 20">
            <a:extLst>
              <a:ext uri="{FF2B5EF4-FFF2-40B4-BE49-F238E27FC236}">
                <a16:creationId xmlns:a16="http://schemas.microsoft.com/office/drawing/2014/main" id="{2361320C-B660-5ECB-0EB6-0590B0EF5A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0187" y="4532815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8" name="Text Placeholder 20">
            <a:extLst>
              <a:ext uri="{FF2B5EF4-FFF2-40B4-BE49-F238E27FC236}">
                <a16:creationId xmlns:a16="http://schemas.microsoft.com/office/drawing/2014/main" id="{B8E10E0A-7D4A-D950-6918-7A692BE941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187" y="5157479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9" name="Text Placeholder 20">
            <a:extLst>
              <a:ext uri="{FF2B5EF4-FFF2-40B4-BE49-F238E27FC236}">
                <a16:creationId xmlns:a16="http://schemas.microsoft.com/office/drawing/2014/main" id="{307CF20F-061B-F972-BA93-6828E7A471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0187" y="5782143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6612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F377-6093-49A4-5C80-B9F794B61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76" name="Text Placeholder 20">
            <a:extLst>
              <a:ext uri="{FF2B5EF4-FFF2-40B4-BE49-F238E27FC236}">
                <a16:creationId xmlns:a16="http://schemas.microsoft.com/office/drawing/2014/main" id="{8C1FBD4D-0A57-7FC5-1AAB-E3F643D95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2287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092D2EFC-CB21-6181-AAA1-AE938D955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9200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2" name="Text Placeholder 20">
            <a:extLst>
              <a:ext uri="{FF2B5EF4-FFF2-40B4-BE49-F238E27FC236}">
                <a16:creationId xmlns:a16="http://schemas.microsoft.com/office/drawing/2014/main" id="{A8A479CA-0EBB-FD5D-8BB5-BDCF0BB85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6114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3" name="Text Placeholder 20">
            <a:extLst>
              <a:ext uri="{FF2B5EF4-FFF2-40B4-BE49-F238E27FC236}">
                <a16:creationId xmlns:a16="http://schemas.microsoft.com/office/drawing/2014/main" id="{4DFE8B76-D47D-DA4C-B3FE-A697529640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3026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8D5B706E-8BBA-2241-8DED-9D9B870D4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9939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5" name="Text Placeholder 20">
            <a:extLst>
              <a:ext uri="{FF2B5EF4-FFF2-40B4-BE49-F238E27FC236}">
                <a16:creationId xmlns:a16="http://schemas.microsoft.com/office/drawing/2014/main" id="{6FAB3A4F-A985-B227-2878-7FF15AC92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6853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9AAA6A8B-54F5-20DB-62CA-D8F5AE284D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3766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7" name="Text Placeholder 20">
            <a:extLst>
              <a:ext uri="{FF2B5EF4-FFF2-40B4-BE49-F238E27FC236}">
                <a16:creationId xmlns:a16="http://schemas.microsoft.com/office/drawing/2014/main" id="{9B29A9E8-647F-F160-ECD7-0A74A33375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0678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8" name="Text Placeholder 20">
            <a:extLst>
              <a:ext uri="{FF2B5EF4-FFF2-40B4-BE49-F238E27FC236}">
                <a16:creationId xmlns:a16="http://schemas.microsoft.com/office/drawing/2014/main" id="{40142E17-D3C3-C214-E459-019CD4921A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7591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9" name="Text Placeholder 20">
            <a:extLst>
              <a:ext uri="{FF2B5EF4-FFF2-40B4-BE49-F238E27FC236}">
                <a16:creationId xmlns:a16="http://schemas.microsoft.com/office/drawing/2014/main" id="{15AACCB4-5D21-13A2-A153-630EC59671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4505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0" name="Text Placeholder 20">
            <a:extLst>
              <a:ext uri="{FF2B5EF4-FFF2-40B4-BE49-F238E27FC236}">
                <a16:creationId xmlns:a16="http://schemas.microsoft.com/office/drawing/2014/main" id="{56FBAD31-08A7-5029-CC51-E55FC90CA7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61418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1" name="Text Placeholder 20">
            <a:extLst>
              <a:ext uri="{FF2B5EF4-FFF2-40B4-BE49-F238E27FC236}">
                <a16:creationId xmlns:a16="http://schemas.microsoft.com/office/drawing/2014/main" id="{BF6770E3-7EA4-5230-7DC8-C378C79E3F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98330" y="449927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2" name="Text Placeholder 20">
            <a:extLst>
              <a:ext uri="{FF2B5EF4-FFF2-40B4-BE49-F238E27FC236}">
                <a16:creationId xmlns:a16="http://schemas.microsoft.com/office/drawing/2014/main" id="{05DFE01E-8938-4DD0-CEF9-50A94E1172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587" y="1311169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07CC2553-2E2E-C1B7-D810-1725B724C0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1587" y="920675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3130C846-C559-D7A6-50FB-179C45011C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flipV="1">
            <a:off x="501587" y="1265824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2F93DE2-23AF-4395-E22A-ED409B28E5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 rot="16200000">
            <a:off x="-87711" y="3437927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F6F6A19F-C2D8-ACDC-25E8-2D0C85A9BAB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6200000">
            <a:off x="649203" y="3429000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10C4524-25D4-B1AF-1C19-E2AFE153B0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 rot="16200000">
            <a:off x="1386116" y="3420075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6EA7C49-4BEB-BE43-F7D2-493DDBBDD34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 rot="16200000">
            <a:off x="2123029" y="3411148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54CDF54-16FC-FAD1-A85C-F4A015957D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6200000">
            <a:off x="2859943" y="3402223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DFB1FFF-B0F0-58CA-5788-3D7E2A6E81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 rot="16200000">
            <a:off x="3596855" y="3393296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A9F5BBB-B9E8-4C25-06CB-E6FF13BA350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 rot="16200000">
            <a:off x="4333768" y="3384371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6C25AEBB-7F83-D827-B5E3-1539DDDD633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 rot="16200000">
            <a:off x="5070681" y="3375444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78DB769-D3AE-EFC3-F933-255B126147C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 rot="16200000">
            <a:off x="5807595" y="3366519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C5AE373-3D43-0A8A-B99E-1F837A62BDF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 rot="16200000">
            <a:off x="6544507" y="3357592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E3238FA-7EA8-A2A1-8BDB-818892990BA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 rot="16200000">
            <a:off x="7281420" y="3348667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804A0A2-5B61-76D3-9868-4FB91BEA19C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 rot="16200000">
            <a:off x="8018323" y="3339740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603885B-B9B9-43DD-7BC2-C918B507D4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35233" y="468236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53709758-8621-CEC3-88E5-8CAE85D0B39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 flipV="1">
            <a:off x="501587" y="1649764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23D4BDB8-9850-B0D9-E147-1117257399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1587" y="2104436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50EF0A9-9BBC-CA12-54BE-6243F54326A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1587" y="1713941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AB756EBC-7DC3-E194-767B-284312A9EE1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 flipV="1">
            <a:off x="501587" y="2059091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F3D002A9-8D64-9206-2C66-9563A9F59E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 flipV="1">
            <a:off x="501587" y="2443031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98A5D61-4231-DAFF-2241-25E90041E6D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1587" y="2897703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EB312181-8536-E96C-A52B-56F53B70F2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1587" y="2507208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CA537FD8-0DBC-DCB5-F2D9-613D2983091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 flipV="1">
            <a:off x="501587" y="285235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66B5B27E-0704-4065-7838-7FA9AC1607F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 flipV="1">
            <a:off x="501587" y="323629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9059A410-3A9D-31C7-2FE2-A846D644428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1587" y="3690971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DF4984AC-12B5-D856-68B6-B29773657C6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01587" y="3300475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6F42625A-F784-F505-8890-517CD716D26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 flipV="1">
            <a:off x="501587" y="3645625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2BF4EDFC-0AAE-4C42-9641-D2CA07AD05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 flipV="1">
            <a:off x="501587" y="4029565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B35A738-8501-F98C-83B6-E7BF8B056CA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01587" y="4484237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A3CDE00E-5D1B-1AB6-F67C-C4FC5C0E732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1587" y="4093743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394E46D6-89CA-FBAC-FBE3-8EE4D3A1A91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 flipV="1">
            <a:off x="501587" y="4438892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0">
            <a:extLst>
              <a:ext uri="{FF2B5EF4-FFF2-40B4-BE49-F238E27FC236}">
                <a16:creationId xmlns:a16="http://schemas.microsoft.com/office/drawing/2014/main" id="{3424CEF4-6994-4F1F-14B1-BA3B751C142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 flipV="1">
            <a:off x="501587" y="4822832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C42B6DA4-1CE4-B138-EFC9-06A316D027C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01587" y="5277504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1A70646A-7BA0-7966-358F-F415D3A7760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01587" y="4887009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4" name="Text Placeholder 20">
            <a:extLst>
              <a:ext uri="{FF2B5EF4-FFF2-40B4-BE49-F238E27FC236}">
                <a16:creationId xmlns:a16="http://schemas.microsoft.com/office/drawing/2014/main" id="{4D6E45A4-D7F9-0193-A4D3-D29A8B474543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 flipV="1">
            <a:off x="501587" y="523215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5DEE05-5D2A-A1CF-DECB-704D00D57C8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 flipV="1">
            <a:off x="501587" y="561609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D2252744-C025-7FF9-6F36-51A0EBA49AB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01587" y="6070771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28A53A32-8772-A01E-2FC5-36F87CFB433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01587" y="5680276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7D08D40F-19FC-FD65-480F-92FAB8EF3F5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 flipV="1">
            <a:off x="501587" y="6025427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170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E81F3-D3C7-D9C9-C61E-352F1109A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2" y="3429001"/>
            <a:ext cx="9439087" cy="628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AB758D87-806C-4F91-1D08-1E04B7D80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057913"/>
            <a:ext cx="4488237" cy="1168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3385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0">
              <a:schemeClr val="accent1"/>
            </a:gs>
            <a:gs pos="18300">
              <a:srgbClr val="18409A"/>
            </a:gs>
            <a:gs pos="100000">
              <a:schemeClr val="accent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E81F3-D3C7-D9C9-C61E-352F1109A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1" y="3429001"/>
            <a:ext cx="5702523" cy="628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AB758D87-806C-4F91-1D08-1E04B7D803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057913"/>
            <a:ext cx="4488237" cy="1168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 here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16276-DA4D-ABEF-9737-0A7894B5D685}"/>
              </a:ext>
            </a:extLst>
          </p:cNvPr>
          <p:cNvGrpSpPr/>
          <p:nvPr/>
        </p:nvGrpSpPr>
        <p:grpSpPr>
          <a:xfrm>
            <a:off x="4005945" y="500808"/>
            <a:ext cx="7347857" cy="6220667"/>
            <a:chOff x="6151734" y="2317427"/>
            <a:chExt cx="5202066" cy="4404048"/>
          </a:xfrm>
        </p:grpSpPr>
        <p:sp>
          <p:nvSpPr>
            <p:cNvPr id="7" name="Slide Number Placeholder 5">
              <a:extLst>
                <a:ext uri="{FF2B5EF4-FFF2-40B4-BE49-F238E27FC236}">
                  <a16:creationId xmlns:a16="http://schemas.microsoft.com/office/drawing/2014/main" id="{0F0873A1-145A-29AB-E72E-3F1D95A0DC8E}"/>
                </a:ext>
              </a:extLst>
            </p:cNvPr>
            <p:cNvSpPr txBox="1">
              <a:spLocks/>
            </p:cNvSpPr>
            <p:nvPr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200" smtClean="0"/>
                <a:pPr/>
                <a:t>‹#›</a:t>
              </a:fld>
              <a:endParaRPr lang="en-AU" sz="1200"/>
            </a:p>
          </p:txBody>
        </p:sp>
        <p:sp>
          <p:nvSpPr>
            <p:cNvPr id="8" name="Slide Number Placeholder 4">
              <a:extLst>
                <a:ext uri="{FF2B5EF4-FFF2-40B4-BE49-F238E27FC236}">
                  <a16:creationId xmlns:a16="http://schemas.microsoft.com/office/drawing/2014/main" id="{A4BFE5CF-A964-33A1-F651-B71C4F8F8A29}"/>
                </a:ext>
              </a:extLst>
            </p:cNvPr>
            <p:cNvSpPr txBox="1">
              <a:spLocks/>
            </p:cNvSpPr>
            <p:nvPr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800" smtClean="0"/>
                <a:pPr/>
                <a:t>‹#›</a:t>
              </a:fld>
              <a:endParaRPr lang="en-AU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E64D10-E487-5542-84C3-816135F36E51}"/>
                </a:ext>
              </a:extLst>
            </p:cNvPr>
            <p:cNvSpPr/>
            <p:nvPr/>
          </p:nvSpPr>
          <p:spPr>
            <a:xfrm>
              <a:off x="6151734" y="5217678"/>
              <a:ext cx="4845159" cy="1503797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60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75B2AA-46D6-0A8A-5D1B-C6894B60ADE7}"/>
                </a:ext>
              </a:extLst>
            </p:cNvPr>
            <p:cNvSpPr/>
            <p:nvPr/>
          </p:nvSpPr>
          <p:spPr>
            <a:xfrm>
              <a:off x="7775801" y="2562735"/>
              <a:ext cx="2784888" cy="2357573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6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1919C3-636E-D668-AB10-CBDDEB261F9B}"/>
                </a:ext>
              </a:extLst>
            </p:cNvPr>
            <p:cNvSpPr/>
            <p:nvPr/>
          </p:nvSpPr>
          <p:spPr>
            <a:xfrm>
              <a:off x="6969720" y="2317427"/>
              <a:ext cx="3424236" cy="3424236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600"/>
            </a:p>
          </p:txBody>
        </p:sp>
      </p:grpSp>
    </p:spTree>
    <p:extLst>
      <p:ext uri="{BB962C8B-B14F-4D97-AF65-F5344CB8AC3E}">
        <p14:creationId xmlns:p14="http://schemas.microsoft.com/office/powerpoint/2010/main" val="3326861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655F82-5042-7C3A-E09B-5A3B1CE03525}"/>
              </a:ext>
            </a:extLst>
          </p:cNvPr>
          <p:cNvSpPr/>
          <p:nvPr/>
        </p:nvSpPr>
        <p:spPr>
          <a:xfrm>
            <a:off x="13271" y="0"/>
            <a:ext cx="622935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7368FC4-2204-DADA-0F6C-26DF0167F8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2248" y="1422138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1C2146B2-8515-0142-C5D3-9816BA412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3642" y="1422138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E46AD03-9511-16FA-7240-5430185BE0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2248" y="2200013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867CA7B-1B08-DE4A-EF30-1266066DD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13642" y="2200013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04ABE79-A3D9-8208-70A5-C3F8BF6DA4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248" y="1811075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4F63354-778C-66CF-9623-7D0DFE43B8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13642" y="1811075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A2194A2-2447-2045-0730-E17ED46B7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421897"/>
            <a:ext cx="4997824" cy="628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Here</a:t>
            </a:r>
            <a:endParaRPr lang="en-AU" dirty="0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6ACF8B30-5EF5-2A5E-2285-5AE3595643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02248" y="2588950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5FF44735-9BF1-879C-458B-45FFE013CD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13642" y="2588950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F53D7BE-DB9E-07E6-402C-5EA5B040C8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02248" y="3366826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B34C547B-70A6-8FF9-5DE1-941271ED2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13642" y="3366826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0DE4497D-09B9-894C-2523-1E1E7B29ED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02248" y="2977889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D0C5A2A5-37BB-0328-4095-E11C753508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13642" y="2977889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436522C8-15ED-CCF3-3C14-969CF45A9F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02248" y="3755763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E210C73E-519A-45E3-97E6-A7CC89CD44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13642" y="3755763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0B670E9-5CE9-50DC-9B5B-7AD435FB71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248" y="4533638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08C03FA-F607-46FA-6F8A-75115246C8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113642" y="4533638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44E8BFED-460F-58FF-1DF2-F86D0912E1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02248" y="4144702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C09B2BEE-F452-6EFF-5F12-6AE02BCD85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113642" y="4144702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D5079804-32C3-AC89-73E3-3D474DD064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02248" y="4922577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5D5C5BE-9016-5AF5-334D-A1560638DF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113642" y="4922577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4DEB8206-530B-7986-8B0F-E663AD7CB38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02248" y="5700451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63A47EB1-C784-63D1-AD0E-6F8A6B5C342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13642" y="5700451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6E7123BD-19B4-322C-E2F4-943831A61AB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2248" y="5311514"/>
            <a:ext cx="4013352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page contents here </a:t>
            </a:r>
            <a:endParaRPr lang="en-AU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41F2BDAD-6718-3C89-E551-AA4F9F31A61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13642" y="5311514"/>
            <a:ext cx="468759" cy="463551"/>
          </a:xfrm>
        </p:spPr>
        <p:txBody>
          <a:bodyPr/>
          <a:lstStyle>
            <a:lvl1pPr marL="0" indent="0" algn="l">
              <a:buFontTx/>
              <a:buNone/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2757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1829574" y="2566928"/>
            <a:ext cx="10201561" cy="2982848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383113" algn="l">
              <a:defRPr sz="6667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44919" y="6361635"/>
            <a:ext cx="3595200" cy="322427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733" b="0">
                <a:solidFill>
                  <a:schemeClr val="bg1"/>
                </a:solidFill>
              </a:defRPr>
            </a:lvl1pPr>
            <a:lvl2pPr marL="408132" indent="0" algn="ctr">
              <a:buNone/>
              <a:defRPr sz="1733"/>
            </a:lvl2pPr>
            <a:lvl3pPr marL="816264" indent="0" algn="ctr">
              <a:buNone/>
              <a:defRPr sz="1600"/>
            </a:lvl3pPr>
            <a:lvl4pPr marL="1224396" indent="0" algn="ctr">
              <a:buNone/>
              <a:defRPr sz="1467"/>
            </a:lvl4pPr>
            <a:lvl5pPr marL="1632529" indent="0" algn="ctr">
              <a:buNone/>
              <a:defRPr sz="1467"/>
            </a:lvl5pPr>
            <a:lvl6pPr marL="2040661" indent="0" algn="ctr">
              <a:buNone/>
              <a:defRPr sz="1467"/>
            </a:lvl6pPr>
            <a:lvl7pPr marL="2448792" indent="0" algn="ctr">
              <a:buNone/>
              <a:defRPr sz="1467"/>
            </a:lvl7pPr>
            <a:lvl8pPr marL="2856925" indent="0" algn="ctr">
              <a:buNone/>
              <a:defRPr sz="1467"/>
            </a:lvl8pPr>
            <a:lvl9pPr marL="3265056" indent="0" algn="ctr">
              <a:buNone/>
              <a:defRPr sz="1467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8344919" y="6013451"/>
            <a:ext cx="3595200" cy="3528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7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</p:spTree>
    <p:extLst>
      <p:ext uri="{BB962C8B-B14F-4D97-AF65-F5344CB8AC3E}">
        <p14:creationId xmlns:p14="http://schemas.microsoft.com/office/powerpoint/2010/main" val="124678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22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1829574" y="2566928"/>
            <a:ext cx="10201561" cy="2982848"/>
          </a:xfrm>
          <a:prstGeom prst="rect">
            <a:avLst/>
          </a:prstGeom>
        </p:spPr>
        <p:txBody>
          <a:bodyPr lIns="81628" tIns="40814" rIns="81628" bIns="40814"/>
          <a:lstStyle>
            <a:lvl1pPr marL="0" indent="1383113" algn="l">
              <a:defRPr sz="6667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noProof="0" dirty="0"/>
              <a:t>Insert title of the       presentation in bold here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44919" y="6361635"/>
            <a:ext cx="3595200" cy="322427"/>
          </a:xfrm>
          <a:prstGeom prst="rect">
            <a:avLst/>
          </a:prstGeom>
        </p:spPr>
        <p:txBody>
          <a:bodyPr wrap="square" lIns="81628" tIns="40814" rIns="81628" bIns="40814" anchor="ctr">
            <a:spAutoFit/>
          </a:bodyPr>
          <a:lstStyle>
            <a:lvl1pPr marL="0" indent="0" algn="r">
              <a:lnSpc>
                <a:spcPct val="90000"/>
              </a:lnSpc>
              <a:buNone/>
              <a:defRPr sz="1733" b="0">
                <a:solidFill>
                  <a:schemeClr val="bg1"/>
                </a:solidFill>
              </a:defRPr>
            </a:lvl1pPr>
            <a:lvl2pPr marL="408132" indent="0" algn="ctr">
              <a:buNone/>
              <a:defRPr sz="1733"/>
            </a:lvl2pPr>
            <a:lvl3pPr marL="816264" indent="0" algn="ctr">
              <a:buNone/>
              <a:defRPr sz="1600"/>
            </a:lvl3pPr>
            <a:lvl4pPr marL="1224396" indent="0" algn="ctr">
              <a:buNone/>
              <a:defRPr sz="1467"/>
            </a:lvl4pPr>
            <a:lvl5pPr marL="1632529" indent="0" algn="ctr">
              <a:buNone/>
              <a:defRPr sz="1467"/>
            </a:lvl5pPr>
            <a:lvl6pPr marL="2040661" indent="0" algn="ctr">
              <a:buNone/>
              <a:defRPr sz="1467"/>
            </a:lvl6pPr>
            <a:lvl7pPr marL="2448792" indent="0" algn="ctr">
              <a:buNone/>
              <a:defRPr sz="1467"/>
            </a:lvl7pPr>
            <a:lvl8pPr marL="2856925" indent="0" algn="ctr">
              <a:buNone/>
              <a:defRPr sz="1467"/>
            </a:lvl8pPr>
            <a:lvl9pPr marL="3265056" indent="0" algn="ctr">
              <a:buNone/>
              <a:defRPr sz="1467"/>
            </a:lvl9pPr>
          </a:lstStyle>
          <a:p>
            <a:r>
              <a:rPr lang="en-US" noProof="0" dirty="0"/>
              <a:t>Date - Place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8344919" y="6013451"/>
            <a:ext cx="3595200" cy="352800"/>
          </a:xfrm>
          <a:prstGeom prst="rect">
            <a:avLst/>
          </a:prstGeom>
        </p:spPr>
        <p:txBody>
          <a:bodyPr lIns="81628" tIns="40814" rIns="81628" bIns="40814" anchor="ctr"/>
          <a:lstStyle>
            <a:lvl1pPr marL="0" indent="0" algn="r">
              <a:buNone/>
              <a:defRPr sz="17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Speaker/Team/Other</a:t>
            </a:r>
          </a:p>
        </p:txBody>
      </p:sp>
    </p:spTree>
    <p:extLst>
      <p:ext uri="{BB962C8B-B14F-4D97-AF65-F5344CB8AC3E}">
        <p14:creationId xmlns:p14="http://schemas.microsoft.com/office/powerpoint/2010/main" val="393889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4FB3-4227-7CA8-2F9E-A5316A841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7396A-FB6E-31D6-8390-1760BCF46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8F457-A2CD-BBE9-3ED2-4D6F3642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C9F5-8BF0-41E8-A464-F9638149CA64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8C2B9-948D-F9CC-FC2D-D6D8B4E4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38FC-1FAF-7360-4A2E-B2870D13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F3DF-09D3-4228-9807-38798DF040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694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 flip="none" rotWithShape="1">
          <a:gsLst>
            <a:gs pos="0">
              <a:schemeClr val="accent1"/>
            </a:gs>
            <a:gs pos="18300">
              <a:srgbClr val="18409A"/>
            </a:gs>
            <a:gs pos="100000">
              <a:schemeClr val="accent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744EE-86CA-70A6-9C36-06DDCA5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A29FC-7D67-9A22-8C3E-1F7B6A0B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2CAF90-1BE4-839B-0AB1-3BE9FEBAD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82692" y="594711"/>
            <a:ext cx="4371109" cy="2175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Section Heading or divider text in here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2E8EE8D0-B48B-CA3B-97FC-24EA0028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31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gradFill>
          <a:gsLst>
            <a:gs pos="0">
              <a:schemeClr val="accent1"/>
            </a:gs>
            <a:gs pos="18300">
              <a:srgbClr val="18409A"/>
            </a:gs>
            <a:gs pos="100000">
              <a:schemeClr val="accent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744EE-86CA-70A6-9C36-06DDCA5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A29FC-7D67-9A22-8C3E-1F7B6A0B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8090F-9B02-5986-0718-F63EA43C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06A8EC8-A080-4907-85F3-B035DAFD8902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2CAF90-1BE4-839B-0AB1-3BE9FEBAD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5127" y="625883"/>
            <a:ext cx="4372332" cy="104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Section Heading or divider text in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6453A15-C5BB-7317-C987-AD752A1AB6B4}"/>
              </a:ext>
            </a:extLst>
          </p:cNvPr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CEF11-8A00-4B20-84E8-C2A8FA743D3A}" type="slidenum">
              <a:rPr lang="en-AU" sz="1200" smtClean="0"/>
              <a:pPr/>
              <a:t>‹#›</a:t>
            </a:fld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299770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017A30-5698-F396-3446-8BB176452EA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1"/>
            <a:ext cx="12192000" cy="5473699"/>
          </a:xfrm>
          <a:prstGeom prst="rect">
            <a:avLst/>
          </a:prstGeom>
        </p:spPr>
        <p:txBody>
          <a:bodyPr lIns="1440000" rIns="1440000"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add a large format picture here. Use the crop tool to re-size and reposition the image</a:t>
            </a:r>
          </a:p>
        </p:txBody>
      </p:sp>
    </p:spTree>
    <p:extLst>
      <p:ext uri="{BB962C8B-B14F-4D97-AF65-F5344CB8AC3E}">
        <p14:creationId xmlns:p14="http://schemas.microsoft.com/office/powerpoint/2010/main" val="3478233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017A30-5698-F396-3446-8BB176452EA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130301" y="0"/>
            <a:ext cx="11061700" cy="6858000"/>
          </a:xfrm>
          <a:prstGeom prst="rect">
            <a:avLst/>
          </a:prstGeom>
        </p:spPr>
        <p:txBody>
          <a:bodyPr lIns="6408000" rIns="1440000" anchor="ctr"/>
          <a:lstStyle>
            <a:lvl1pPr marL="0" indent="0" algn="l">
              <a:buNone/>
              <a:defRPr/>
            </a:lvl1pPr>
          </a:lstStyle>
          <a:p>
            <a:r>
              <a:rPr lang="en-AU" dirty="0"/>
              <a:t>Click to add a picture with content on left here. Use the crop tool to re-size and reposition the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EC7BC-D2E2-E573-02A5-EE517BDF0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tabLst>
                <a:tab pos="1879553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F5EEF3-6F8E-A74A-7A9E-3CF933AB3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793487"/>
            <a:ext cx="5473700" cy="5857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TEXT</a:t>
            </a:r>
            <a:endParaRPr lang="en-AU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88E894D-DAE1-A802-D0B9-F5C0EF5A36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3401" y="1600201"/>
            <a:ext cx="5143500" cy="3543300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65232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F7EBEA-8356-59B9-D240-CDD6B22184C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0099" y="621287"/>
            <a:ext cx="3222096" cy="404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44C28207-9284-45F1-0E66-D613035EE0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-939904" y="2584431"/>
            <a:ext cx="2700000" cy="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436AF3-3799-49DD-58A2-F21D7240670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6372" y="1305424"/>
            <a:ext cx="2985824" cy="2629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2007854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4755-4CAE-5572-5D13-BE0E8C02F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4701"/>
            <a:ext cx="10515600" cy="915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6926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93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9D9D-698F-1E76-788A-6660F96F7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HEADING AND CONTENT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D9E2D2-FF62-30A3-06C0-18F8EB873C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00201"/>
            <a:ext cx="11125200" cy="432435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Clr>
                <a:schemeClr val="accent1"/>
              </a:buClr>
              <a:defRPr sz="2000"/>
            </a:lvl1pPr>
            <a:lvl2pPr>
              <a:spcAft>
                <a:spcPts val="1200"/>
              </a:spcAft>
              <a:buClr>
                <a:schemeClr val="accent1"/>
              </a:buClr>
              <a:defRPr sz="2000"/>
            </a:lvl2pPr>
            <a:lvl3pPr>
              <a:spcAft>
                <a:spcPts val="1200"/>
              </a:spcAft>
              <a:buClr>
                <a:schemeClr val="accent1"/>
              </a:buClr>
              <a:defRPr sz="1800"/>
            </a:lvl3pPr>
            <a:lvl4pPr>
              <a:spcAft>
                <a:spcPts val="1200"/>
              </a:spcAft>
              <a:buClr>
                <a:schemeClr val="accent1"/>
              </a:buClr>
              <a:defRPr/>
            </a:lvl4pPr>
            <a:lvl5pPr>
              <a:spcAft>
                <a:spcPts val="12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09C89C-B2C2-4884-12BA-D27202701C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009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A2602D5C-D952-0055-3FA5-C2B0318F62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38182" y="4225129"/>
            <a:ext cx="1200151" cy="1195387"/>
          </a:xfrm>
          <a:prstGeom prst="roundRect">
            <a:avLst>
              <a:gd name="adj" fmla="val 11042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580175DA-1962-75B1-77F0-257C90E571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38182" y="2544761"/>
            <a:ext cx="1200151" cy="1195387"/>
          </a:xfrm>
          <a:prstGeom prst="roundRect">
            <a:avLst>
              <a:gd name="adj" fmla="val 8793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109307F1-B9A6-9795-A975-145970EDC8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401" y="4225129"/>
            <a:ext cx="1200151" cy="1195387"/>
          </a:xfrm>
          <a:prstGeom prst="roundRect">
            <a:avLst>
              <a:gd name="adj" fmla="val 8793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C8321A-C4DC-E823-3A71-1FFDCBDC45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401" y="2544761"/>
            <a:ext cx="1200151" cy="1195387"/>
          </a:xfrm>
          <a:prstGeom prst="roundRect">
            <a:avLst>
              <a:gd name="adj" fmla="val 13292"/>
            </a:avLst>
          </a:prstGeom>
          <a:gradFill flip="none" rotWithShape="1">
            <a:gsLst>
              <a:gs pos="0">
                <a:schemeClr val="accent1"/>
              </a:gs>
              <a:gs pos="97248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15346BF-2689-789D-D907-398E85035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8873" y="2730233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9705F74-CC4F-15F1-9553-F9197F1D2A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4075" y="2544762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AB4B21-A2FD-8D7A-9545-164B5998E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4076" y="2969850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FC54E7B7-AAF6-0BAA-F096-42E452EF64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6547" y="4415896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1687425-1574-B728-5AF3-089F45491A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0261" y="4225129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C490327-5811-C435-DD8C-47DCF6287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0262" y="46573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C12B7493-6FB1-DE33-5A85-EC880B77AF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31329" y="2735525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B827363-55B2-7552-5C18-27A6A6A5CD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2495" y="2544762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2496" y="2969850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61D39B2-ABE6-850B-5CD9-7E8F178513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1329" y="4415893"/>
            <a:ext cx="813859" cy="81385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C7BE204-ABAD-4542-1AAA-4961DD3D0F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8681" y="4225129"/>
            <a:ext cx="2305051" cy="343167"/>
          </a:xfrm>
        </p:spPr>
        <p:txBody>
          <a:bodyPr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92D7BB1-7FF5-5316-FF53-AF78CB5AEC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8683" y="46573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0C3BB91-7AE0-DC10-5CD5-A120692B05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3400" y="1585776"/>
            <a:ext cx="10730971" cy="614864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176814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33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C8321A-C4DC-E823-3A71-1FFDCBDC45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401" y="1973262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15346BF-2689-789D-D907-398E85035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3067" y="2110944"/>
            <a:ext cx="720000" cy="7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AB4B21-A2FD-8D7A-9545-164B5998E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4076" y="19732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A38C12B-4290-B469-47F6-4EC20EE889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3401" y="3341345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0BF916E-380B-9DC7-8A97-2DEFCE5592D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3067" y="3479027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235E77D-7AC0-EFB4-74CF-E42FA9AEBA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24076" y="3341344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D0C3363-57BA-376E-9C51-5D0B5E2ABA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3401" y="4709427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A36B8B7-9504-8FBC-6398-0F19C3CF347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73067" y="4847111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6CE4519-AB92-D966-0661-4BCFCF98E0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24076" y="4709427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D1566CCD-313E-31DC-A125-ACFB4475F33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496051" y="1973262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5D03F6B-D251-EB74-9FE0-6E44215477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635716" y="2110944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234E29-0D3E-1109-B88B-0B38EBFAB75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86725" y="1973262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62855206-52AB-F518-E47D-1767D7F45A5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96051" y="3341345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E138556-BE08-3D30-7A4D-848FFCEF6A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35716" y="3479027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A9CC9A-F4F1-2D54-FE79-07C4D4A730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86725" y="3341344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A22C3D38-DE18-A059-59B9-7D23C5684A7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496051" y="4709427"/>
            <a:ext cx="999332" cy="99536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7F7D073A-636C-4925-A021-E79ECBEF94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635716" y="4847111"/>
            <a:ext cx="720000" cy="72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4F7867D-7C0B-0B1A-AEB6-B0565E21A84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86725" y="4709427"/>
            <a:ext cx="3571875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C56A1B7-3444-599D-6EF1-2D7C980153E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561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2C8321A-C4DC-E823-3A71-1FFDCBDC45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401" y="1973261"/>
            <a:ext cx="999332" cy="995367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6025896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TITLE</a:t>
            </a:r>
            <a:endParaRPr lang="en-A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15346BF-2689-789D-D907-398E850359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8875" y="2158735"/>
            <a:ext cx="604576" cy="6045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AB4B21-A2FD-8D7A-9545-164B5998E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9007" y="1973262"/>
            <a:ext cx="3926944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3997" y="673889"/>
            <a:ext cx="4863571" cy="3662819"/>
          </a:xfrm>
          <a:prstGeom prst="roundRect">
            <a:avLst>
              <a:gd name="adj" fmla="val 271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A38C12B-4290-B469-47F6-4EC20EE889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3401" y="3341343"/>
            <a:ext cx="999332" cy="995367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0BF916E-380B-9DC7-8A97-2DEFCE5592D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18875" y="3526817"/>
            <a:ext cx="604576" cy="6045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235E77D-7AC0-EFB4-74CF-E42FA9AEBA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69007" y="3341344"/>
            <a:ext cx="3926944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D0C3363-57BA-376E-9C51-5D0B5E2ABA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3401" y="4709426"/>
            <a:ext cx="999332" cy="995367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A36B8B7-9504-8FBC-6398-0F19C3CF347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18875" y="4894900"/>
            <a:ext cx="604576" cy="6045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6CE4519-AB92-D966-0661-4BCFCF98E0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69007" y="4709427"/>
            <a:ext cx="3926944" cy="9417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03574" y="886960"/>
            <a:ext cx="4060823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4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842D6A6-5CBB-DB3C-EAFE-7D26FDA6B7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03573" y="1571097"/>
            <a:ext cx="4220481" cy="146624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35D35F5-E821-3F38-47FA-A8C8BFBA1E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06601" y="3037341"/>
            <a:ext cx="3360543" cy="3360543"/>
          </a:xfrm>
          <a:prstGeom prst="ellipse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1"/>
          </a:gradFill>
          <a:ln w="31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Call to action here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B698B72-A0B8-8234-CC17-48D4F254B84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06694" y="3855471"/>
            <a:ext cx="2007119" cy="2007119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E69C9-FB9C-EC3D-D00A-D595FC213808}"/>
              </a:ext>
            </a:extLst>
          </p:cNvPr>
          <p:cNvGrpSpPr/>
          <p:nvPr/>
        </p:nvGrpSpPr>
        <p:grpSpPr>
          <a:xfrm>
            <a:off x="11218454" y="5954403"/>
            <a:ext cx="1047679" cy="886960"/>
            <a:chOff x="108857" y="5837193"/>
            <a:chExt cx="1226457" cy="1038314"/>
          </a:xfrm>
        </p:grpSpPr>
        <p:sp>
          <p:nvSpPr>
            <p:cNvPr id="15" name="Slide Number Placeholder 5">
              <a:extLst>
                <a:ext uri="{FF2B5EF4-FFF2-40B4-BE49-F238E27FC236}">
                  <a16:creationId xmlns:a16="http://schemas.microsoft.com/office/drawing/2014/main" id="{6BAA4BC4-D998-7338-AE4B-EF50C115004B}"/>
                </a:ext>
              </a:extLst>
            </p:cNvPr>
            <p:cNvSpPr txBox="1">
              <a:spLocks/>
            </p:cNvSpPr>
            <p:nvPr/>
          </p:nvSpPr>
          <p:spPr>
            <a:xfrm>
              <a:off x="688568" y="6789424"/>
              <a:ext cx="646746" cy="860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200" smtClean="0"/>
                <a:pPr/>
                <a:t>‹#›</a:t>
              </a:fld>
              <a:endParaRPr lang="en-AU" sz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E5D2AB-7B08-5EA1-A608-CBC92D87A0E7}"/>
                </a:ext>
              </a:extLst>
            </p:cNvPr>
            <p:cNvSpPr/>
            <p:nvPr/>
          </p:nvSpPr>
          <p:spPr>
            <a:xfrm>
              <a:off x="108857" y="6520966"/>
              <a:ext cx="1142311" cy="354541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5CB60B-4F58-E9EA-3168-607B6B39D357}"/>
                </a:ext>
              </a:extLst>
            </p:cNvPr>
            <p:cNvSpPr/>
            <p:nvPr/>
          </p:nvSpPr>
          <p:spPr>
            <a:xfrm>
              <a:off x="491753" y="5895028"/>
              <a:ext cx="656575" cy="555830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79FBCD7-669A-5204-83BF-8D96FDB3D6BC}"/>
                </a:ext>
              </a:extLst>
            </p:cNvPr>
            <p:cNvSpPr/>
            <p:nvPr/>
          </p:nvSpPr>
          <p:spPr>
            <a:xfrm>
              <a:off x="301708" y="5837193"/>
              <a:ext cx="807310" cy="807310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2374961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344A615-9C9D-2BB3-087C-DD8A715BCB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148" y="1989720"/>
            <a:ext cx="1899557" cy="1892019"/>
          </a:xfrm>
          <a:prstGeom prst="roundRect">
            <a:avLst>
              <a:gd name="adj" fmla="val 8138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A03A0FCB-B6DC-57B0-92DF-9BC89C918B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82359" y="1989720"/>
            <a:ext cx="1899557" cy="1892019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057E8559-EE0E-90B9-BA16-4CF85124C7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8570" y="1989720"/>
            <a:ext cx="1899557" cy="1892019"/>
          </a:xfrm>
          <a:prstGeom prst="roundRect">
            <a:avLst>
              <a:gd name="adj" fmla="val 7428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1CE8DEAC-1055-A17E-E386-851D2453A7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85592" y="1989720"/>
            <a:ext cx="1899557" cy="1892019"/>
          </a:xfrm>
          <a:prstGeom prst="roundRect">
            <a:avLst>
              <a:gd name="adj" fmla="val 8849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45EFA8-B64E-4E92-0091-74C635E15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825982"/>
            <a:ext cx="10515600" cy="5286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563BB1-FAF9-006E-4A74-ED3284762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266D05-EB08-5470-0196-A4601363F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AB308D3-9923-99E8-34D6-5000B9859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8714" y="2347385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3FB1E43-0617-BB9C-84C5-8E9D5ED22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9611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5DA0A25-C997-629A-DF33-E67217F999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9611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48F4929-9D59-4698-395F-E328F22C0E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74925" y="2378518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94AC76E-6A9C-9106-D1BC-B1028E59E1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5821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49833C-D5F5-0296-5263-33645949F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5821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81248AE-58B1-648C-B752-A13A968F79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1137" y="2378518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B86D1A-7A6C-5B70-F098-D7568047B8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2844" y="4051300"/>
            <a:ext cx="2305051" cy="339275"/>
          </a:xfrm>
        </p:spPr>
        <p:txBody>
          <a:bodyPr anchor="ctr">
            <a:normAutofit/>
          </a:bodyPr>
          <a:lstStyle>
            <a:lvl1pPr marL="0" indent="0" algn="ctr">
              <a:buFont typeface="Wingdings" panose="05000000000000000000" pitchFamily="2" charset="2"/>
              <a:buNone/>
              <a:defRPr sz="2000" b="1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487F6BA-6638-630A-26CB-F58F690001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2844" y="4492890"/>
            <a:ext cx="2305051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79AFCE28-980A-0AD9-02CA-8ED830D4B4F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78158" y="2378518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5E154-4786-8C84-67CB-40DB3E5D4E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553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344A615-9C9D-2BB3-087C-DD8A715BCB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07863" y="2698599"/>
            <a:ext cx="1899557" cy="1892019"/>
          </a:xfrm>
          <a:prstGeom prst="roundRect">
            <a:avLst>
              <a:gd name="adj" fmla="val 10981"/>
            </a:avLst>
          </a:prstGeom>
          <a:gradFill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1"/>
              </a:gs>
            </a:gsLst>
            <a:lin ang="16200000" scaled="1"/>
          </a:gra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A03A0FCB-B6DC-57B0-92DF-9BC89C918B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06284" y="2698599"/>
            <a:ext cx="1899557" cy="1892019"/>
          </a:xfrm>
          <a:prstGeom prst="roundRect">
            <a:avLst>
              <a:gd name="adj" fmla="val 7428"/>
            </a:avLst>
          </a:prstGeom>
          <a:gradFill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1"/>
              </a:gs>
            </a:gsLst>
            <a:lin ang="16200000" scaled="1"/>
          </a:gra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057E8559-EE0E-90B9-BA16-4CF85124C7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10600" y="2698599"/>
            <a:ext cx="1899557" cy="1892019"/>
          </a:xfrm>
          <a:prstGeom prst="roundRect">
            <a:avLst>
              <a:gd name="adj" fmla="val 10270"/>
            </a:avLst>
          </a:prstGeom>
          <a:gradFill>
            <a:gsLst>
              <a:gs pos="0">
                <a:schemeClr val="accent1"/>
              </a:gs>
              <a:gs pos="18300">
                <a:srgbClr val="18409A"/>
              </a:gs>
              <a:gs pos="100000">
                <a:schemeClr val="accent1"/>
              </a:gs>
            </a:gsLst>
            <a:lin ang="16200000" scaled="1"/>
          </a:gradFill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45EFA8-B64E-4E92-0091-74C635E15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825982"/>
            <a:ext cx="10515600" cy="528639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266D05-EB08-5470-0196-A4601363F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4914950"/>
            <a:ext cx="2641600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AB308D3-9923-99E8-34D6-5000B9859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00429" y="3056265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5DA0A25-C997-629A-DF33-E67217F999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1221" y="4914950"/>
            <a:ext cx="2641600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48F4929-9D59-4698-395F-E328F22C0E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8850" y="3087397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49833C-D5F5-0296-5263-33645949F6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5539" y="4914950"/>
            <a:ext cx="2641600" cy="1117071"/>
          </a:xfrm>
        </p:spPr>
        <p:txBody>
          <a:bodyPr>
            <a:noAutofit/>
          </a:bodyPr>
          <a:lstStyle>
            <a:lvl1pPr marL="0" indent="0" algn="ctr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81248AE-58B1-648C-B752-A13A968F79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168" y="3087397"/>
            <a:ext cx="1114425" cy="11144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5E154-4786-8C84-67CB-40DB3E5D4EC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4421DE6-65DC-C718-10DF-CE33122779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400" y="1585777"/>
            <a:ext cx="10730971" cy="7884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2974390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1" y="1689101"/>
            <a:ext cx="4863571" cy="1235075"/>
          </a:xfrm>
          <a:prstGeom prst="roundRect">
            <a:avLst>
              <a:gd name="adj" fmla="val 552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76572" y="1992747"/>
            <a:ext cx="4220029" cy="72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Hero call out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052B40-B2BC-CCF0-9C51-9C00E9FAC7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3400" y="1689100"/>
            <a:ext cx="4863571" cy="4267200"/>
          </a:xfrm>
          <a:prstGeom prst="roundRect">
            <a:avLst>
              <a:gd name="adj" fmla="val 399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DBC7FAC-FE82-1A3F-D555-4E6940FBB8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7632" y="1992748"/>
            <a:ext cx="3571875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2932EB-299E-4651-6916-E893ECB2D2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7630" y="2660168"/>
            <a:ext cx="3823493" cy="288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6E4F5-8795-1FFD-166B-42D1BCD3AB82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556DAFD-6BFB-E2AD-718E-93A4171C7D2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00801" y="3184697"/>
            <a:ext cx="4863571" cy="1235075"/>
          </a:xfrm>
          <a:prstGeom prst="roundRect">
            <a:avLst>
              <a:gd name="adj" fmla="val 79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5809826-5F7E-77E8-7E58-D67C2C10701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76572" y="3488343"/>
            <a:ext cx="4220029" cy="72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Hero call out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D84D67-8B67-758A-DD0A-55A579223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00801" y="4721225"/>
            <a:ext cx="4863571" cy="1235075"/>
          </a:xfrm>
          <a:prstGeom prst="roundRect">
            <a:avLst>
              <a:gd name="adj" fmla="val 79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B9834E-E423-1C01-743A-C0D879E5D81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76572" y="5024872"/>
            <a:ext cx="4220029" cy="720000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Hero call out here</a:t>
            </a:r>
          </a:p>
        </p:txBody>
      </p:sp>
    </p:spTree>
    <p:extLst>
      <p:ext uri="{BB962C8B-B14F-4D97-AF65-F5344CB8AC3E}">
        <p14:creationId xmlns:p14="http://schemas.microsoft.com/office/powerpoint/2010/main" val="3693963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HEADING HERE</a:t>
            </a:r>
            <a:endParaRPr lang="en-AU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052B40-B2BC-CCF0-9C51-9C00E9FAC7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3400" y="1734212"/>
            <a:ext cx="4863571" cy="4267200"/>
          </a:xfrm>
          <a:prstGeom prst="roundRect">
            <a:avLst>
              <a:gd name="adj" fmla="val 3021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DBC7FAC-FE82-1A3F-D555-4E6940FBB8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7632" y="1992748"/>
            <a:ext cx="3571875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2932EB-299E-4651-6916-E893ECB2D2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7632" y="2660168"/>
            <a:ext cx="3823491" cy="28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6E4F5-8795-1FFD-166B-42D1BCD3AB82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 sz="1400"/>
            </a:lvl1pPr>
          </a:lstStyle>
          <a:p>
            <a:fld id="{039CEF11-8A00-4B20-84E8-C2A8FA743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D3D4E9F-1098-0C0A-DDD1-64C2291BC2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00799" y="1734212"/>
            <a:ext cx="4863571" cy="4267200"/>
          </a:xfrm>
          <a:prstGeom prst="roundRect">
            <a:avLst>
              <a:gd name="adj" fmla="val 399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2B7089D-BA0C-21E0-150B-C18C4BD1C7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95031" y="2037860"/>
            <a:ext cx="3571875" cy="404469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FAFF60-F7C4-2B37-2CA5-F331FF1AE8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95031" y="2705280"/>
            <a:ext cx="3823491" cy="288000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2962227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A0B95-0628-3F47-908C-D07FF1CB26F4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" y="365621"/>
            <a:ext cx="7431985" cy="4631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C5185BC-588D-8101-12AC-8DA669B417EF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7581900" y="365621"/>
            <a:ext cx="4610101" cy="4631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4600" y="3942357"/>
            <a:ext cx="9194800" cy="2550023"/>
          </a:xfrm>
          <a:prstGeom prst="roundRect">
            <a:avLst>
              <a:gd name="adj" fmla="val 4011"/>
            </a:avLst>
          </a:prstGeo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4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52600" y="4391236"/>
            <a:ext cx="8176619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842D6A6-5CBB-DB3C-EAFE-7D26FDA6B7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52600" y="5075372"/>
            <a:ext cx="8142800" cy="10513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20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4C257-C988-06B9-C71F-F61298E9598C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39CEF11-8A00-4B20-84E8-C2A8FA743D3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261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22B2272-ED1E-4AA8-6FE0-FA2B4376F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93487"/>
            <a:ext cx="11125200" cy="5857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ADD TITLE</a:t>
            </a:r>
            <a:endParaRPr lang="en-A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A1E820E-35C7-79AA-0DC3-42F315CB84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1329" y="1879600"/>
            <a:ext cx="4203700" cy="4978400"/>
          </a:xfrm>
          <a:solidFill>
            <a:schemeClr val="accent3">
              <a:alpha val="96863"/>
            </a:schemeClr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2602BE-D969-4E2F-3753-88A718C16B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36499" y="2170687"/>
            <a:ext cx="3222096" cy="40446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842D6A6-5CBB-DB3C-EAFE-7D26FDA6B7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72772" y="2854824"/>
            <a:ext cx="2985824" cy="2629009"/>
          </a:xfrm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A0B95-0628-3F47-908C-D07FF1CB26F4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" y="1879600"/>
            <a:ext cx="7988300" cy="4978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74100-7135-DD11-2CCB-66505DCD914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36497" y="5862277"/>
            <a:ext cx="3222100" cy="690923"/>
          </a:xfrm>
          <a:prstGeom prst="round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l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</a:t>
            </a:r>
          </a:p>
        </p:txBody>
      </p:sp>
    </p:spTree>
    <p:extLst>
      <p:ext uri="{BB962C8B-B14F-4D97-AF65-F5344CB8AC3E}">
        <p14:creationId xmlns:p14="http://schemas.microsoft.com/office/powerpoint/2010/main" val="1681973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962B27-D7FC-5A10-1CCB-BEC512249B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07656"/>
            <a:ext cx="12192000" cy="3535787"/>
          </a:xfrm>
          <a:custGeom>
            <a:avLst/>
            <a:gdLst>
              <a:gd name="connsiteX0" fmla="*/ 0 w 12192000"/>
              <a:gd name="connsiteY0" fmla="*/ 0 h 8971386"/>
              <a:gd name="connsiteX1" fmla="*/ 12192000 w 12192000"/>
              <a:gd name="connsiteY1" fmla="*/ 0 h 8971386"/>
              <a:gd name="connsiteX2" fmla="*/ 12192000 w 12192000"/>
              <a:gd name="connsiteY2" fmla="*/ 8971386 h 8971386"/>
              <a:gd name="connsiteX3" fmla="*/ 0 w 12192000"/>
              <a:gd name="connsiteY3" fmla="*/ 8971386 h 8971386"/>
              <a:gd name="connsiteX4" fmla="*/ 0 w 12192000"/>
              <a:gd name="connsiteY4" fmla="*/ 0 h 8971386"/>
              <a:gd name="connsiteX0" fmla="*/ 0 w 12192000"/>
              <a:gd name="connsiteY0" fmla="*/ 0 h 8971386"/>
              <a:gd name="connsiteX1" fmla="*/ 12192000 w 12192000"/>
              <a:gd name="connsiteY1" fmla="*/ 0 h 8971386"/>
              <a:gd name="connsiteX2" fmla="*/ 12192000 w 12192000"/>
              <a:gd name="connsiteY2" fmla="*/ 8971386 h 8971386"/>
              <a:gd name="connsiteX3" fmla="*/ 12700 w 12192000"/>
              <a:gd name="connsiteY3" fmla="*/ 3484986 h 8971386"/>
              <a:gd name="connsiteX4" fmla="*/ 0 w 12192000"/>
              <a:gd name="connsiteY4" fmla="*/ 0 h 8971386"/>
              <a:gd name="connsiteX0" fmla="*/ 0 w 12192000"/>
              <a:gd name="connsiteY0" fmla="*/ 0 h 3535786"/>
              <a:gd name="connsiteX1" fmla="*/ 12192000 w 12192000"/>
              <a:gd name="connsiteY1" fmla="*/ 0 h 3535786"/>
              <a:gd name="connsiteX2" fmla="*/ 12192000 w 12192000"/>
              <a:gd name="connsiteY2" fmla="*/ 3535786 h 3535786"/>
              <a:gd name="connsiteX3" fmla="*/ 12700 w 12192000"/>
              <a:gd name="connsiteY3" fmla="*/ 3484986 h 3535786"/>
              <a:gd name="connsiteX4" fmla="*/ 0 w 12192000"/>
              <a:gd name="connsiteY4" fmla="*/ 0 h 353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535786">
                <a:moveTo>
                  <a:pt x="0" y="0"/>
                </a:moveTo>
                <a:lnTo>
                  <a:pt x="12192000" y="0"/>
                </a:lnTo>
                <a:lnTo>
                  <a:pt x="12192000" y="3535786"/>
                </a:lnTo>
                <a:lnTo>
                  <a:pt x="12700" y="3484986"/>
                </a:lnTo>
                <a:cubicBezTo>
                  <a:pt x="8467" y="2323324"/>
                  <a:pt x="4233" y="116166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3600000" rIns="360000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AU" dirty="0"/>
              <a:t>Click to add a picture. Use the crop tool to reposition or resize the picture. Do not stretch images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E0A74F6-6707-4E63-F863-FE0406FE5A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14487"/>
            <a:ext cx="12192000" cy="463551"/>
          </a:xfrm>
        </p:spPr>
        <p:txBody>
          <a:bodyPr lIns="1800000" rIns="1800000"/>
          <a:lstStyle>
            <a:lvl1pPr marL="0" indent="0" algn="ctr">
              <a:buFontTx/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4587297E-F698-1C2E-2D47-EE913EE9B7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58749"/>
            <a:ext cx="12192000" cy="1407051"/>
          </a:xfrm>
        </p:spPr>
        <p:txBody>
          <a:bodyPr lIns="1440000" rIns="14400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additional text here. </a:t>
            </a: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3B052-C7B2-36E0-7345-51CCBF6E2A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50138F2-7134-88A0-D640-653686B9F4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28129"/>
            <a:ext cx="12192000" cy="268419"/>
          </a:xfrm>
          <a:solidFill>
            <a:schemeClr val="accent3"/>
          </a:solidFill>
        </p:spPr>
        <p:txBody>
          <a:bodyPr lIns="1800000" rIns="1800000"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639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65C59B-950C-F7D6-5DEA-70EBDA7282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0" y="4887837"/>
            <a:ext cx="5181600" cy="865265"/>
          </a:xfrm>
          <a:prstGeom prst="round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Call out goes in here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C0530AF-841A-641C-E16F-82D84E12A0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812801"/>
            <a:ext cx="5562600" cy="49403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dirty="0"/>
              <a:t>Click to insert picture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82FEB8-ECBD-2CE8-353E-EAABACCB8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0" y="1562101"/>
            <a:ext cx="5181600" cy="2979737"/>
          </a:xfrm>
          <a:noFill/>
        </p:spPr>
        <p:txBody>
          <a:bodyPr>
            <a:normAutofit/>
          </a:bodyPr>
          <a:lstStyle>
            <a:lvl1pPr marL="342891" indent="-342891">
              <a:spcAft>
                <a:spcPts val="1200"/>
              </a:spcAft>
              <a:buFont typeface="Wingdings" panose="05000000000000000000" pitchFamily="2" charset="2"/>
              <a:buChar char="§"/>
              <a:defRPr sz="1800" b="0"/>
            </a:lvl1pPr>
            <a:lvl2pPr marL="685783" indent="-228594">
              <a:buFont typeface="Wingdings" panose="05000000000000000000" pitchFamily="2" charset="2"/>
              <a:buChar char="§"/>
              <a:defRPr sz="1200"/>
            </a:lvl2pPr>
            <a:lvl3pPr marL="1142971" indent="-228594">
              <a:buFont typeface="Wingdings" panose="05000000000000000000" pitchFamily="2" charset="2"/>
              <a:buChar char="§"/>
              <a:defRPr sz="1100"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Additional text in here </a:t>
            </a:r>
          </a:p>
          <a:p>
            <a:pPr lvl="1"/>
            <a:r>
              <a:rPr lang="en-US" dirty="0"/>
              <a:t>Level 2 text here</a:t>
            </a:r>
          </a:p>
          <a:p>
            <a:pPr lvl="2"/>
            <a:r>
              <a:rPr lang="en-US" dirty="0"/>
              <a:t>Level 3 text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96AA22-38B8-1764-66BE-9EE1EC7D5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0" y="812801"/>
            <a:ext cx="5181600" cy="52863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E4704-C0EA-7BD6-E5FD-F2D7F9C480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21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1F13-0FA9-1AA2-90B7-D6CDB0159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6C193-F25B-D696-B7F6-D8997E624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805D-E434-66C4-450F-32639DD6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267C-A572-521B-B632-7CE4765D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27A1A-80CE-B1F5-D36D-312DFE01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954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454B-3F5D-DB1A-52EE-EC7B28CD5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4701"/>
            <a:ext cx="10515600" cy="9159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HEADING HERE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BE9A8-9B18-9F1D-DC34-2773AAE923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57378"/>
            <a:ext cx="5157787" cy="58102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3372D-2B06-297C-9719-C79CA59E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05090"/>
            <a:ext cx="5157787" cy="358457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D2F24-03B9-4435-5F3E-2F27B7495A2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5" y="1857378"/>
            <a:ext cx="5183188" cy="58102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0855F-9EE6-359C-8D7B-856001C29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05090"/>
            <a:ext cx="5183188" cy="358457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FA6FE9-5E00-AC4F-6943-1D095799A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714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6D88-28BA-1910-1889-266382C24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0D0E6-EA3A-21EE-C828-6785D2156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711700" cy="43513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BD7A2-E415-E2D9-9A6F-4A87D82E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BB9E9C-3B6E-BC25-B2EC-21F1A7162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402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243C8F5-8E15-7228-6F6F-5F7D42C62C4B}"/>
              </a:ext>
            </a:extLst>
          </p:cNvPr>
          <p:cNvSpPr/>
          <p:nvPr/>
        </p:nvSpPr>
        <p:spPr>
          <a:xfrm>
            <a:off x="534188" y="1339138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F8386D-D6F9-0746-C5AC-1A57872E4610}"/>
              </a:ext>
            </a:extLst>
          </p:cNvPr>
          <p:cNvSpPr/>
          <p:nvPr/>
        </p:nvSpPr>
        <p:spPr>
          <a:xfrm>
            <a:off x="534188" y="1965811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43D19F-C9E3-59DA-49F3-4149AA91F92D}"/>
              </a:ext>
            </a:extLst>
          </p:cNvPr>
          <p:cNvSpPr/>
          <p:nvPr/>
        </p:nvSpPr>
        <p:spPr>
          <a:xfrm>
            <a:off x="534188" y="2590140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7F8A5-9F01-6A09-F55C-89112F821834}"/>
              </a:ext>
            </a:extLst>
          </p:cNvPr>
          <p:cNvSpPr/>
          <p:nvPr/>
        </p:nvSpPr>
        <p:spPr>
          <a:xfrm>
            <a:off x="534188" y="3214468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67D6F6-A08E-A043-E20E-540FEB585AB6}"/>
              </a:ext>
            </a:extLst>
          </p:cNvPr>
          <p:cNvSpPr/>
          <p:nvPr/>
        </p:nvSpPr>
        <p:spPr>
          <a:xfrm>
            <a:off x="534188" y="3838798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A146726-D9C6-5189-0458-E03DAA6D45A3}"/>
              </a:ext>
            </a:extLst>
          </p:cNvPr>
          <p:cNvSpPr/>
          <p:nvPr/>
        </p:nvSpPr>
        <p:spPr>
          <a:xfrm>
            <a:off x="534188" y="4463127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B2DED8-0021-298F-8092-0952F8EDE384}"/>
              </a:ext>
            </a:extLst>
          </p:cNvPr>
          <p:cNvSpPr/>
          <p:nvPr/>
        </p:nvSpPr>
        <p:spPr>
          <a:xfrm>
            <a:off x="534188" y="5087456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88B8770-5F68-715B-229F-E557927BD375}"/>
              </a:ext>
            </a:extLst>
          </p:cNvPr>
          <p:cNvSpPr/>
          <p:nvPr/>
        </p:nvSpPr>
        <p:spPr>
          <a:xfrm>
            <a:off x="534188" y="5711784"/>
            <a:ext cx="11161328" cy="4901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9F167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F377-6093-49A4-5C80-B9F794B61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9E7210-9026-4679-7EB9-5031AE7D76C1}"/>
              </a:ext>
            </a:extLst>
          </p:cNvPr>
          <p:cNvCxnSpPr>
            <a:cxnSpLocks/>
          </p:cNvCxnSpPr>
          <p:nvPr/>
        </p:nvCxnSpPr>
        <p:spPr>
          <a:xfrm>
            <a:off x="2766769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EFF17-6172-2A97-A7DF-DBBADD9071D6}"/>
              </a:ext>
            </a:extLst>
          </p:cNvPr>
          <p:cNvCxnSpPr>
            <a:cxnSpLocks/>
          </p:cNvCxnSpPr>
          <p:nvPr/>
        </p:nvCxnSpPr>
        <p:spPr>
          <a:xfrm>
            <a:off x="352248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CDE3CE-2A10-BE4D-8ADF-AFEAB6439800}"/>
              </a:ext>
            </a:extLst>
          </p:cNvPr>
          <p:cNvCxnSpPr>
            <a:cxnSpLocks/>
          </p:cNvCxnSpPr>
          <p:nvPr/>
        </p:nvCxnSpPr>
        <p:spPr>
          <a:xfrm>
            <a:off x="4278198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FA1F9E-8A1A-AE69-95CF-CEFB10FA6695}"/>
              </a:ext>
            </a:extLst>
          </p:cNvPr>
          <p:cNvCxnSpPr>
            <a:cxnSpLocks/>
          </p:cNvCxnSpPr>
          <p:nvPr/>
        </p:nvCxnSpPr>
        <p:spPr>
          <a:xfrm>
            <a:off x="503391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E1DA55-2D25-312F-C823-E4B29BDF0F0A}"/>
              </a:ext>
            </a:extLst>
          </p:cNvPr>
          <p:cNvCxnSpPr>
            <a:cxnSpLocks/>
          </p:cNvCxnSpPr>
          <p:nvPr/>
        </p:nvCxnSpPr>
        <p:spPr>
          <a:xfrm>
            <a:off x="5789629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29C02E-C57B-960D-AEE2-321052CEB5D4}"/>
              </a:ext>
            </a:extLst>
          </p:cNvPr>
          <p:cNvCxnSpPr>
            <a:cxnSpLocks/>
          </p:cNvCxnSpPr>
          <p:nvPr/>
        </p:nvCxnSpPr>
        <p:spPr>
          <a:xfrm>
            <a:off x="654534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E23F05-5995-784B-9F4D-0D1BDF266BDD}"/>
              </a:ext>
            </a:extLst>
          </p:cNvPr>
          <p:cNvCxnSpPr>
            <a:cxnSpLocks/>
          </p:cNvCxnSpPr>
          <p:nvPr/>
        </p:nvCxnSpPr>
        <p:spPr>
          <a:xfrm>
            <a:off x="7301058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235394-DFBD-1EF0-854D-495E092A646D}"/>
              </a:ext>
            </a:extLst>
          </p:cNvPr>
          <p:cNvCxnSpPr>
            <a:cxnSpLocks/>
          </p:cNvCxnSpPr>
          <p:nvPr/>
        </p:nvCxnSpPr>
        <p:spPr>
          <a:xfrm>
            <a:off x="8056774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201FE1-0927-99B7-93D9-968B0C6D50FC}"/>
              </a:ext>
            </a:extLst>
          </p:cNvPr>
          <p:cNvCxnSpPr>
            <a:cxnSpLocks/>
          </p:cNvCxnSpPr>
          <p:nvPr/>
        </p:nvCxnSpPr>
        <p:spPr>
          <a:xfrm>
            <a:off x="8812489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F73BB5-0047-2B7D-B812-0781C402DF88}"/>
              </a:ext>
            </a:extLst>
          </p:cNvPr>
          <p:cNvCxnSpPr>
            <a:cxnSpLocks/>
          </p:cNvCxnSpPr>
          <p:nvPr/>
        </p:nvCxnSpPr>
        <p:spPr>
          <a:xfrm>
            <a:off x="9568203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2B897A-361C-884A-2022-82FC8D3EF06E}"/>
              </a:ext>
            </a:extLst>
          </p:cNvPr>
          <p:cNvCxnSpPr>
            <a:cxnSpLocks/>
          </p:cNvCxnSpPr>
          <p:nvPr/>
        </p:nvCxnSpPr>
        <p:spPr>
          <a:xfrm>
            <a:off x="10323918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99BBCB-9F49-F2A1-6DFF-E6C0F3A05AF1}"/>
              </a:ext>
            </a:extLst>
          </p:cNvPr>
          <p:cNvCxnSpPr>
            <a:cxnSpLocks/>
          </p:cNvCxnSpPr>
          <p:nvPr/>
        </p:nvCxnSpPr>
        <p:spPr>
          <a:xfrm>
            <a:off x="11079634" y="972271"/>
            <a:ext cx="23567" cy="5269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20">
            <a:extLst>
              <a:ext uri="{FF2B5EF4-FFF2-40B4-BE49-F238E27FC236}">
                <a16:creationId xmlns:a16="http://schemas.microsoft.com/office/drawing/2014/main" id="{8C1FBD4D-0A57-7FC5-1AAB-E3F643D95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758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092D2EFC-CB21-6181-AAA1-AE938D955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8414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2" name="Text Placeholder 20">
            <a:extLst>
              <a:ext uri="{FF2B5EF4-FFF2-40B4-BE49-F238E27FC236}">
                <a16:creationId xmlns:a16="http://schemas.microsoft.com/office/drawing/2014/main" id="{A8A479CA-0EBB-FD5D-8BB5-BDCF0BB85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0070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3" name="Text Placeholder 20">
            <a:extLst>
              <a:ext uri="{FF2B5EF4-FFF2-40B4-BE49-F238E27FC236}">
                <a16:creationId xmlns:a16="http://schemas.microsoft.com/office/drawing/2014/main" id="{4DFE8B76-D47D-DA4C-B3FE-A697529640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1726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8D5B706E-8BBA-2241-8DED-9D9B870D4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382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5" name="Text Placeholder 20">
            <a:extLst>
              <a:ext uri="{FF2B5EF4-FFF2-40B4-BE49-F238E27FC236}">
                <a16:creationId xmlns:a16="http://schemas.microsoft.com/office/drawing/2014/main" id="{6FAB3A4F-A985-B227-2878-7FF15AC92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5038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9AAA6A8B-54F5-20DB-62CA-D8F5AE284D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6694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7" name="Text Placeholder 20">
            <a:extLst>
              <a:ext uri="{FF2B5EF4-FFF2-40B4-BE49-F238E27FC236}">
                <a16:creationId xmlns:a16="http://schemas.microsoft.com/office/drawing/2014/main" id="{9B29A9E8-647F-F160-ECD7-0A74A33375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8350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8" name="Text Placeholder 20">
            <a:extLst>
              <a:ext uri="{FF2B5EF4-FFF2-40B4-BE49-F238E27FC236}">
                <a16:creationId xmlns:a16="http://schemas.microsoft.com/office/drawing/2014/main" id="{40142E17-D3C3-C214-E459-019CD4921A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0006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9" name="Text Placeholder 20">
            <a:extLst>
              <a:ext uri="{FF2B5EF4-FFF2-40B4-BE49-F238E27FC236}">
                <a16:creationId xmlns:a16="http://schemas.microsoft.com/office/drawing/2014/main" id="{15AACCB4-5D21-13A2-A153-630EC59671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1662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0" name="Text Placeholder 20">
            <a:extLst>
              <a:ext uri="{FF2B5EF4-FFF2-40B4-BE49-F238E27FC236}">
                <a16:creationId xmlns:a16="http://schemas.microsoft.com/office/drawing/2014/main" id="{56FBAD31-08A7-5029-CC51-E55FC90CA7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43318" y="488659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1" name="Text Placeholder 20">
            <a:extLst>
              <a:ext uri="{FF2B5EF4-FFF2-40B4-BE49-F238E27FC236}">
                <a16:creationId xmlns:a16="http://schemas.microsoft.com/office/drawing/2014/main" id="{BF6770E3-7EA4-5230-7DC8-C378C79E3F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4976" y="501521"/>
            <a:ext cx="681237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2" name="Text Placeholder 20">
            <a:extLst>
              <a:ext uri="{FF2B5EF4-FFF2-40B4-BE49-F238E27FC236}">
                <a16:creationId xmlns:a16="http://schemas.microsoft.com/office/drawing/2014/main" id="{05DFE01E-8938-4DD0-CEF9-50A94E1172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0187" y="1409495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2004FFFC-625D-B043-8023-9FF9C4C872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0187" y="2034159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4" name="Text Placeholder 20">
            <a:extLst>
              <a:ext uri="{FF2B5EF4-FFF2-40B4-BE49-F238E27FC236}">
                <a16:creationId xmlns:a16="http://schemas.microsoft.com/office/drawing/2014/main" id="{1598267B-73BE-B209-D0D0-682C90DDB8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187" y="2658823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5" name="Text Placeholder 20">
            <a:extLst>
              <a:ext uri="{FF2B5EF4-FFF2-40B4-BE49-F238E27FC236}">
                <a16:creationId xmlns:a16="http://schemas.microsoft.com/office/drawing/2014/main" id="{8050AE07-AA4E-76A6-C623-D9FF404F6E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187" y="3283487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6" name="Text Placeholder 20">
            <a:extLst>
              <a:ext uri="{FF2B5EF4-FFF2-40B4-BE49-F238E27FC236}">
                <a16:creationId xmlns:a16="http://schemas.microsoft.com/office/drawing/2014/main" id="{4CD85F29-F2CD-D3AA-559A-D66E6481A1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187" y="3908151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7" name="Text Placeholder 20">
            <a:extLst>
              <a:ext uri="{FF2B5EF4-FFF2-40B4-BE49-F238E27FC236}">
                <a16:creationId xmlns:a16="http://schemas.microsoft.com/office/drawing/2014/main" id="{2361320C-B660-5ECB-0EB6-0590B0EF5A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0187" y="4532815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8" name="Text Placeholder 20">
            <a:extLst>
              <a:ext uri="{FF2B5EF4-FFF2-40B4-BE49-F238E27FC236}">
                <a16:creationId xmlns:a16="http://schemas.microsoft.com/office/drawing/2014/main" id="{B8E10E0A-7D4A-D950-6918-7A692BE941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187" y="5157479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99" name="Text Placeholder 20">
            <a:extLst>
              <a:ext uri="{FF2B5EF4-FFF2-40B4-BE49-F238E27FC236}">
                <a16:creationId xmlns:a16="http://schemas.microsoft.com/office/drawing/2014/main" id="{307CF20F-061B-F972-BA93-6828E7A471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0187" y="5782143"/>
            <a:ext cx="1790700" cy="349472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4939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F377-6093-49A4-5C80-B9F794B61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sp>
        <p:nvSpPr>
          <p:cNvPr id="76" name="Text Placeholder 20">
            <a:extLst>
              <a:ext uri="{FF2B5EF4-FFF2-40B4-BE49-F238E27FC236}">
                <a16:creationId xmlns:a16="http://schemas.microsoft.com/office/drawing/2014/main" id="{8C1FBD4D-0A57-7FC5-1AAB-E3F643D95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2287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092D2EFC-CB21-6181-AAA1-AE938D955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9200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2" name="Text Placeholder 20">
            <a:extLst>
              <a:ext uri="{FF2B5EF4-FFF2-40B4-BE49-F238E27FC236}">
                <a16:creationId xmlns:a16="http://schemas.microsoft.com/office/drawing/2014/main" id="{A8A479CA-0EBB-FD5D-8BB5-BDCF0BB85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6114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3" name="Text Placeholder 20">
            <a:extLst>
              <a:ext uri="{FF2B5EF4-FFF2-40B4-BE49-F238E27FC236}">
                <a16:creationId xmlns:a16="http://schemas.microsoft.com/office/drawing/2014/main" id="{4DFE8B76-D47D-DA4C-B3FE-A697529640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3026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8D5B706E-8BBA-2241-8DED-9D9B870D4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9939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5" name="Text Placeholder 20">
            <a:extLst>
              <a:ext uri="{FF2B5EF4-FFF2-40B4-BE49-F238E27FC236}">
                <a16:creationId xmlns:a16="http://schemas.microsoft.com/office/drawing/2014/main" id="{6FAB3A4F-A985-B227-2878-7FF15AC922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6853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9AAA6A8B-54F5-20DB-62CA-D8F5AE284D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3766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7" name="Text Placeholder 20">
            <a:extLst>
              <a:ext uri="{FF2B5EF4-FFF2-40B4-BE49-F238E27FC236}">
                <a16:creationId xmlns:a16="http://schemas.microsoft.com/office/drawing/2014/main" id="{9B29A9E8-647F-F160-ECD7-0A74A33375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0678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8" name="Text Placeholder 20">
            <a:extLst>
              <a:ext uri="{FF2B5EF4-FFF2-40B4-BE49-F238E27FC236}">
                <a16:creationId xmlns:a16="http://schemas.microsoft.com/office/drawing/2014/main" id="{40142E17-D3C3-C214-E459-019CD4921A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7591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89" name="Text Placeholder 20">
            <a:extLst>
              <a:ext uri="{FF2B5EF4-FFF2-40B4-BE49-F238E27FC236}">
                <a16:creationId xmlns:a16="http://schemas.microsoft.com/office/drawing/2014/main" id="{15AACCB4-5D21-13A2-A153-630EC59671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4505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0" name="Text Placeholder 20">
            <a:extLst>
              <a:ext uri="{FF2B5EF4-FFF2-40B4-BE49-F238E27FC236}">
                <a16:creationId xmlns:a16="http://schemas.microsoft.com/office/drawing/2014/main" id="{56FBAD31-08A7-5029-CC51-E55FC90CA7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61418" y="437063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1" name="Text Placeholder 20">
            <a:extLst>
              <a:ext uri="{FF2B5EF4-FFF2-40B4-BE49-F238E27FC236}">
                <a16:creationId xmlns:a16="http://schemas.microsoft.com/office/drawing/2014/main" id="{BF6770E3-7EA4-5230-7DC8-C378C79E3F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98330" y="449927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92" name="Text Placeholder 20">
            <a:extLst>
              <a:ext uri="{FF2B5EF4-FFF2-40B4-BE49-F238E27FC236}">
                <a16:creationId xmlns:a16="http://schemas.microsoft.com/office/drawing/2014/main" id="{05DFE01E-8938-4DD0-CEF9-50A94E1172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587" y="1311169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07CC2553-2E2E-C1B7-D810-1725B724C0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1587" y="920675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3130C846-C559-D7A6-50FB-179C45011C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flipV="1">
            <a:off x="501587" y="1265824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2F93DE2-23AF-4395-E22A-ED409B28E5E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 rot="16200000">
            <a:off x="-87711" y="3437927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F6F6A19F-C2D8-ACDC-25E8-2D0C85A9BAB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6200000">
            <a:off x="649203" y="3429000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10C4524-25D4-B1AF-1C19-E2AFE153B0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 rot="16200000">
            <a:off x="1386116" y="3420075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6EA7C49-4BEB-BE43-F7D2-493DDBBDD34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 rot="16200000">
            <a:off x="2123029" y="3411148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54CDF54-16FC-FAD1-A85C-F4A015957D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6200000">
            <a:off x="2859943" y="3402223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DFB1FFF-B0F0-58CA-5788-3D7E2A6E81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 rot="16200000">
            <a:off x="3596855" y="3393296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A9F5BBB-B9E8-4C25-06CB-E6FF13BA350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 rot="16200000">
            <a:off x="4333768" y="3384371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6C25AEBB-7F83-D827-B5E3-1539DDDD633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 rot="16200000">
            <a:off x="5070681" y="3375444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78DB769-D3AE-EFC3-F933-255B126147C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 rot="16200000">
            <a:off x="5807595" y="3366519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0C5AE373-3D43-0A8A-B99E-1F837A62BDF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 rot="16200000">
            <a:off x="6544507" y="3357592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E3238FA-7EA8-A2A1-8BDB-818892990BA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 rot="16200000">
            <a:off x="7281420" y="3348667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804A0A2-5B61-76D3-9868-4FB91BEA19C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 rot="16200000">
            <a:off x="8018323" y="3339740"/>
            <a:ext cx="5976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5603885B-B9B9-43DD-7BC2-C918B507D49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35233" y="468236"/>
            <a:ext cx="479095" cy="349472"/>
          </a:xfrm>
          <a:ln>
            <a:solidFill>
              <a:schemeClr val="bg2"/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MMM</a:t>
            </a:r>
            <a:endParaRPr lang="en-AU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53709758-8621-CEC3-88E5-8CAE85D0B39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 flipV="1">
            <a:off x="501587" y="1649764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23D4BDB8-9850-B0D9-E147-1117257399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1587" y="2104436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50EF0A9-9BBC-CA12-54BE-6243F54326A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1587" y="1713941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AB756EBC-7DC3-E194-767B-284312A9EE1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 flipV="1">
            <a:off x="501587" y="2059091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F3D002A9-8D64-9206-2C66-9563A9F59E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 flipV="1">
            <a:off x="501587" y="2443031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98A5D61-4231-DAFF-2241-25E90041E6D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1587" y="2897703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EB312181-8536-E96C-A52B-56F53B70F2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1587" y="2507208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CA537FD8-0DBC-DCB5-F2D9-613D2983091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 flipV="1">
            <a:off x="501587" y="285235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66B5B27E-0704-4065-7838-7FA9AC1607F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 flipV="1">
            <a:off x="501587" y="323629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9059A410-3A9D-31C7-2FE2-A846D644428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1587" y="3690971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DF4984AC-12B5-D856-68B6-B29773657C6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01587" y="3300475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6F42625A-F784-F505-8890-517CD716D26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 flipV="1">
            <a:off x="501587" y="3645625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2BF4EDFC-0AAE-4C42-9641-D2CA07AD05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 flipV="1">
            <a:off x="501587" y="4029565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B35A738-8501-F98C-83B6-E7BF8B056CA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01587" y="4484237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A3CDE00E-5D1B-1AB6-F67C-C4FC5C0E732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1587" y="4093743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394E46D6-89CA-FBAC-FBE3-8EE4D3A1A91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 flipV="1">
            <a:off x="501587" y="4438892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0">
            <a:extLst>
              <a:ext uri="{FF2B5EF4-FFF2-40B4-BE49-F238E27FC236}">
                <a16:creationId xmlns:a16="http://schemas.microsoft.com/office/drawing/2014/main" id="{3424CEF4-6994-4F1F-14B1-BA3B751C142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 flipV="1">
            <a:off x="501587" y="4822832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C42B6DA4-1CE4-B138-EFC9-06A316D027C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01587" y="5277504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1A70646A-7BA0-7966-358F-F415D3A7760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01587" y="4887009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4" name="Text Placeholder 20">
            <a:extLst>
              <a:ext uri="{FF2B5EF4-FFF2-40B4-BE49-F238E27FC236}">
                <a16:creationId xmlns:a16="http://schemas.microsoft.com/office/drawing/2014/main" id="{4D6E45A4-D7F9-0193-A4D3-D29A8B474543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 flipV="1">
            <a:off x="501587" y="523215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635DEE05-5D2A-A1CF-DECB-704D00D57C8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 flipV="1">
            <a:off x="501587" y="5616099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D2252744-C025-7FF9-6F36-51A0EBA49AB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01587" y="6070771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28A53A32-8772-A01E-2FC5-36F87CFB433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01587" y="5680276"/>
            <a:ext cx="1790700" cy="288000"/>
          </a:xfrm>
          <a:ln>
            <a:noFill/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Timeline item here </a:t>
            </a:r>
            <a:endParaRPr lang="en-AU" dirty="0"/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7D08D40F-19FC-FD65-480F-92FAB8EF3F5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 flipV="1">
            <a:off x="501587" y="6025427"/>
            <a:ext cx="11160000" cy="0"/>
          </a:xfrm>
          <a:ln>
            <a:solidFill>
              <a:schemeClr val="bg2">
                <a:lumMod val="75000"/>
              </a:schemeClr>
            </a:solidFill>
          </a:ln>
        </p:spPr>
        <p:txBody>
          <a:bodyPr lIns="0" r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1200"/>
              </a:spcAft>
              <a:buFontTx/>
              <a:buNone/>
              <a:defRPr sz="1400" b="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5384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215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143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187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989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140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11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BB9-55C9-EF91-FC00-3E1FFE0E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AF00E-E4C6-151D-7401-364655CA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7FABF-7EDE-CCB1-6143-420EE8EF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B3BE-C3A4-155A-80BD-46BF4ED9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98E4-7DCD-2FE6-897A-0C407FF2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058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222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354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237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791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2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2833D-9696-12B2-A411-9C7837CF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9F8-1E6A-4478-A4C2-9541021A215D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3AFCB-4D07-A175-A59D-0930B94B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2E7F8-978C-D2DB-C4C6-8D7431E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888-FE4E-44D1-A403-6FE83BBCBB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73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 flip="none" rotWithShape="1">
          <a:gsLst>
            <a:gs pos="0">
              <a:schemeClr val="accent1"/>
            </a:gs>
            <a:gs pos="18300">
              <a:srgbClr val="18409A"/>
            </a:gs>
            <a:gs pos="100000">
              <a:schemeClr val="accent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744EE-86CA-70A6-9C36-06DDCA5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A29FC-7D67-9A22-8C3E-1F7B6A0B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2CAF90-1BE4-839B-0AB1-3BE9FEBAD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82692" y="594711"/>
            <a:ext cx="4371109" cy="2175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 typeface="Wingdings" panose="05000000000000000000" pitchFamily="2" charset="2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685783" indent="-228594">
              <a:buFont typeface="Wingdings" panose="05000000000000000000" pitchFamily="2" charset="2"/>
              <a:buChar char="§"/>
              <a:defRPr/>
            </a:lvl2pPr>
            <a:lvl3pPr marL="1142971" indent="-228594">
              <a:buFont typeface="Wingdings" panose="05000000000000000000" pitchFamily="2" charset="2"/>
              <a:buChar char="§"/>
              <a:defRPr/>
            </a:lvl3pPr>
            <a:lvl4pPr marL="1600160" indent="-228594">
              <a:buFont typeface="Wingdings" panose="05000000000000000000" pitchFamily="2" charset="2"/>
              <a:buChar char="§"/>
              <a:defRPr/>
            </a:lvl4pPr>
            <a:lvl5pPr marL="2057349" indent="-22859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Section Heading or divider text in here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2E8EE8D0-B48B-CA3B-97FC-24EA0028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94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7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76F6-5343-4680-ED61-8A17E5114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3F225-D67B-BF7E-F3F6-A15D5C1EE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2BE55B-A7F3-6244-96C5-B4061E1BC931}"/>
              </a:ext>
            </a:extLst>
          </p:cNvPr>
          <p:cNvGrpSpPr/>
          <p:nvPr/>
        </p:nvGrpSpPr>
        <p:grpSpPr>
          <a:xfrm>
            <a:off x="4510069" y="637333"/>
            <a:ext cx="6843731" cy="6220667"/>
            <a:chOff x="4005943" y="500809"/>
            <a:chExt cx="6843730" cy="622066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A39168-1CCD-67E1-16E1-E6118EDC8BD6}"/>
                </a:ext>
              </a:extLst>
            </p:cNvPr>
            <p:cNvSpPr/>
            <p:nvPr/>
          </p:nvSpPr>
          <p:spPr>
            <a:xfrm>
              <a:off x="4005943" y="4597379"/>
              <a:ext cx="6843730" cy="2124096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3AEFE6-D1D1-18C9-F114-14637DF02099}"/>
                </a:ext>
              </a:extLst>
            </p:cNvPr>
            <p:cNvSpPr/>
            <p:nvPr/>
          </p:nvSpPr>
          <p:spPr>
            <a:xfrm>
              <a:off x="6299919" y="847304"/>
              <a:ext cx="3933622" cy="3330044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26B036-FB0B-2853-D5C5-DA844E1401D0}"/>
                </a:ext>
              </a:extLst>
            </p:cNvPr>
            <p:cNvSpPr/>
            <p:nvPr/>
          </p:nvSpPr>
          <p:spPr>
            <a:xfrm>
              <a:off x="5161339" y="500809"/>
              <a:ext cx="4836693" cy="4836693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4E3870-50DC-2F9F-9DF7-984BC7893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0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728" r:id="rId3"/>
    <p:sldLayoutId id="2147483729" r:id="rId4"/>
    <p:sldLayoutId id="214748373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3C546-5C05-B3BC-51D3-EA7F323D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489"/>
            <a:ext cx="10515600" cy="897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THE HEADING HERE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D402-4EA5-64C0-BEB2-800D9B0C9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FF55-98E5-A9A2-9B4C-EDBE6EDD7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609697-5CCD-1839-71B7-2662EB3F1CFC}"/>
              </a:ext>
            </a:extLst>
          </p:cNvPr>
          <p:cNvGrpSpPr/>
          <p:nvPr/>
        </p:nvGrpSpPr>
        <p:grpSpPr>
          <a:xfrm>
            <a:off x="10043887" y="5137717"/>
            <a:ext cx="2031999" cy="1720283"/>
            <a:chOff x="108857" y="5837193"/>
            <a:chExt cx="1226457" cy="1038314"/>
          </a:xfrm>
        </p:grpSpPr>
        <p:sp>
          <p:nvSpPr>
            <p:cNvPr id="21" name="Slide Number Placeholder 5">
              <a:extLst>
                <a:ext uri="{FF2B5EF4-FFF2-40B4-BE49-F238E27FC236}">
                  <a16:creationId xmlns:a16="http://schemas.microsoft.com/office/drawing/2014/main" id="{B093A404-3B5D-411E-9D4B-252F3920838D}"/>
                </a:ext>
              </a:extLst>
            </p:cNvPr>
            <p:cNvSpPr txBox="1">
              <a:spLocks/>
            </p:cNvSpPr>
            <p:nvPr/>
          </p:nvSpPr>
          <p:spPr>
            <a:xfrm>
              <a:off x="688568" y="6789424"/>
              <a:ext cx="646746" cy="860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200" smtClean="0"/>
                <a:pPr/>
                <a:t>‹#›</a:t>
              </a:fld>
              <a:endParaRPr lang="en-AU" sz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B2B585-53C2-8D0C-AA77-3CBEFC55989F}"/>
                </a:ext>
              </a:extLst>
            </p:cNvPr>
            <p:cNvSpPr/>
            <p:nvPr/>
          </p:nvSpPr>
          <p:spPr>
            <a:xfrm>
              <a:off x="108857" y="6520966"/>
              <a:ext cx="1142311" cy="354541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F83C80-548B-4D45-BE80-98A19E0E3806}"/>
                </a:ext>
              </a:extLst>
            </p:cNvPr>
            <p:cNvSpPr/>
            <p:nvPr/>
          </p:nvSpPr>
          <p:spPr>
            <a:xfrm>
              <a:off x="491753" y="5895028"/>
              <a:ext cx="656575" cy="555830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E394AB-7DB3-8B89-568B-701BBFA3FA5D}"/>
                </a:ext>
              </a:extLst>
            </p:cNvPr>
            <p:cNvSpPr/>
            <p:nvPr/>
          </p:nvSpPr>
          <p:spPr>
            <a:xfrm>
              <a:off x="301708" y="5837193"/>
              <a:ext cx="807310" cy="807310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257653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9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76F6-5343-4680-ED61-8A17E5114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4233-6D4F-41C7-9077-4005617DC2F2}" type="datetimeFigureOut">
              <a:rPr lang="en-AU" smtClean="0"/>
              <a:t>25/04/2025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3F225-D67B-BF7E-F3F6-A15D5C1EE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2BE55B-A7F3-6244-96C5-B4061E1BC931}"/>
              </a:ext>
            </a:extLst>
          </p:cNvPr>
          <p:cNvGrpSpPr/>
          <p:nvPr/>
        </p:nvGrpSpPr>
        <p:grpSpPr>
          <a:xfrm>
            <a:off x="4510069" y="637333"/>
            <a:ext cx="6843731" cy="6220667"/>
            <a:chOff x="4005943" y="500809"/>
            <a:chExt cx="6843730" cy="622066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A39168-1CCD-67E1-16E1-E6118EDC8BD6}"/>
                </a:ext>
              </a:extLst>
            </p:cNvPr>
            <p:cNvSpPr/>
            <p:nvPr/>
          </p:nvSpPr>
          <p:spPr>
            <a:xfrm>
              <a:off x="4005943" y="4597379"/>
              <a:ext cx="6843730" cy="2124096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3AEFE6-D1D1-18C9-F114-14637DF02099}"/>
                </a:ext>
              </a:extLst>
            </p:cNvPr>
            <p:cNvSpPr/>
            <p:nvPr/>
          </p:nvSpPr>
          <p:spPr>
            <a:xfrm>
              <a:off x="6299919" y="847304"/>
              <a:ext cx="3933622" cy="3330044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26B036-FB0B-2853-D5C5-DA844E1401D0}"/>
                </a:ext>
              </a:extLst>
            </p:cNvPr>
            <p:cNvSpPr/>
            <p:nvPr/>
          </p:nvSpPr>
          <p:spPr>
            <a:xfrm>
              <a:off x="5161339" y="500809"/>
              <a:ext cx="4836693" cy="4836693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4E3870-50DC-2F9F-9DF7-984BC7893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8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3C546-5C05-B3BC-51D3-EA7F323D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489"/>
            <a:ext cx="10515600" cy="897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THE HEADING HERE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5D402-4EA5-64C0-BEB2-800D9B0C9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FF55-98E5-A9A2-9B4C-EDBE6EDD7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EF11-8A00-4B20-84E8-C2A8FA743D3A}" type="slidenum">
              <a:rPr lang="en-AU" smtClean="0"/>
              <a:t>‹#›</a:t>
            </a:fld>
            <a:endParaRPr lang="en-AU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609697-5CCD-1839-71B7-2662EB3F1CFC}"/>
              </a:ext>
            </a:extLst>
          </p:cNvPr>
          <p:cNvGrpSpPr/>
          <p:nvPr/>
        </p:nvGrpSpPr>
        <p:grpSpPr>
          <a:xfrm>
            <a:off x="10043887" y="5137717"/>
            <a:ext cx="2031999" cy="1720283"/>
            <a:chOff x="108857" y="5837193"/>
            <a:chExt cx="1226457" cy="1038314"/>
          </a:xfrm>
        </p:grpSpPr>
        <p:sp>
          <p:nvSpPr>
            <p:cNvPr id="21" name="Slide Number Placeholder 5">
              <a:extLst>
                <a:ext uri="{FF2B5EF4-FFF2-40B4-BE49-F238E27FC236}">
                  <a16:creationId xmlns:a16="http://schemas.microsoft.com/office/drawing/2014/main" id="{B093A404-3B5D-411E-9D4B-252F3920838D}"/>
                </a:ext>
              </a:extLst>
            </p:cNvPr>
            <p:cNvSpPr txBox="1">
              <a:spLocks/>
            </p:cNvSpPr>
            <p:nvPr/>
          </p:nvSpPr>
          <p:spPr>
            <a:xfrm>
              <a:off x="688568" y="6789424"/>
              <a:ext cx="646746" cy="860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06A8EC8-A080-4907-85F3-B035DAFD8902}" type="slidenum">
                <a:rPr lang="en-AU" sz="1200" smtClean="0"/>
                <a:pPr/>
                <a:t>‹#›</a:t>
              </a:fld>
              <a:endParaRPr lang="en-AU" sz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B2B585-53C2-8D0C-AA77-3CBEFC55989F}"/>
                </a:ext>
              </a:extLst>
            </p:cNvPr>
            <p:cNvSpPr/>
            <p:nvPr/>
          </p:nvSpPr>
          <p:spPr>
            <a:xfrm>
              <a:off x="108857" y="6520966"/>
              <a:ext cx="1142311" cy="354541"/>
            </a:xfrm>
            <a:custGeom>
              <a:avLst/>
              <a:gdLst>
                <a:gd name="connsiteX0" fmla="*/ 2402625 w 4845159"/>
                <a:gd name="connsiteY0" fmla="*/ 75 h 1503797"/>
                <a:gd name="connsiteX1" fmla="*/ 4794278 w 4845159"/>
                <a:gd name="connsiteY1" fmla="*/ 1401387 h 1503797"/>
                <a:gd name="connsiteX2" fmla="*/ 4845159 w 4845159"/>
                <a:gd name="connsiteY2" fmla="*/ 1503797 h 1503797"/>
                <a:gd name="connsiteX3" fmla="*/ 4194616 w 4845159"/>
                <a:gd name="connsiteY3" fmla="*/ 1503797 h 1503797"/>
                <a:gd name="connsiteX4" fmla="*/ 4104096 w 4845159"/>
                <a:gd name="connsiteY4" fmla="*/ 1379009 h 1503797"/>
                <a:gd name="connsiteX5" fmla="*/ 2406820 w 4845159"/>
                <a:gd name="connsiteY5" fmla="*/ 564596 h 1503797"/>
                <a:gd name="connsiteX6" fmla="*/ 721836 w 4845159"/>
                <a:gd name="connsiteY6" fmla="*/ 1404145 h 1503797"/>
                <a:gd name="connsiteX7" fmla="*/ 651786 w 4845159"/>
                <a:gd name="connsiteY7" fmla="*/ 1503797 h 1503797"/>
                <a:gd name="connsiteX8" fmla="*/ 0 w 4845159"/>
                <a:gd name="connsiteY8" fmla="*/ 1503797 h 1503797"/>
                <a:gd name="connsiteX9" fmla="*/ 32064 w 4845159"/>
                <a:gd name="connsiteY9" fmla="*/ 1436780 h 1503797"/>
                <a:gd name="connsiteX10" fmla="*/ 2402625 w 4845159"/>
                <a:gd name="connsiteY10" fmla="*/ 75 h 150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5159" h="1503797">
                  <a:moveTo>
                    <a:pt x="2402625" y="75"/>
                  </a:moveTo>
                  <a:cubicBezTo>
                    <a:pt x="3414101" y="-7442"/>
                    <a:pt x="4323774" y="546379"/>
                    <a:pt x="4794278" y="1401387"/>
                  </a:cubicBezTo>
                  <a:lnTo>
                    <a:pt x="4845159" y="1503797"/>
                  </a:lnTo>
                  <a:lnTo>
                    <a:pt x="4194616" y="1503797"/>
                  </a:lnTo>
                  <a:lnTo>
                    <a:pt x="4104096" y="1379009"/>
                  </a:lnTo>
                  <a:cubicBezTo>
                    <a:pt x="3703863" y="872611"/>
                    <a:pt x="3084186" y="559562"/>
                    <a:pt x="2406820" y="564596"/>
                  </a:cubicBezTo>
                  <a:cubicBezTo>
                    <a:pt x="1729455" y="569630"/>
                    <a:pt x="1114498" y="891855"/>
                    <a:pt x="721836" y="1404145"/>
                  </a:cubicBezTo>
                  <a:lnTo>
                    <a:pt x="651786" y="1503797"/>
                  </a:lnTo>
                  <a:lnTo>
                    <a:pt x="0" y="1503797"/>
                  </a:lnTo>
                  <a:lnTo>
                    <a:pt x="32064" y="1436780"/>
                  </a:lnTo>
                  <a:cubicBezTo>
                    <a:pt x="489808" y="574873"/>
                    <a:pt x="1391149" y="7592"/>
                    <a:pt x="2402625" y="75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F83C80-548B-4D45-BE80-98A19E0E3806}"/>
                </a:ext>
              </a:extLst>
            </p:cNvPr>
            <p:cNvSpPr/>
            <p:nvPr/>
          </p:nvSpPr>
          <p:spPr>
            <a:xfrm>
              <a:off x="491753" y="5895028"/>
              <a:ext cx="656575" cy="555830"/>
            </a:xfrm>
            <a:custGeom>
              <a:avLst/>
              <a:gdLst>
                <a:gd name="connsiteX0" fmla="*/ 2055336 w 2784888"/>
                <a:gd name="connsiteY0" fmla="*/ 0 h 2357573"/>
                <a:gd name="connsiteX1" fmla="*/ 2784888 w 2784888"/>
                <a:gd name="connsiteY1" fmla="*/ 0 h 2357573"/>
                <a:gd name="connsiteX2" fmla="*/ 1202059 w 2784888"/>
                <a:gd name="connsiteY2" fmla="*/ 2272176 h 2357573"/>
                <a:gd name="connsiteX3" fmla="*/ 1129822 w 2784888"/>
                <a:gd name="connsiteY3" fmla="*/ 2357573 h 2357573"/>
                <a:gd name="connsiteX4" fmla="*/ 635545 w 2784888"/>
                <a:gd name="connsiteY4" fmla="*/ 2357573 h 2357573"/>
                <a:gd name="connsiteX5" fmla="*/ 2770 w 2784888"/>
                <a:gd name="connsiteY5" fmla="*/ 1511247 h 2357573"/>
                <a:gd name="connsiteX6" fmla="*/ 1727 w 2784888"/>
                <a:gd name="connsiteY6" fmla="*/ 1494375 h 2357573"/>
                <a:gd name="connsiteX7" fmla="*/ 284931 w 2784888"/>
                <a:gd name="connsiteY7" fmla="*/ 885998 h 2357573"/>
                <a:gd name="connsiteX8" fmla="*/ 313456 w 2784888"/>
                <a:gd name="connsiteY8" fmla="*/ 882832 h 2357573"/>
                <a:gd name="connsiteX9" fmla="*/ 894669 w 2784888"/>
                <a:gd name="connsiteY9" fmla="*/ 1609326 h 2357573"/>
                <a:gd name="connsiteX10" fmla="*/ 2055336 w 2784888"/>
                <a:gd name="connsiteY10" fmla="*/ 0 h 23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888" h="2357573">
                  <a:moveTo>
                    <a:pt x="2055336" y="0"/>
                  </a:moveTo>
                  <a:lnTo>
                    <a:pt x="2784888" y="0"/>
                  </a:lnTo>
                  <a:lnTo>
                    <a:pt x="1202059" y="2272176"/>
                  </a:lnTo>
                  <a:lnTo>
                    <a:pt x="1129822" y="2357573"/>
                  </a:lnTo>
                  <a:lnTo>
                    <a:pt x="635545" y="2357573"/>
                  </a:lnTo>
                  <a:lnTo>
                    <a:pt x="2770" y="1511247"/>
                  </a:lnTo>
                  <a:cubicBezTo>
                    <a:pt x="-501" y="1506330"/>
                    <a:pt x="-908" y="1499663"/>
                    <a:pt x="1727" y="1494375"/>
                  </a:cubicBezTo>
                  <a:lnTo>
                    <a:pt x="284931" y="885998"/>
                  </a:lnTo>
                  <a:cubicBezTo>
                    <a:pt x="289848" y="875706"/>
                    <a:pt x="306383" y="873884"/>
                    <a:pt x="313456" y="882832"/>
                  </a:cubicBezTo>
                  <a:lnTo>
                    <a:pt x="894669" y="1609326"/>
                  </a:lnTo>
                  <a:lnTo>
                    <a:pt x="2055336" y="0"/>
                  </a:lnTo>
                  <a:close/>
                </a:path>
              </a:pathLst>
            </a:custGeom>
            <a:solidFill>
              <a:schemeClr val="accent3">
                <a:alpha val="38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E394AB-7DB3-8B89-568B-701BBFA3FA5D}"/>
                </a:ext>
              </a:extLst>
            </p:cNvPr>
            <p:cNvSpPr/>
            <p:nvPr/>
          </p:nvSpPr>
          <p:spPr>
            <a:xfrm>
              <a:off x="301708" y="5837193"/>
              <a:ext cx="807310" cy="807310"/>
            </a:xfrm>
            <a:custGeom>
              <a:avLst/>
              <a:gdLst>
                <a:gd name="connsiteX0" fmla="*/ 1712118 w 3424236"/>
                <a:gd name="connsiteY0" fmla="*/ 0 h 3424236"/>
                <a:gd name="connsiteX1" fmla="*/ 2686385 w 3424236"/>
                <a:gd name="connsiteY1" fmla="*/ 304040 h 3424236"/>
                <a:gd name="connsiteX2" fmla="*/ 2746395 w 3424236"/>
                <a:gd name="connsiteY2" fmla="*/ 349478 h 3424236"/>
                <a:gd name="connsiteX3" fmla="*/ 2404127 w 3424236"/>
                <a:gd name="connsiteY3" fmla="*/ 824051 h 3424236"/>
                <a:gd name="connsiteX4" fmla="*/ 2273577 w 3424236"/>
                <a:gd name="connsiteY4" fmla="*/ 733584 h 3424236"/>
                <a:gd name="connsiteX5" fmla="*/ 1712118 w 3424236"/>
                <a:gd name="connsiteY5" fmla="*/ 584140 h 3424236"/>
                <a:gd name="connsiteX6" fmla="*/ 584140 w 3424236"/>
                <a:gd name="connsiteY6" fmla="*/ 1712118 h 3424236"/>
                <a:gd name="connsiteX7" fmla="*/ 1712118 w 3424236"/>
                <a:gd name="connsiteY7" fmla="*/ 2840096 h 3424236"/>
                <a:gd name="connsiteX8" fmla="*/ 2840096 w 3424236"/>
                <a:gd name="connsiteY8" fmla="*/ 1712118 h 3424236"/>
                <a:gd name="connsiteX9" fmla="*/ 2817179 w 3424236"/>
                <a:gd name="connsiteY9" fmla="*/ 1484791 h 3424236"/>
                <a:gd name="connsiteX10" fmla="*/ 2805852 w 3424236"/>
                <a:gd name="connsiteY10" fmla="*/ 1440736 h 3424236"/>
                <a:gd name="connsiteX11" fmla="*/ 3202553 w 3424236"/>
                <a:gd name="connsiteY11" fmla="*/ 871265 h 3424236"/>
                <a:gd name="connsiteX12" fmla="*/ 3217593 w 3424236"/>
                <a:gd name="connsiteY12" fmla="*/ 896021 h 3424236"/>
                <a:gd name="connsiteX13" fmla="*/ 3424236 w 3424236"/>
                <a:gd name="connsiteY13" fmla="*/ 1712118 h 3424236"/>
                <a:gd name="connsiteX14" fmla="*/ 1712118 w 3424236"/>
                <a:gd name="connsiteY14" fmla="*/ 3424236 h 3424236"/>
                <a:gd name="connsiteX15" fmla="*/ 0 w 3424236"/>
                <a:gd name="connsiteY15" fmla="*/ 1712118 h 3424236"/>
                <a:gd name="connsiteX16" fmla="*/ 1712118 w 3424236"/>
                <a:gd name="connsiteY16" fmla="*/ 0 h 34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4236" h="3424236">
                  <a:moveTo>
                    <a:pt x="1712118" y="0"/>
                  </a:moveTo>
                  <a:cubicBezTo>
                    <a:pt x="2074097" y="0"/>
                    <a:pt x="2409839" y="112333"/>
                    <a:pt x="2686385" y="304040"/>
                  </a:cubicBezTo>
                  <a:lnTo>
                    <a:pt x="2746395" y="349478"/>
                  </a:lnTo>
                  <a:lnTo>
                    <a:pt x="2404127" y="824051"/>
                  </a:lnTo>
                  <a:lnTo>
                    <a:pt x="2273577" y="733584"/>
                  </a:lnTo>
                  <a:cubicBezTo>
                    <a:pt x="2108240" y="638513"/>
                    <a:pt x="1916528" y="584140"/>
                    <a:pt x="1712118" y="584140"/>
                  </a:cubicBezTo>
                  <a:cubicBezTo>
                    <a:pt x="1089153" y="584140"/>
                    <a:pt x="584140" y="1089153"/>
                    <a:pt x="584140" y="1712118"/>
                  </a:cubicBezTo>
                  <a:cubicBezTo>
                    <a:pt x="584140" y="2335083"/>
                    <a:pt x="1089153" y="2840096"/>
                    <a:pt x="1712118" y="2840096"/>
                  </a:cubicBezTo>
                  <a:cubicBezTo>
                    <a:pt x="2335083" y="2840096"/>
                    <a:pt x="2840096" y="2335083"/>
                    <a:pt x="2840096" y="1712118"/>
                  </a:cubicBezTo>
                  <a:cubicBezTo>
                    <a:pt x="2840096" y="1634248"/>
                    <a:pt x="2832205" y="1558220"/>
                    <a:pt x="2817179" y="1484791"/>
                  </a:cubicBezTo>
                  <a:lnTo>
                    <a:pt x="2805852" y="1440736"/>
                  </a:lnTo>
                  <a:lnTo>
                    <a:pt x="3202553" y="871265"/>
                  </a:lnTo>
                  <a:lnTo>
                    <a:pt x="3217593" y="896021"/>
                  </a:lnTo>
                  <a:cubicBezTo>
                    <a:pt x="3349379" y="1138616"/>
                    <a:pt x="3424236" y="1416625"/>
                    <a:pt x="3424236" y="1712118"/>
                  </a:cubicBezTo>
                  <a:cubicBezTo>
                    <a:pt x="3424236" y="2657695"/>
                    <a:pt x="2657695" y="3424236"/>
                    <a:pt x="1712118" y="3424236"/>
                  </a:cubicBezTo>
                  <a:cubicBezTo>
                    <a:pt x="766541" y="3424236"/>
                    <a:pt x="0" y="2657695"/>
                    <a:pt x="0" y="1712118"/>
                  </a:cubicBezTo>
                  <a:cubicBezTo>
                    <a:pt x="0" y="766541"/>
                    <a:pt x="766541" y="0"/>
                    <a:pt x="1712118" y="0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137730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3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chart" Target="../charts/chart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13" Type="http://schemas.openxmlformats.org/officeDocument/2006/relationships/image" Target="../media/image39.png"/><Relationship Id="rId3" Type="http://schemas.openxmlformats.org/officeDocument/2006/relationships/chart" Target="../charts/chart31.xml"/><Relationship Id="rId7" Type="http://schemas.openxmlformats.org/officeDocument/2006/relationships/image" Target="../media/image34.svg"/><Relationship Id="rId12" Type="http://schemas.openxmlformats.org/officeDocument/2006/relationships/image" Target="../media/image38.svg"/><Relationship Id="rId2" Type="http://schemas.openxmlformats.org/officeDocument/2006/relationships/chart" Target="../charts/chart30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chart" Target="../charts/chart33.xml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chart" Target="../charts/chart32.xml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4.xml"/><Relationship Id="rId6" Type="http://schemas.openxmlformats.org/officeDocument/2006/relationships/hyperlink" Target="http://www.changesuperhero.com.au/" TargetMode="External"/><Relationship Id="rId5" Type="http://schemas.openxmlformats.org/officeDocument/2006/relationships/image" Target="../media/image112.jpg"/><Relationship Id="rId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8.svg"/><Relationship Id="rId2" Type="http://schemas.openxmlformats.org/officeDocument/2006/relationships/image" Target="../media/image9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5" Type="http://schemas.openxmlformats.org/officeDocument/2006/relationships/image" Target="../media/image21.png"/><Relationship Id="rId10" Type="http://schemas.openxmlformats.org/officeDocument/2006/relationships/chart" Target="../charts/chart2.xml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6.svg"/><Relationship Id="rId17" Type="http://schemas.openxmlformats.org/officeDocument/2006/relationships/chart" Target="../charts/chart4.xml"/><Relationship Id="rId2" Type="http://schemas.openxmlformats.org/officeDocument/2006/relationships/chart" Target="../charts/chart3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4.sv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2.svg"/><Relationship Id="rId4" Type="http://schemas.openxmlformats.org/officeDocument/2006/relationships/image" Target="../media/image12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39.png"/><Relationship Id="rId3" Type="http://schemas.openxmlformats.org/officeDocument/2006/relationships/chart" Target="../charts/chart6.xml"/><Relationship Id="rId7" Type="http://schemas.openxmlformats.org/officeDocument/2006/relationships/image" Target="../media/image34.svg"/><Relationship Id="rId12" Type="http://schemas.openxmlformats.org/officeDocument/2006/relationships/image" Target="../media/image38.svg"/><Relationship Id="rId2" Type="http://schemas.openxmlformats.org/officeDocument/2006/relationships/chart" Target="../charts/chart5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chart" Target="../charts/chart8.xml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chart" Target="../charts/chart7.xml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7.png"/><Relationship Id="rId3" Type="http://schemas.openxmlformats.org/officeDocument/2006/relationships/image" Target="../media/image44.png"/><Relationship Id="rId21" Type="http://schemas.openxmlformats.org/officeDocument/2006/relationships/image" Target="../media/image59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image" Target="../media/image43.png"/><Relationship Id="rId16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chart" Target="../charts/chart11.xml"/><Relationship Id="rId10" Type="http://schemas.openxmlformats.org/officeDocument/2006/relationships/image" Target="../media/image50.png"/><Relationship Id="rId19" Type="http://schemas.openxmlformats.org/officeDocument/2006/relationships/chart" Target="../charts/chart12.xml"/><Relationship Id="rId4" Type="http://schemas.openxmlformats.org/officeDocument/2006/relationships/chart" Target="../charts/chart10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chart" Target="../charts/chart14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60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3.png"/><Relationship Id="rId11" Type="http://schemas.openxmlformats.org/officeDocument/2006/relationships/chart" Target="../charts/chart18.xml"/><Relationship Id="rId5" Type="http://schemas.openxmlformats.org/officeDocument/2006/relationships/chart" Target="../charts/chart13.xml"/><Relationship Id="rId15" Type="http://schemas.openxmlformats.org/officeDocument/2006/relationships/image" Target="../media/image67.png"/><Relationship Id="rId10" Type="http://schemas.openxmlformats.org/officeDocument/2006/relationships/chart" Target="../charts/chart17.xml"/><Relationship Id="rId19" Type="http://schemas.openxmlformats.org/officeDocument/2006/relationships/image" Target="../media/image71.png"/><Relationship Id="rId4" Type="http://schemas.openxmlformats.org/officeDocument/2006/relationships/image" Target="../media/image62.png"/><Relationship Id="rId9" Type="http://schemas.openxmlformats.org/officeDocument/2006/relationships/chart" Target="../charts/chart16.xml"/><Relationship Id="rId1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svg"/><Relationship Id="rId18" Type="http://schemas.openxmlformats.org/officeDocument/2006/relationships/chart" Target="../charts/chart19.xml"/><Relationship Id="rId3" Type="http://schemas.openxmlformats.org/officeDocument/2006/relationships/image" Target="../media/image74.svg"/><Relationship Id="rId21" Type="http://schemas.openxmlformats.org/officeDocument/2006/relationships/chart" Target="../charts/chart20.xml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" Type="http://schemas.openxmlformats.org/officeDocument/2006/relationships/image" Target="../media/image73.png"/><Relationship Id="rId16" Type="http://schemas.openxmlformats.org/officeDocument/2006/relationships/image" Target="../media/image86.png"/><Relationship Id="rId20" Type="http://schemas.openxmlformats.org/officeDocument/2006/relationships/image" Target="../media/image88.sv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11" Type="http://schemas.openxmlformats.org/officeDocument/2006/relationships/image" Target="../media/image81.svg"/><Relationship Id="rId5" Type="http://schemas.openxmlformats.org/officeDocument/2006/relationships/image" Target="../media/image76.svg"/><Relationship Id="rId15" Type="http://schemas.openxmlformats.org/officeDocument/2006/relationships/image" Target="../media/image85.svg"/><Relationship Id="rId10" Type="http://schemas.openxmlformats.org/officeDocument/2006/relationships/image" Target="../media/image80.png"/><Relationship Id="rId19" Type="http://schemas.openxmlformats.org/officeDocument/2006/relationships/image" Target="../media/image21.png"/><Relationship Id="rId4" Type="http://schemas.openxmlformats.org/officeDocument/2006/relationships/image" Target="../media/image75.png"/><Relationship Id="rId9" Type="http://schemas.openxmlformats.org/officeDocument/2006/relationships/image" Target="../media/image79.svg"/><Relationship Id="rId14" Type="http://schemas.openxmlformats.org/officeDocument/2006/relationships/image" Target="../media/image84.png"/><Relationship Id="rId22" Type="http://schemas.openxmlformats.org/officeDocument/2006/relationships/chart" Target="../charts/char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13" Type="http://schemas.openxmlformats.org/officeDocument/2006/relationships/image" Target="../media/image98.svg"/><Relationship Id="rId18" Type="http://schemas.openxmlformats.org/officeDocument/2006/relationships/chart" Target="../charts/chart28.xml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12" Type="http://schemas.openxmlformats.org/officeDocument/2006/relationships/image" Target="../media/image97.png"/><Relationship Id="rId17" Type="http://schemas.openxmlformats.org/officeDocument/2006/relationships/chart" Target="../charts/chart27.xml"/><Relationship Id="rId2" Type="http://schemas.openxmlformats.org/officeDocument/2006/relationships/image" Target="../media/image89.png"/><Relationship Id="rId16" Type="http://schemas.openxmlformats.org/officeDocument/2006/relationships/chart" Target="../charts/chart26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93.png"/><Relationship Id="rId11" Type="http://schemas.openxmlformats.org/officeDocument/2006/relationships/chart" Target="../charts/chart23.xml"/><Relationship Id="rId5" Type="http://schemas.openxmlformats.org/officeDocument/2006/relationships/image" Target="../media/image92.svg"/><Relationship Id="rId15" Type="http://schemas.openxmlformats.org/officeDocument/2006/relationships/chart" Target="../charts/chart25.xml"/><Relationship Id="rId10" Type="http://schemas.openxmlformats.org/officeDocument/2006/relationships/image" Target="../media/image96.svg"/><Relationship Id="rId19" Type="http://schemas.openxmlformats.org/officeDocument/2006/relationships/chart" Target="../charts/chart29.xml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chart" Target="../charts/char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svg"/><Relationship Id="rId7" Type="http://schemas.openxmlformats.org/officeDocument/2006/relationships/image" Target="../media/image104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03.png"/><Relationship Id="rId11" Type="http://schemas.openxmlformats.org/officeDocument/2006/relationships/image" Target="../media/image108.svg"/><Relationship Id="rId5" Type="http://schemas.openxmlformats.org/officeDocument/2006/relationships/image" Target="../media/image102.sv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ED8C30-F463-15A1-4E06-8C933CB400ED}"/>
              </a:ext>
            </a:extLst>
          </p:cNvPr>
          <p:cNvSpPr/>
          <p:nvPr/>
        </p:nvSpPr>
        <p:spPr>
          <a:xfrm>
            <a:off x="2677213" y="171252"/>
            <a:ext cx="3591612" cy="1332782"/>
          </a:xfrm>
          <a:prstGeom prst="roundRect">
            <a:avLst>
              <a:gd name="adj" fmla="val 81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2" name="Arrow: Pentagon 151">
            <a:extLst>
              <a:ext uri="{FF2B5EF4-FFF2-40B4-BE49-F238E27FC236}">
                <a16:creationId xmlns:a16="http://schemas.microsoft.com/office/drawing/2014/main" id="{AC1DC6D9-58D6-E174-D897-ABF8DAC6D0B7}"/>
              </a:ext>
            </a:extLst>
          </p:cNvPr>
          <p:cNvSpPr/>
          <p:nvPr/>
        </p:nvSpPr>
        <p:spPr>
          <a:xfrm>
            <a:off x="2933193" y="316780"/>
            <a:ext cx="3133699" cy="46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C9FB9-1298-875B-4311-A610B5E5CD73}"/>
              </a:ext>
            </a:extLst>
          </p:cNvPr>
          <p:cNvSpPr txBox="1"/>
          <p:nvPr/>
        </p:nvSpPr>
        <p:spPr>
          <a:xfrm>
            <a:off x="405353" y="414780"/>
            <a:ext cx="1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Project Dashboard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F8332-95A8-C674-0D68-8A2AAA0550BA}"/>
              </a:ext>
            </a:extLst>
          </p:cNvPr>
          <p:cNvSpPr txBox="1"/>
          <p:nvPr/>
        </p:nvSpPr>
        <p:spPr>
          <a:xfrm>
            <a:off x="405353" y="699271"/>
            <a:ext cx="20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CHANGE ON A PAGE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83C8F8-6D74-B774-1069-A5BABD6EF17E}"/>
              </a:ext>
            </a:extLst>
          </p:cNvPr>
          <p:cNvSpPr/>
          <p:nvPr/>
        </p:nvSpPr>
        <p:spPr>
          <a:xfrm>
            <a:off x="311084" y="1602789"/>
            <a:ext cx="3685880" cy="2441541"/>
          </a:xfrm>
          <a:prstGeom prst="roundRect">
            <a:avLst>
              <a:gd name="adj" fmla="val 70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0BF889-F5B5-84C4-5A42-98DA61630E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2379" y="1602788"/>
            <a:ext cx="3866560" cy="2441541"/>
          </a:xfrm>
          <a:prstGeom prst="roundRect">
            <a:avLst>
              <a:gd name="adj" fmla="val 58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55CD0A-61C3-1BF4-A822-2FB2751D431D}"/>
              </a:ext>
            </a:extLst>
          </p:cNvPr>
          <p:cNvSpPr/>
          <p:nvPr/>
        </p:nvSpPr>
        <p:spPr>
          <a:xfrm>
            <a:off x="8014354" y="1602787"/>
            <a:ext cx="3866560" cy="2441541"/>
          </a:xfrm>
          <a:prstGeom prst="roundRect">
            <a:avLst>
              <a:gd name="adj" fmla="val 74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E60C1-D580-0258-AF3F-F0CCE4845F49}"/>
              </a:ext>
            </a:extLst>
          </p:cNvPr>
          <p:cNvSpPr/>
          <p:nvPr/>
        </p:nvSpPr>
        <p:spPr>
          <a:xfrm>
            <a:off x="311083" y="4143083"/>
            <a:ext cx="7627855" cy="2441541"/>
          </a:xfrm>
          <a:prstGeom prst="roundRect">
            <a:avLst>
              <a:gd name="adj" fmla="val 77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4D46E6-38C9-124B-20DE-4390495EF491}"/>
              </a:ext>
            </a:extLst>
          </p:cNvPr>
          <p:cNvSpPr/>
          <p:nvPr/>
        </p:nvSpPr>
        <p:spPr>
          <a:xfrm>
            <a:off x="8014354" y="4143081"/>
            <a:ext cx="3866560" cy="2441541"/>
          </a:xfrm>
          <a:prstGeom prst="roundRect">
            <a:avLst>
              <a:gd name="adj" fmla="val 10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84976-D58F-D69F-1F47-BB6874E86E9F}"/>
              </a:ext>
            </a:extLst>
          </p:cNvPr>
          <p:cNvSpPr/>
          <p:nvPr/>
        </p:nvSpPr>
        <p:spPr>
          <a:xfrm>
            <a:off x="6399227" y="171252"/>
            <a:ext cx="5387419" cy="1332782"/>
          </a:xfrm>
          <a:prstGeom prst="roundRect">
            <a:avLst>
              <a:gd name="adj" fmla="val 11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723613-442E-D916-9C39-C4A7D154F47F}"/>
              </a:ext>
            </a:extLst>
          </p:cNvPr>
          <p:cNvSpPr/>
          <p:nvPr/>
        </p:nvSpPr>
        <p:spPr>
          <a:xfrm>
            <a:off x="4260916" y="1800520"/>
            <a:ext cx="1093509" cy="1628480"/>
          </a:xfrm>
          <a:prstGeom prst="roundRect">
            <a:avLst>
              <a:gd name="adj" fmla="val 10633"/>
            </a:avLst>
          </a:prstGeom>
          <a:solidFill>
            <a:srgbClr val="0BA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ADE60D-E418-90A4-5DC0-83C3C7A5C5CC}"/>
              </a:ext>
            </a:extLst>
          </p:cNvPr>
          <p:cNvSpPr/>
          <p:nvPr/>
        </p:nvSpPr>
        <p:spPr>
          <a:xfrm>
            <a:off x="4341043" y="1952920"/>
            <a:ext cx="933255" cy="24352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012345678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8B3FAD5-BA49-3992-6388-D9F1B95E0609}"/>
              </a:ext>
            </a:extLst>
          </p:cNvPr>
          <p:cNvSpPr/>
          <p:nvPr/>
        </p:nvSpPr>
        <p:spPr>
          <a:xfrm>
            <a:off x="4341043" y="2272872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CC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77883CA-FC94-1D81-2443-FCDF53E2339E}"/>
              </a:ext>
            </a:extLst>
          </p:cNvPr>
          <p:cNvSpPr/>
          <p:nvPr/>
        </p:nvSpPr>
        <p:spPr>
          <a:xfrm>
            <a:off x="4585572" y="2272869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CC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1CCE5AC-180C-9C53-72C4-A35F82582B35}"/>
              </a:ext>
            </a:extLst>
          </p:cNvPr>
          <p:cNvSpPr/>
          <p:nvPr/>
        </p:nvSpPr>
        <p:spPr>
          <a:xfrm>
            <a:off x="4830101" y="2272868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CC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AAD5CB-09AE-A569-B78A-982F49014798}"/>
              </a:ext>
            </a:extLst>
          </p:cNvPr>
          <p:cNvSpPr/>
          <p:nvPr/>
        </p:nvSpPr>
        <p:spPr>
          <a:xfrm>
            <a:off x="5074630" y="2272867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CC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628B85-E5F3-0AFA-D13B-2EB4FEDFE88A}"/>
              </a:ext>
            </a:extLst>
          </p:cNvPr>
          <p:cNvSpPr/>
          <p:nvPr/>
        </p:nvSpPr>
        <p:spPr>
          <a:xfrm>
            <a:off x="4344678" y="2454722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BE7A622-407F-CBC9-9B5D-456F94D849F9}"/>
              </a:ext>
            </a:extLst>
          </p:cNvPr>
          <p:cNvSpPr/>
          <p:nvPr/>
        </p:nvSpPr>
        <p:spPr>
          <a:xfrm>
            <a:off x="4589207" y="2454719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C4E157-2663-FC6F-02AE-F6113517902E}"/>
              </a:ext>
            </a:extLst>
          </p:cNvPr>
          <p:cNvSpPr/>
          <p:nvPr/>
        </p:nvSpPr>
        <p:spPr>
          <a:xfrm>
            <a:off x="4833736" y="2454718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C72C0F-F932-F0BB-7C69-BB0D38BD3D70}"/>
              </a:ext>
            </a:extLst>
          </p:cNvPr>
          <p:cNvSpPr/>
          <p:nvPr/>
        </p:nvSpPr>
        <p:spPr>
          <a:xfrm>
            <a:off x="5078265" y="2454717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0CC668-F8C8-A503-7B32-D842D8695EB5}"/>
              </a:ext>
            </a:extLst>
          </p:cNvPr>
          <p:cNvSpPr/>
          <p:nvPr/>
        </p:nvSpPr>
        <p:spPr>
          <a:xfrm>
            <a:off x="4348313" y="2636572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70D6E9-7B23-A680-8AB9-DCF1FB939112}"/>
              </a:ext>
            </a:extLst>
          </p:cNvPr>
          <p:cNvSpPr/>
          <p:nvPr/>
        </p:nvSpPr>
        <p:spPr>
          <a:xfrm>
            <a:off x="4592842" y="2636569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A2A5DA3-74E0-DD8F-3097-73421A2FA544}"/>
              </a:ext>
            </a:extLst>
          </p:cNvPr>
          <p:cNvSpPr/>
          <p:nvPr/>
        </p:nvSpPr>
        <p:spPr>
          <a:xfrm>
            <a:off x="4837371" y="2636568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638AD3C-75B2-707A-E32C-176350BB9CFE}"/>
              </a:ext>
            </a:extLst>
          </p:cNvPr>
          <p:cNvSpPr/>
          <p:nvPr/>
        </p:nvSpPr>
        <p:spPr>
          <a:xfrm>
            <a:off x="5081900" y="2636567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C8C79DD-A334-8767-92C6-FFA05A94C24F}"/>
              </a:ext>
            </a:extLst>
          </p:cNvPr>
          <p:cNvSpPr/>
          <p:nvPr/>
        </p:nvSpPr>
        <p:spPr>
          <a:xfrm>
            <a:off x="4351948" y="2827947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874B7A3-C06C-479D-38D1-5C80A219E994}"/>
              </a:ext>
            </a:extLst>
          </p:cNvPr>
          <p:cNvSpPr/>
          <p:nvPr/>
        </p:nvSpPr>
        <p:spPr>
          <a:xfrm>
            <a:off x="4596477" y="2827944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1D9E8B-2F33-2799-407A-195B2A5943C9}"/>
              </a:ext>
            </a:extLst>
          </p:cNvPr>
          <p:cNvSpPr/>
          <p:nvPr/>
        </p:nvSpPr>
        <p:spPr>
          <a:xfrm>
            <a:off x="4841006" y="2827943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29570C-6195-9D95-C498-FACD2693F9B9}"/>
              </a:ext>
            </a:extLst>
          </p:cNvPr>
          <p:cNvSpPr/>
          <p:nvPr/>
        </p:nvSpPr>
        <p:spPr>
          <a:xfrm>
            <a:off x="5085535" y="2827942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77570BB-3335-10F6-A246-8C9507897B3B}"/>
              </a:ext>
            </a:extLst>
          </p:cNvPr>
          <p:cNvSpPr/>
          <p:nvPr/>
        </p:nvSpPr>
        <p:spPr>
          <a:xfrm>
            <a:off x="4355583" y="3012972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5CC05F-525F-A79E-CED0-2775DD0D322D}"/>
              </a:ext>
            </a:extLst>
          </p:cNvPr>
          <p:cNvSpPr/>
          <p:nvPr/>
        </p:nvSpPr>
        <p:spPr>
          <a:xfrm>
            <a:off x="4600112" y="3012969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DCCE6B9-F717-D940-6C18-4F8E67011EC5}"/>
              </a:ext>
            </a:extLst>
          </p:cNvPr>
          <p:cNvSpPr/>
          <p:nvPr/>
        </p:nvSpPr>
        <p:spPr>
          <a:xfrm>
            <a:off x="4844641" y="3012968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967E654-94C6-B876-8D5B-2AFAFEC44926}"/>
              </a:ext>
            </a:extLst>
          </p:cNvPr>
          <p:cNvSpPr/>
          <p:nvPr/>
        </p:nvSpPr>
        <p:spPr>
          <a:xfrm>
            <a:off x="5089170" y="3012967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0985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21D4082-F49E-9A76-D1FD-E639CE5182F3}"/>
              </a:ext>
            </a:extLst>
          </p:cNvPr>
          <p:cNvSpPr/>
          <p:nvPr/>
        </p:nvSpPr>
        <p:spPr>
          <a:xfrm>
            <a:off x="4359218" y="3197997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DD26FE5-63EB-6F61-6394-26FA53DED5DF}"/>
              </a:ext>
            </a:extLst>
          </p:cNvPr>
          <p:cNvSpPr/>
          <p:nvPr/>
        </p:nvSpPr>
        <p:spPr>
          <a:xfrm>
            <a:off x="4603747" y="3197994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1EFAAA6-267F-EF31-CC0A-2052A9B57A6D}"/>
              </a:ext>
            </a:extLst>
          </p:cNvPr>
          <p:cNvSpPr/>
          <p:nvPr/>
        </p:nvSpPr>
        <p:spPr>
          <a:xfrm>
            <a:off x="4848276" y="3197993"/>
            <a:ext cx="192857" cy="121305"/>
          </a:xfrm>
          <a:prstGeom prst="roundRect">
            <a:avLst>
              <a:gd name="adj" fmla="val 10633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14FDBB3-9A27-E415-0CC2-35CC52091EF8}"/>
              </a:ext>
            </a:extLst>
          </p:cNvPr>
          <p:cNvSpPr/>
          <p:nvPr/>
        </p:nvSpPr>
        <p:spPr>
          <a:xfrm>
            <a:off x="5092805" y="3197992"/>
            <a:ext cx="192857" cy="121305"/>
          </a:xfrm>
          <a:prstGeom prst="roundRect">
            <a:avLst>
              <a:gd name="adj" fmla="val 1063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339F6C-E763-8225-238A-D18ACDDEC2AC}"/>
              </a:ext>
            </a:extLst>
          </p:cNvPr>
          <p:cNvSpPr txBox="1"/>
          <p:nvPr/>
        </p:nvSpPr>
        <p:spPr>
          <a:xfrm>
            <a:off x="4206620" y="3462114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rial Black" panose="020B0A04020102020204" pitchFamily="34" charset="0"/>
              </a:rPr>
              <a:t>$250K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B3BF09-5D24-0F12-8C3E-BFB5C9F8971D}"/>
              </a:ext>
            </a:extLst>
          </p:cNvPr>
          <p:cNvSpPr txBox="1"/>
          <p:nvPr/>
        </p:nvSpPr>
        <p:spPr>
          <a:xfrm>
            <a:off x="5351715" y="1766973"/>
            <a:ext cx="186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BUDGET SECTION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1296F0-EA4A-5791-743F-4C1BFDDE6FE7}"/>
              </a:ext>
            </a:extLst>
          </p:cNvPr>
          <p:cNvSpPr txBox="1"/>
          <p:nvPr/>
        </p:nvSpPr>
        <p:spPr>
          <a:xfrm>
            <a:off x="5358060" y="2105919"/>
            <a:ext cx="250844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400" dirty="0"/>
              <a:t>Use this segment to call out something financial –better in text than in a chart.</a:t>
            </a: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5F28106B-9DEC-F950-4358-7F45D46EA181}"/>
              </a:ext>
            </a:extLst>
          </p:cNvPr>
          <p:cNvSpPr/>
          <p:nvPr/>
        </p:nvSpPr>
        <p:spPr>
          <a:xfrm>
            <a:off x="5397217" y="2870670"/>
            <a:ext cx="336357" cy="368974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4278F-6EF2-6FF9-B1BE-5988B829059F}"/>
              </a:ext>
            </a:extLst>
          </p:cNvPr>
          <p:cNvSpPr txBox="1"/>
          <p:nvPr/>
        </p:nvSpPr>
        <p:spPr>
          <a:xfrm>
            <a:off x="5718868" y="3552082"/>
            <a:ext cx="214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Another line here – space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10D4A1-5491-E214-EAC5-6211C1521DFB}"/>
              </a:ext>
            </a:extLst>
          </p:cNvPr>
          <p:cNvSpPr txBox="1"/>
          <p:nvPr/>
        </p:nvSpPr>
        <p:spPr>
          <a:xfrm>
            <a:off x="5677720" y="2780650"/>
            <a:ext cx="214764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400" dirty="0"/>
              <a:t>An indication that costs went down and it was good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41060B-ADC1-3076-0CFB-DC5ADCCF74AA}"/>
              </a:ext>
            </a:extLst>
          </p:cNvPr>
          <p:cNvGrpSpPr/>
          <p:nvPr/>
        </p:nvGrpSpPr>
        <p:grpSpPr>
          <a:xfrm>
            <a:off x="9318506" y="1856446"/>
            <a:ext cx="1174105" cy="1032148"/>
            <a:chOff x="9233534" y="2458439"/>
            <a:chExt cx="1419111" cy="124753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818A1C3-1669-6113-1F23-7EC744F88751}"/>
                </a:ext>
              </a:extLst>
            </p:cNvPr>
            <p:cNvGrpSpPr/>
            <p:nvPr/>
          </p:nvGrpSpPr>
          <p:grpSpPr>
            <a:xfrm>
              <a:off x="9295782" y="2940083"/>
              <a:ext cx="1294615" cy="765887"/>
              <a:chOff x="8763785" y="2576021"/>
              <a:chExt cx="2170130" cy="1283837"/>
            </a:xfrm>
            <a:solidFill>
              <a:srgbClr val="646464"/>
            </a:soli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D2BDEDA-0E8C-157B-5A51-D0A012D0B369}"/>
                  </a:ext>
                </a:extLst>
              </p:cNvPr>
              <p:cNvSpPr/>
              <p:nvPr/>
            </p:nvSpPr>
            <p:spPr>
              <a:xfrm>
                <a:off x="9512300" y="2576021"/>
                <a:ext cx="673100" cy="1283837"/>
              </a:xfrm>
              <a:prstGeom prst="roundRect">
                <a:avLst>
                  <a:gd name="adj" fmla="val 1034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5B1CBC1-DECF-84D3-2332-58F07C332C47}"/>
                  </a:ext>
                </a:extLst>
              </p:cNvPr>
              <p:cNvSpPr/>
              <p:nvPr/>
            </p:nvSpPr>
            <p:spPr>
              <a:xfrm>
                <a:off x="10260815" y="2979633"/>
                <a:ext cx="673100" cy="880225"/>
              </a:xfrm>
              <a:prstGeom prst="roundRect">
                <a:avLst>
                  <a:gd name="adj" fmla="val 87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F54A785-657D-78EA-5C51-9E337CFF8229}"/>
                  </a:ext>
                </a:extLst>
              </p:cNvPr>
              <p:cNvSpPr/>
              <p:nvPr/>
            </p:nvSpPr>
            <p:spPr>
              <a:xfrm>
                <a:off x="8763785" y="2979633"/>
                <a:ext cx="673100" cy="880225"/>
              </a:xfrm>
              <a:prstGeom prst="roundRect">
                <a:avLst>
                  <a:gd name="adj" fmla="val 87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55" name="Graphic 54" descr="Male profile with solid fill">
              <a:extLst>
                <a:ext uri="{FF2B5EF4-FFF2-40B4-BE49-F238E27FC236}">
                  <a16:creationId xmlns:a16="http://schemas.microsoft.com/office/drawing/2014/main" id="{18215693-2DB8-7FB8-880F-CC495DBFC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26603" y="2703699"/>
              <a:ext cx="526042" cy="526042"/>
            </a:xfrm>
            <a:prstGeom prst="rect">
              <a:avLst/>
            </a:prstGeom>
          </p:spPr>
        </p:pic>
        <p:pic>
          <p:nvPicPr>
            <p:cNvPr id="56" name="Graphic 55" descr="Male profile with solid fill">
              <a:extLst>
                <a:ext uri="{FF2B5EF4-FFF2-40B4-BE49-F238E27FC236}">
                  <a16:creationId xmlns:a16="http://schemas.microsoft.com/office/drawing/2014/main" id="{6B655FFD-086F-B218-2FDA-E82F3265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71439" y="2458439"/>
              <a:ext cx="526042" cy="526042"/>
            </a:xfrm>
            <a:prstGeom prst="rect">
              <a:avLst/>
            </a:prstGeom>
          </p:spPr>
        </p:pic>
        <p:pic>
          <p:nvPicPr>
            <p:cNvPr id="57" name="Graphic 56" descr="Male profile with solid fill">
              <a:extLst>
                <a:ext uri="{FF2B5EF4-FFF2-40B4-BE49-F238E27FC236}">
                  <a16:creationId xmlns:a16="http://schemas.microsoft.com/office/drawing/2014/main" id="{8F2BEF7F-00EB-81E3-A355-E80C39ADD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3534" y="2707343"/>
              <a:ext cx="526042" cy="526042"/>
            </a:xfrm>
            <a:prstGeom prst="rect">
              <a:avLst/>
            </a:prstGeom>
          </p:spPr>
        </p:pic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6462D93-18D9-E6D9-F291-F129EA710ABF}"/>
              </a:ext>
            </a:extLst>
          </p:cNvPr>
          <p:cNvSpPr/>
          <p:nvPr/>
        </p:nvSpPr>
        <p:spPr>
          <a:xfrm>
            <a:off x="10698599" y="1773269"/>
            <a:ext cx="1080567" cy="25035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HEADING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11D02E-286E-529E-B2ED-92EB9A8FD615}"/>
              </a:ext>
            </a:extLst>
          </p:cNvPr>
          <p:cNvSpPr txBox="1"/>
          <p:nvPr/>
        </p:nvSpPr>
        <p:spPr>
          <a:xfrm>
            <a:off x="10618263" y="2083764"/>
            <a:ext cx="1241238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Something team or staff related goes in here – high level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DC8F91D-D6C1-2639-EA0F-F04AD6214CC3}"/>
              </a:ext>
            </a:extLst>
          </p:cNvPr>
          <p:cNvSpPr/>
          <p:nvPr/>
        </p:nvSpPr>
        <p:spPr>
          <a:xfrm>
            <a:off x="10698599" y="2889264"/>
            <a:ext cx="1080567" cy="25035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HEADING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5493B6-CFAD-DC40-393D-DC973BA85B3F}"/>
              </a:ext>
            </a:extLst>
          </p:cNvPr>
          <p:cNvSpPr txBox="1"/>
          <p:nvPr/>
        </p:nvSpPr>
        <p:spPr>
          <a:xfrm>
            <a:off x="10618263" y="3180862"/>
            <a:ext cx="1241238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Something team or staff related goes in here – high level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950B333-5217-70A8-F34C-B83A46F7441A}"/>
              </a:ext>
            </a:extLst>
          </p:cNvPr>
          <p:cNvSpPr/>
          <p:nvPr/>
        </p:nvSpPr>
        <p:spPr>
          <a:xfrm>
            <a:off x="8157396" y="1773269"/>
            <a:ext cx="1080567" cy="2503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HEADING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C2B64-F8FD-86A4-F702-81690D42B48E}"/>
              </a:ext>
            </a:extLst>
          </p:cNvPr>
          <p:cNvSpPr txBox="1"/>
          <p:nvPr/>
        </p:nvSpPr>
        <p:spPr>
          <a:xfrm>
            <a:off x="8077060" y="2083764"/>
            <a:ext cx="1241238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Something team or staff related goes in here – high level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B159860-58C8-0061-A588-80A225C980A1}"/>
              </a:ext>
            </a:extLst>
          </p:cNvPr>
          <p:cNvSpPr/>
          <p:nvPr/>
        </p:nvSpPr>
        <p:spPr>
          <a:xfrm>
            <a:off x="8157396" y="2889264"/>
            <a:ext cx="1080567" cy="25035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HEADING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CFE5BB-C06F-BC91-9FF9-8A67244F6793}"/>
              </a:ext>
            </a:extLst>
          </p:cNvPr>
          <p:cNvSpPr txBox="1"/>
          <p:nvPr/>
        </p:nvSpPr>
        <p:spPr>
          <a:xfrm>
            <a:off x="8077060" y="3180862"/>
            <a:ext cx="1241238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Something team or staff related goes in here – high level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3EF1AA-26AD-9973-20CA-A0D77371A0BE}"/>
              </a:ext>
            </a:extLst>
          </p:cNvPr>
          <p:cNvSpPr txBox="1"/>
          <p:nvPr/>
        </p:nvSpPr>
        <p:spPr>
          <a:xfrm>
            <a:off x="9354577" y="2980382"/>
            <a:ext cx="117410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b="1" dirty="0"/>
              <a:t>STORY OF</a:t>
            </a:r>
            <a:br>
              <a:rPr lang="en-AU" b="1" dirty="0"/>
            </a:br>
            <a:r>
              <a:rPr lang="en-AU" b="1" dirty="0"/>
              <a:t>THE TEAM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5844F49-64DF-4DDF-0A9B-6795A7E4EE2B}"/>
              </a:ext>
            </a:extLst>
          </p:cNvPr>
          <p:cNvSpPr txBox="1"/>
          <p:nvPr/>
        </p:nvSpPr>
        <p:spPr>
          <a:xfrm>
            <a:off x="9437057" y="3495908"/>
            <a:ext cx="1241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Another line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A772C15-FABE-D478-9E23-4297830BAB5E}"/>
              </a:ext>
            </a:extLst>
          </p:cNvPr>
          <p:cNvGrpSpPr/>
          <p:nvPr/>
        </p:nvGrpSpPr>
        <p:grpSpPr>
          <a:xfrm>
            <a:off x="593080" y="4360036"/>
            <a:ext cx="1653920" cy="2064722"/>
            <a:chOff x="923471" y="4329950"/>
            <a:chExt cx="1653920" cy="2064722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5916238-8C1F-3D49-B399-319454B5497E}"/>
                </a:ext>
              </a:extLst>
            </p:cNvPr>
            <p:cNvSpPr/>
            <p:nvPr/>
          </p:nvSpPr>
          <p:spPr>
            <a:xfrm>
              <a:off x="964264" y="4348412"/>
              <a:ext cx="1436914" cy="2030877"/>
            </a:xfrm>
            <a:prstGeom prst="roundRect">
              <a:avLst>
                <a:gd name="adj" fmla="val 67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02576C7-CDCF-ED23-E879-7641CE3BA885}"/>
                </a:ext>
              </a:extLst>
            </p:cNvPr>
            <p:cNvSpPr/>
            <p:nvPr/>
          </p:nvSpPr>
          <p:spPr>
            <a:xfrm>
              <a:off x="1140477" y="4348412"/>
              <a:ext cx="1436914" cy="2807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9A30C832-DFD6-CC95-E338-BA098AB366FB}"/>
                </a:ext>
              </a:extLst>
            </p:cNvPr>
            <p:cNvSpPr/>
            <p:nvPr/>
          </p:nvSpPr>
          <p:spPr>
            <a:xfrm>
              <a:off x="964264" y="6098551"/>
              <a:ext cx="1436914" cy="280738"/>
            </a:xfrm>
            <a:prstGeom prst="roundRect">
              <a:avLst>
                <a:gd name="adj" fmla="val 109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E6241F19-3963-AED7-BBC5-C46E9702BBC7}"/>
                </a:ext>
              </a:extLst>
            </p:cNvPr>
            <p:cNvSpPr/>
            <p:nvPr/>
          </p:nvSpPr>
          <p:spPr>
            <a:xfrm>
              <a:off x="964264" y="4348412"/>
              <a:ext cx="580776" cy="4808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9CF3D8B-BE82-2E42-81F1-2B72F1B56097}"/>
                </a:ext>
              </a:extLst>
            </p:cNvPr>
            <p:cNvSpPr txBox="1"/>
            <p:nvPr/>
          </p:nvSpPr>
          <p:spPr>
            <a:xfrm>
              <a:off x="990690" y="4902398"/>
              <a:ext cx="1410488" cy="113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1200" dirty="0"/>
                <a:t>This area is perfect for a process or some steps that need to be followed in order. They’re numbered to show that.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E933B1F-D26C-1226-9C00-874304F3BBC3}"/>
                </a:ext>
              </a:extLst>
            </p:cNvPr>
            <p:cNvSpPr txBox="1"/>
            <p:nvPr/>
          </p:nvSpPr>
          <p:spPr>
            <a:xfrm>
              <a:off x="923471" y="4348412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B102D1-E209-05EE-CA66-8D3B62A98BE8}"/>
                </a:ext>
              </a:extLst>
            </p:cNvPr>
            <p:cNvSpPr txBox="1"/>
            <p:nvPr/>
          </p:nvSpPr>
          <p:spPr>
            <a:xfrm>
              <a:off x="1585832" y="432995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PLAN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F1F8DF2-14B5-BABC-3D69-C0BF5909823F}"/>
                </a:ext>
              </a:extLst>
            </p:cNvPr>
            <p:cNvSpPr txBox="1"/>
            <p:nvPr/>
          </p:nvSpPr>
          <p:spPr>
            <a:xfrm>
              <a:off x="1012671" y="6056118"/>
              <a:ext cx="1284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JANUARY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3ED906E-94E8-BCB3-BF59-5050FAC4CA9E}"/>
              </a:ext>
            </a:extLst>
          </p:cNvPr>
          <p:cNvGrpSpPr/>
          <p:nvPr/>
        </p:nvGrpSpPr>
        <p:grpSpPr>
          <a:xfrm>
            <a:off x="2382664" y="4378498"/>
            <a:ext cx="1662117" cy="2064722"/>
            <a:chOff x="915274" y="4329950"/>
            <a:chExt cx="1662117" cy="206472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54BE58BA-4E30-509A-1065-6811AF112224}"/>
                </a:ext>
              </a:extLst>
            </p:cNvPr>
            <p:cNvSpPr/>
            <p:nvPr/>
          </p:nvSpPr>
          <p:spPr>
            <a:xfrm>
              <a:off x="964264" y="4348412"/>
              <a:ext cx="1436914" cy="2030877"/>
            </a:xfrm>
            <a:prstGeom prst="roundRect">
              <a:avLst>
                <a:gd name="adj" fmla="val 67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70D35B66-50E7-D20F-A0EF-94416980BC1C}"/>
                </a:ext>
              </a:extLst>
            </p:cNvPr>
            <p:cNvSpPr/>
            <p:nvPr/>
          </p:nvSpPr>
          <p:spPr>
            <a:xfrm>
              <a:off x="1140477" y="4348412"/>
              <a:ext cx="1436914" cy="28073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BCF93FF8-0F71-0799-AA75-800AD660BE13}"/>
                </a:ext>
              </a:extLst>
            </p:cNvPr>
            <p:cNvSpPr/>
            <p:nvPr/>
          </p:nvSpPr>
          <p:spPr>
            <a:xfrm>
              <a:off x="964264" y="6098551"/>
              <a:ext cx="1436914" cy="280738"/>
            </a:xfrm>
            <a:prstGeom prst="roundRect">
              <a:avLst>
                <a:gd name="adj" fmla="val 109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2E77203D-C32A-FF85-7B16-A01D1B956380}"/>
                </a:ext>
              </a:extLst>
            </p:cNvPr>
            <p:cNvSpPr/>
            <p:nvPr/>
          </p:nvSpPr>
          <p:spPr>
            <a:xfrm>
              <a:off x="964264" y="4348412"/>
              <a:ext cx="580776" cy="4808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BBE1C34-341E-AA0A-57BB-865FE6DAE3DE}"/>
                </a:ext>
              </a:extLst>
            </p:cNvPr>
            <p:cNvSpPr txBox="1"/>
            <p:nvPr/>
          </p:nvSpPr>
          <p:spPr>
            <a:xfrm>
              <a:off x="990690" y="4902398"/>
              <a:ext cx="1410488" cy="113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1200" dirty="0"/>
                <a:t>This area is perfect for a process or some steps that need to be followed in order. They’re numbered to show that.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F59E3C-CE7A-BA41-4961-3D38AE565C6D}"/>
                </a:ext>
              </a:extLst>
            </p:cNvPr>
            <p:cNvSpPr txBox="1"/>
            <p:nvPr/>
          </p:nvSpPr>
          <p:spPr>
            <a:xfrm>
              <a:off x="915274" y="4359606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E36432-430E-62B3-6800-A2AE811D7D5B}"/>
                </a:ext>
              </a:extLst>
            </p:cNvPr>
            <p:cNvSpPr txBox="1"/>
            <p:nvPr/>
          </p:nvSpPr>
          <p:spPr>
            <a:xfrm>
              <a:off x="1585832" y="432995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PLAN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5F99979-1466-A45B-C570-E7F7D49F76C9}"/>
                </a:ext>
              </a:extLst>
            </p:cNvPr>
            <p:cNvSpPr txBox="1"/>
            <p:nvPr/>
          </p:nvSpPr>
          <p:spPr>
            <a:xfrm>
              <a:off x="1012671" y="6056118"/>
              <a:ext cx="1422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FEBRUARY</a:t>
              </a: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781E937-AA54-494B-7C43-9F713772074C}"/>
              </a:ext>
            </a:extLst>
          </p:cNvPr>
          <p:cNvSpPr/>
          <p:nvPr/>
        </p:nvSpPr>
        <p:spPr>
          <a:xfrm>
            <a:off x="4229435" y="4395298"/>
            <a:ext cx="1436914" cy="2030877"/>
          </a:xfrm>
          <a:prstGeom prst="roundRect">
            <a:avLst>
              <a:gd name="adj" fmla="val 6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3A6D204-7EBD-FE03-1716-671F1ADC63B3}"/>
              </a:ext>
            </a:extLst>
          </p:cNvPr>
          <p:cNvSpPr/>
          <p:nvPr/>
        </p:nvSpPr>
        <p:spPr>
          <a:xfrm>
            <a:off x="4405648" y="4395298"/>
            <a:ext cx="1436914" cy="2807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F987641-73D2-F28E-3260-898CC245383A}"/>
              </a:ext>
            </a:extLst>
          </p:cNvPr>
          <p:cNvSpPr/>
          <p:nvPr/>
        </p:nvSpPr>
        <p:spPr>
          <a:xfrm>
            <a:off x="4229435" y="6145437"/>
            <a:ext cx="1436914" cy="280738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EA465DC-9B75-48AD-24ED-B297237FA172}"/>
              </a:ext>
            </a:extLst>
          </p:cNvPr>
          <p:cNvSpPr/>
          <p:nvPr/>
        </p:nvSpPr>
        <p:spPr>
          <a:xfrm>
            <a:off x="4229435" y="4395298"/>
            <a:ext cx="580776" cy="4808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AD396CB-D957-0D52-29EA-864B1D4D3C08}"/>
              </a:ext>
            </a:extLst>
          </p:cNvPr>
          <p:cNvSpPr txBox="1"/>
          <p:nvPr/>
        </p:nvSpPr>
        <p:spPr>
          <a:xfrm>
            <a:off x="4255861" y="4949284"/>
            <a:ext cx="1410488" cy="113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This area is perfect for a process or some steps that need to be followed in order. They’re numbered to show that.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A858B8-0977-4E3A-E47E-9A82B20D7BCF}"/>
              </a:ext>
            </a:extLst>
          </p:cNvPr>
          <p:cNvSpPr txBox="1"/>
          <p:nvPr/>
        </p:nvSpPr>
        <p:spPr>
          <a:xfrm>
            <a:off x="4188642" y="4395298"/>
            <a:ext cx="662361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9572EEC-4AF6-D2DD-FE2F-3DA1889BE284}"/>
              </a:ext>
            </a:extLst>
          </p:cNvPr>
          <p:cNvSpPr txBox="1"/>
          <p:nvPr/>
        </p:nvSpPr>
        <p:spPr>
          <a:xfrm>
            <a:off x="4851003" y="437683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Arial Black" panose="020B0A04020102020204" pitchFamily="34" charset="0"/>
              </a:rPr>
              <a:t>PLAN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9888AC-CE84-DEEE-3F3E-D5AC94FAB34F}"/>
              </a:ext>
            </a:extLst>
          </p:cNvPr>
          <p:cNvSpPr txBox="1"/>
          <p:nvPr/>
        </p:nvSpPr>
        <p:spPr>
          <a:xfrm>
            <a:off x="4277842" y="6103004"/>
            <a:ext cx="136859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latin typeface="Arial Black" panose="020B0A04020102020204" pitchFamily="34" charset="0"/>
              </a:rPr>
              <a:t>APRIL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051B67C-B101-3BC4-0DB7-668CD7DB2974}"/>
              </a:ext>
            </a:extLst>
          </p:cNvPr>
          <p:cNvSpPr/>
          <p:nvPr/>
        </p:nvSpPr>
        <p:spPr>
          <a:xfrm>
            <a:off x="6027217" y="4413760"/>
            <a:ext cx="1436914" cy="2030877"/>
          </a:xfrm>
          <a:prstGeom prst="roundRect">
            <a:avLst>
              <a:gd name="adj" fmla="val 6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5B166834-62EC-1638-44C2-28C72EA9385D}"/>
              </a:ext>
            </a:extLst>
          </p:cNvPr>
          <p:cNvSpPr/>
          <p:nvPr/>
        </p:nvSpPr>
        <p:spPr>
          <a:xfrm>
            <a:off x="6203430" y="4413760"/>
            <a:ext cx="1436914" cy="2807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2F1DC35-CB34-1313-AC6E-1E1D8DA3B623}"/>
              </a:ext>
            </a:extLst>
          </p:cNvPr>
          <p:cNvSpPr/>
          <p:nvPr/>
        </p:nvSpPr>
        <p:spPr>
          <a:xfrm>
            <a:off x="6027217" y="6163899"/>
            <a:ext cx="1436914" cy="280738"/>
          </a:xfrm>
          <a:prstGeom prst="roundRect">
            <a:avLst>
              <a:gd name="adj" fmla="val 109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A7A0148-5A9D-902A-2273-A6C4E54B0A64}"/>
              </a:ext>
            </a:extLst>
          </p:cNvPr>
          <p:cNvSpPr/>
          <p:nvPr/>
        </p:nvSpPr>
        <p:spPr>
          <a:xfrm>
            <a:off x="6027217" y="4413760"/>
            <a:ext cx="580776" cy="4808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E41F163-3B5B-AAE5-2C3E-31FFA455C045}"/>
              </a:ext>
            </a:extLst>
          </p:cNvPr>
          <p:cNvSpPr txBox="1"/>
          <p:nvPr/>
        </p:nvSpPr>
        <p:spPr>
          <a:xfrm>
            <a:off x="6053643" y="4967746"/>
            <a:ext cx="1410488" cy="113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This area is perfect for a process or some steps that need to be followed in order. They’re numbered to show that.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C9EDA66-67AA-A591-C480-7BBA3D47DBD2}"/>
              </a:ext>
            </a:extLst>
          </p:cNvPr>
          <p:cNvSpPr txBox="1"/>
          <p:nvPr/>
        </p:nvSpPr>
        <p:spPr>
          <a:xfrm>
            <a:off x="5986424" y="4413760"/>
            <a:ext cx="66236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D2EBDCA-93FA-2658-EAA5-95AC793C09EF}"/>
              </a:ext>
            </a:extLst>
          </p:cNvPr>
          <p:cNvSpPr txBox="1"/>
          <p:nvPr/>
        </p:nvSpPr>
        <p:spPr>
          <a:xfrm>
            <a:off x="6648785" y="439529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Arial Black" panose="020B0A04020102020204" pitchFamily="34" charset="0"/>
              </a:rPr>
              <a:t>PLAN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1E7F65A-E6A5-ACA9-EBF6-F82B55D23B1C}"/>
              </a:ext>
            </a:extLst>
          </p:cNvPr>
          <p:cNvSpPr txBox="1"/>
          <p:nvPr/>
        </p:nvSpPr>
        <p:spPr>
          <a:xfrm>
            <a:off x="6075624" y="6121466"/>
            <a:ext cx="13685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Arial Black" panose="020B0A04020102020204" pitchFamily="34" charset="0"/>
              </a:rPr>
              <a:t>AUGUST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1CB0AE4-0A71-464A-6B83-65CFF070262D}"/>
              </a:ext>
            </a:extLst>
          </p:cNvPr>
          <p:cNvSpPr/>
          <p:nvPr/>
        </p:nvSpPr>
        <p:spPr>
          <a:xfrm>
            <a:off x="8191436" y="4296474"/>
            <a:ext cx="1489372" cy="14893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8262ED3-3487-9791-6859-D20E5B436B87}"/>
              </a:ext>
            </a:extLst>
          </p:cNvPr>
          <p:cNvSpPr/>
          <p:nvPr/>
        </p:nvSpPr>
        <p:spPr>
          <a:xfrm>
            <a:off x="9994591" y="4288054"/>
            <a:ext cx="1489372" cy="14893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Partial Circle 113">
            <a:extLst>
              <a:ext uri="{FF2B5EF4-FFF2-40B4-BE49-F238E27FC236}">
                <a16:creationId xmlns:a16="http://schemas.microsoft.com/office/drawing/2014/main" id="{40B8465C-3C11-3442-43A0-7873559CCB7F}"/>
              </a:ext>
            </a:extLst>
          </p:cNvPr>
          <p:cNvSpPr/>
          <p:nvPr/>
        </p:nvSpPr>
        <p:spPr>
          <a:xfrm>
            <a:off x="8328708" y="4408153"/>
            <a:ext cx="1242485" cy="1242485"/>
          </a:xfrm>
          <a:prstGeom prst="pie">
            <a:avLst>
              <a:gd name="adj1" fmla="val 3264265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Partial Circle 114">
            <a:extLst>
              <a:ext uri="{FF2B5EF4-FFF2-40B4-BE49-F238E27FC236}">
                <a16:creationId xmlns:a16="http://schemas.microsoft.com/office/drawing/2014/main" id="{26144737-0F47-0E0A-2C04-F5767E200CA5}"/>
              </a:ext>
            </a:extLst>
          </p:cNvPr>
          <p:cNvSpPr/>
          <p:nvPr/>
        </p:nvSpPr>
        <p:spPr>
          <a:xfrm>
            <a:off x="10118034" y="4408152"/>
            <a:ext cx="1242485" cy="1242485"/>
          </a:xfrm>
          <a:prstGeom prst="pie">
            <a:avLst>
              <a:gd name="adj1" fmla="val 6542650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CC04FC9-E7A9-CDE6-EB07-BBE2AE7A4485}"/>
              </a:ext>
            </a:extLst>
          </p:cNvPr>
          <p:cNvSpPr/>
          <p:nvPr/>
        </p:nvSpPr>
        <p:spPr>
          <a:xfrm>
            <a:off x="9170077" y="4352981"/>
            <a:ext cx="683033" cy="683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58%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E8F7A09-165F-AE20-9721-85F0CF5990E1}"/>
              </a:ext>
            </a:extLst>
          </p:cNvPr>
          <p:cNvSpPr/>
          <p:nvPr/>
        </p:nvSpPr>
        <p:spPr>
          <a:xfrm>
            <a:off x="11056711" y="4346361"/>
            <a:ext cx="683033" cy="683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600" dirty="0">
                <a:solidFill>
                  <a:schemeClr val="accent2"/>
                </a:solidFill>
                <a:latin typeface="Arial Black" panose="020B0A04020102020204" pitchFamily="34" charset="0"/>
              </a:rPr>
              <a:t>40%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34F977-53BF-2347-F24A-09B856343265}"/>
              </a:ext>
            </a:extLst>
          </p:cNvPr>
          <p:cNvSpPr txBox="1"/>
          <p:nvPr/>
        </p:nvSpPr>
        <p:spPr>
          <a:xfrm>
            <a:off x="8284278" y="5820407"/>
            <a:ext cx="1417948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Use one pie chart for each stat, rather an one for all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F1F8D00-C056-D1FD-A1FA-DBA73930EDB8}"/>
              </a:ext>
            </a:extLst>
          </p:cNvPr>
          <p:cNvSpPr txBox="1"/>
          <p:nvPr/>
        </p:nvSpPr>
        <p:spPr>
          <a:xfrm>
            <a:off x="10066345" y="5828302"/>
            <a:ext cx="1417948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Use one pie chart for each stat, rather an one for all </a:t>
            </a:r>
          </a:p>
        </p:txBody>
      </p:sp>
      <p:graphicFrame>
        <p:nvGraphicFramePr>
          <p:cNvPr id="125" name="Chart 124">
            <a:extLst>
              <a:ext uri="{FF2B5EF4-FFF2-40B4-BE49-F238E27FC236}">
                <a16:creationId xmlns:a16="http://schemas.microsoft.com/office/drawing/2014/main" id="{019FD002-BC0F-4947-C016-06E540713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262854"/>
              </p:ext>
            </p:extLst>
          </p:nvPr>
        </p:nvGraphicFramePr>
        <p:xfrm>
          <a:off x="380031" y="1285556"/>
          <a:ext cx="3605409" cy="22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7" name="TextBox 126">
            <a:extLst>
              <a:ext uri="{FF2B5EF4-FFF2-40B4-BE49-F238E27FC236}">
                <a16:creationId xmlns:a16="http://schemas.microsoft.com/office/drawing/2014/main" id="{91888B90-E35D-A190-A1AE-5C69C1BCE448}"/>
              </a:ext>
            </a:extLst>
          </p:cNvPr>
          <p:cNvSpPr txBox="1"/>
          <p:nvPr/>
        </p:nvSpPr>
        <p:spPr>
          <a:xfrm>
            <a:off x="508415" y="3497701"/>
            <a:ext cx="3318695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Charts are editable in Excel. Double Click to modify. Keep them simple, remove anything not essential.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849B602-D408-A96D-67EF-D08D3025EFED}"/>
              </a:ext>
            </a:extLst>
          </p:cNvPr>
          <p:cNvGrpSpPr/>
          <p:nvPr/>
        </p:nvGrpSpPr>
        <p:grpSpPr>
          <a:xfrm>
            <a:off x="6743290" y="196743"/>
            <a:ext cx="1080000" cy="900000"/>
            <a:chOff x="6579124" y="274782"/>
            <a:chExt cx="1263535" cy="1089254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5132DC9C-FF59-EC3E-C20E-8132C1B51B32}"/>
                </a:ext>
              </a:extLst>
            </p:cNvPr>
            <p:cNvSpPr/>
            <p:nvPr/>
          </p:nvSpPr>
          <p:spPr>
            <a:xfrm>
              <a:off x="6579124" y="274782"/>
              <a:ext cx="1263535" cy="108925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306AF61D-79E8-FD57-B4F0-90BC06DDA5C6}"/>
                </a:ext>
              </a:extLst>
            </p:cNvPr>
            <p:cNvSpPr/>
            <p:nvPr/>
          </p:nvSpPr>
          <p:spPr>
            <a:xfrm>
              <a:off x="6756481" y="465777"/>
              <a:ext cx="908820" cy="78346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0461A7C-F7DA-20A8-D8F7-30B82DEF7E8C}"/>
              </a:ext>
            </a:extLst>
          </p:cNvPr>
          <p:cNvSpPr txBox="1"/>
          <p:nvPr/>
        </p:nvSpPr>
        <p:spPr>
          <a:xfrm>
            <a:off x="6355716" y="1146415"/>
            <a:ext cx="1913879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Triangles are a good indication of a risk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62EDBE-C92E-4B7D-20B3-3CB0EF1C0A3A}"/>
              </a:ext>
            </a:extLst>
          </p:cNvPr>
          <p:cNvGrpSpPr/>
          <p:nvPr/>
        </p:nvGrpSpPr>
        <p:grpSpPr>
          <a:xfrm>
            <a:off x="8546990" y="184254"/>
            <a:ext cx="1080000" cy="900000"/>
            <a:chOff x="6579124" y="274782"/>
            <a:chExt cx="1263535" cy="1089254"/>
          </a:xfrm>
        </p:grpSpPr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4DD9EFE4-FF12-EAF7-6BEA-0283C8C2224D}"/>
                </a:ext>
              </a:extLst>
            </p:cNvPr>
            <p:cNvSpPr/>
            <p:nvPr/>
          </p:nvSpPr>
          <p:spPr>
            <a:xfrm>
              <a:off x="6579124" y="274782"/>
              <a:ext cx="1263535" cy="108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7D13FCD7-6952-1A78-D2FC-E7F364CE05AF}"/>
                </a:ext>
              </a:extLst>
            </p:cNvPr>
            <p:cNvSpPr/>
            <p:nvPr/>
          </p:nvSpPr>
          <p:spPr>
            <a:xfrm>
              <a:off x="6756481" y="465777"/>
              <a:ext cx="908820" cy="78346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B5C25CB7-53AA-30B4-DDBF-077C70FBDD1C}"/>
              </a:ext>
            </a:extLst>
          </p:cNvPr>
          <p:cNvSpPr txBox="1"/>
          <p:nvPr/>
        </p:nvSpPr>
        <p:spPr>
          <a:xfrm>
            <a:off x="8159416" y="1133926"/>
            <a:ext cx="1913879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Triangles are a good indication of a risk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692A510-B90C-BDD5-CD97-FB339972959A}"/>
              </a:ext>
            </a:extLst>
          </p:cNvPr>
          <p:cNvGrpSpPr/>
          <p:nvPr/>
        </p:nvGrpSpPr>
        <p:grpSpPr>
          <a:xfrm>
            <a:off x="10350690" y="171765"/>
            <a:ext cx="1080000" cy="900000"/>
            <a:chOff x="6579124" y="274782"/>
            <a:chExt cx="1263535" cy="1089254"/>
          </a:xfrm>
        </p:grpSpPr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37844A34-90D0-536C-E7F2-20743338A649}"/>
                </a:ext>
              </a:extLst>
            </p:cNvPr>
            <p:cNvSpPr/>
            <p:nvPr/>
          </p:nvSpPr>
          <p:spPr>
            <a:xfrm>
              <a:off x="6579124" y="274782"/>
              <a:ext cx="1263535" cy="108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E1CF5641-C063-6B31-A090-ED5E5F199989}"/>
                </a:ext>
              </a:extLst>
            </p:cNvPr>
            <p:cNvSpPr/>
            <p:nvPr/>
          </p:nvSpPr>
          <p:spPr>
            <a:xfrm>
              <a:off x="6756481" y="465777"/>
              <a:ext cx="908820" cy="78346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BD0C6F59-E20D-6F9C-FAA2-99C7069EB84D}"/>
              </a:ext>
            </a:extLst>
          </p:cNvPr>
          <p:cNvSpPr txBox="1"/>
          <p:nvPr/>
        </p:nvSpPr>
        <p:spPr>
          <a:xfrm>
            <a:off x="9963116" y="1121437"/>
            <a:ext cx="1913879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Triangles are a good indication of a risk</a:t>
            </a:r>
          </a:p>
        </p:txBody>
      </p:sp>
      <p:pic>
        <p:nvPicPr>
          <p:cNvPr id="145" name="Graphic 144" descr="Customer review with solid fill">
            <a:extLst>
              <a:ext uri="{FF2B5EF4-FFF2-40B4-BE49-F238E27FC236}">
                <a16:creationId xmlns:a16="http://schemas.microsoft.com/office/drawing/2014/main" id="{E6C8423C-70B7-B235-59B5-67F7539BC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6082" y="572714"/>
            <a:ext cx="358138" cy="358138"/>
          </a:xfrm>
          <a:prstGeom prst="rect">
            <a:avLst/>
          </a:prstGeom>
        </p:spPr>
      </p:pic>
      <p:pic>
        <p:nvPicPr>
          <p:cNvPr id="147" name="Graphic 146" descr="Alarm clock with solid fill">
            <a:extLst>
              <a:ext uri="{FF2B5EF4-FFF2-40B4-BE49-F238E27FC236}">
                <a16:creationId xmlns:a16="http://schemas.microsoft.com/office/drawing/2014/main" id="{0EFAEB77-EB6D-5C54-ABE4-328ADBAC0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0476" y="565126"/>
            <a:ext cx="409367" cy="409367"/>
          </a:xfrm>
          <a:prstGeom prst="rect">
            <a:avLst/>
          </a:prstGeom>
        </p:spPr>
      </p:pic>
      <p:pic>
        <p:nvPicPr>
          <p:cNvPr id="149" name="Graphic 148" descr="Internet with solid fill">
            <a:extLst>
              <a:ext uri="{FF2B5EF4-FFF2-40B4-BE49-F238E27FC236}">
                <a16:creationId xmlns:a16="http://schemas.microsoft.com/office/drawing/2014/main" id="{9833D98B-445B-BCFA-5D00-4A158207B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6385" y="562597"/>
            <a:ext cx="457200" cy="457200"/>
          </a:xfrm>
          <a:prstGeom prst="rect">
            <a:avLst/>
          </a:prstGeom>
        </p:spPr>
      </p:pic>
      <p:sp>
        <p:nvSpPr>
          <p:cNvPr id="150" name="Arrow: Pentagon 149">
            <a:extLst>
              <a:ext uri="{FF2B5EF4-FFF2-40B4-BE49-F238E27FC236}">
                <a16:creationId xmlns:a16="http://schemas.microsoft.com/office/drawing/2014/main" id="{B4A7B645-D894-21B0-4CDA-376DE233953B}"/>
              </a:ext>
            </a:extLst>
          </p:cNvPr>
          <p:cNvSpPr/>
          <p:nvPr/>
        </p:nvSpPr>
        <p:spPr>
          <a:xfrm>
            <a:off x="3517838" y="316780"/>
            <a:ext cx="2324103" cy="468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AU" sz="1200" dirty="0">
                <a:solidFill>
                  <a:schemeClr val="tx1"/>
                </a:solidFill>
              </a:rPr>
              <a:t>There is always need to add text in shapes somewhere</a:t>
            </a:r>
          </a:p>
        </p:txBody>
      </p:sp>
      <p:sp>
        <p:nvSpPr>
          <p:cNvPr id="153" name="Arrow: Pentagon 152">
            <a:extLst>
              <a:ext uri="{FF2B5EF4-FFF2-40B4-BE49-F238E27FC236}">
                <a16:creationId xmlns:a16="http://schemas.microsoft.com/office/drawing/2014/main" id="{67B53A05-E19D-E251-7B52-3CC6C6E61714}"/>
              </a:ext>
            </a:extLst>
          </p:cNvPr>
          <p:cNvSpPr/>
          <p:nvPr/>
        </p:nvSpPr>
        <p:spPr>
          <a:xfrm>
            <a:off x="2922459" y="890208"/>
            <a:ext cx="3140578" cy="468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154" name="Arrow: Pentagon 153">
            <a:extLst>
              <a:ext uri="{FF2B5EF4-FFF2-40B4-BE49-F238E27FC236}">
                <a16:creationId xmlns:a16="http://schemas.microsoft.com/office/drawing/2014/main" id="{D091A5EB-947F-3FA7-1321-5012A2C9F257}"/>
              </a:ext>
            </a:extLst>
          </p:cNvPr>
          <p:cNvSpPr/>
          <p:nvPr/>
        </p:nvSpPr>
        <p:spPr>
          <a:xfrm>
            <a:off x="3513983" y="890208"/>
            <a:ext cx="2324103" cy="4680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AU" sz="1200" dirty="0">
                <a:solidFill>
                  <a:schemeClr val="tx1"/>
                </a:solidFill>
              </a:rPr>
              <a:t>There is always need to add text in shapes somewhere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47D0846-27ED-4AE5-8B52-347E2232D2BE}"/>
              </a:ext>
            </a:extLst>
          </p:cNvPr>
          <p:cNvSpPr txBox="1"/>
          <p:nvPr/>
        </p:nvSpPr>
        <p:spPr>
          <a:xfrm>
            <a:off x="2874468" y="842680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A942126-19A3-7121-D0AC-30C0C5841143}"/>
              </a:ext>
            </a:extLst>
          </p:cNvPr>
          <p:cNvSpPr txBox="1"/>
          <p:nvPr/>
        </p:nvSpPr>
        <p:spPr>
          <a:xfrm>
            <a:off x="2874366" y="30487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4973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>
            <a:extLst>
              <a:ext uri="{FF2B5EF4-FFF2-40B4-BE49-F238E27FC236}">
                <a16:creationId xmlns:a16="http://schemas.microsoft.com/office/drawing/2014/main" id="{E1C3B507-6F8B-7A30-E44C-1CD201DA5405}"/>
              </a:ext>
            </a:extLst>
          </p:cNvPr>
          <p:cNvSpPr/>
          <p:nvPr/>
        </p:nvSpPr>
        <p:spPr>
          <a:xfrm>
            <a:off x="8907897" y="4243893"/>
            <a:ext cx="3085524" cy="2349628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68DD7FC-F172-C6DE-C6D4-B19724829A27}"/>
              </a:ext>
            </a:extLst>
          </p:cNvPr>
          <p:cNvSpPr/>
          <p:nvPr/>
        </p:nvSpPr>
        <p:spPr>
          <a:xfrm>
            <a:off x="8635104" y="3861768"/>
            <a:ext cx="1406189" cy="1406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DE06782-6335-A33B-D3A7-4AA72B8D371D}"/>
              </a:ext>
            </a:extLst>
          </p:cNvPr>
          <p:cNvSpPr/>
          <p:nvPr/>
        </p:nvSpPr>
        <p:spPr>
          <a:xfrm>
            <a:off x="6058666" y="1536454"/>
            <a:ext cx="3085524" cy="2349628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F25B1F7-F4FF-601A-277D-AF7F8ECFADED}"/>
              </a:ext>
            </a:extLst>
          </p:cNvPr>
          <p:cNvSpPr/>
          <p:nvPr/>
        </p:nvSpPr>
        <p:spPr>
          <a:xfrm>
            <a:off x="8225512" y="2685854"/>
            <a:ext cx="1406189" cy="1406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78BEF0C-77FF-AC9A-91F5-1423480DEAA4}"/>
              </a:ext>
            </a:extLst>
          </p:cNvPr>
          <p:cNvSpPr/>
          <p:nvPr/>
        </p:nvSpPr>
        <p:spPr>
          <a:xfrm>
            <a:off x="3202107" y="2875083"/>
            <a:ext cx="2770100" cy="1079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E31530-3F50-0657-8EB1-AB555B8EDCE7}"/>
              </a:ext>
            </a:extLst>
          </p:cNvPr>
          <p:cNvSpPr/>
          <p:nvPr/>
        </p:nvSpPr>
        <p:spPr>
          <a:xfrm>
            <a:off x="314632" y="1553497"/>
            <a:ext cx="2770100" cy="124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2FC04-E15C-527F-500B-598B25CD0BC2}"/>
              </a:ext>
            </a:extLst>
          </p:cNvPr>
          <p:cNvSpPr txBox="1"/>
          <p:nvPr/>
        </p:nvSpPr>
        <p:spPr>
          <a:xfrm>
            <a:off x="0" y="285135"/>
            <a:ext cx="3480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CHANGE IMPACT ON A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6F372-384B-EA48-9B82-39E1F8032021}"/>
              </a:ext>
            </a:extLst>
          </p:cNvPr>
          <p:cNvSpPr txBox="1"/>
          <p:nvPr/>
        </p:nvSpPr>
        <p:spPr>
          <a:xfrm flipH="1">
            <a:off x="222699" y="737420"/>
            <a:ext cx="3729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Add a short description of the page in here and the purpose of this one page. Talk about the stakeholder engagement you have done already.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91EBAE-106A-2DDE-FAE1-343FF2144957}"/>
              </a:ext>
            </a:extLst>
          </p:cNvPr>
          <p:cNvGraphicFramePr/>
          <p:nvPr/>
        </p:nvGraphicFramePr>
        <p:xfrm>
          <a:off x="390014" y="1759974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rc 10">
            <a:extLst>
              <a:ext uri="{FF2B5EF4-FFF2-40B4-BE49-F238E27FC236}">
                <a16:creationId xmlns:a16="http://schemas.microsoft.com/office/drawing/2014/main" id="{B73FF0E8-5807-F5F0-12C4-96B56F3120FF}"/>
              </a:ext>
            </a:extLst>
          </p:cNvPr>
          <p:cNvSpPr/>
          <p:nvPr/>
        </p:nvSpPr>
        <p:spPr>
          <a:xfrm>
            <a:off x="464713" y="1714227"/>
            <a:ext cx="769920" cy="769920"/>
          </a:xfrm>
          <a:prstGeom prst="arc">
            <a:avLst>
              <a:gd name="adj1" fmla="val 11617323"/>
              <a:gd name="adj2" fmla="val 157393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95D75B-9264-FF52-A058-5427466F76B5}"/>
              </a:ext>
            </a:extLst>
          </p:cNvPr>
          <p:cNvSpPr txBox="1"/>
          <p:nvPr/>
        </p:nvSpPr>
        <p:spPr>
          <a:xfrm>
            <a:off x="1234633" y="1947881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Headcount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2D7EF-4A71-247F-D7E9-BCC4207D4F8E}"/>
              </a:ext>
            </a:extLst>
          </p:cNvPr>
          <p:cNvSpPr txBox="1"/>
          <p:nvPr/>
        </p:nvSpPr>
        <p:spPr>
          <a:xfrm>
            <a:off x="1234633" y="2171467"/>
            <a:ext cx="1734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25% of employees will be impacted, although the change will be minimal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927C6-EC10-A259-E054-5CA10835128F}"/>
              </a:ext>
            </a:extLst>
          </p:cNvPr>
          <p:cNvSpPr txBox="1"/>
          <p:nvPr/>
        </p:nvSpPr>
        <p:spPr>
          <a:xfrm>
            <a:off x="1224759" y="1536454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25%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44CC2E-86FD-E96B-2FF4-B1A83FF3D450}"/>
              </a:ext>
            </a:extLst>
          </p:cNvPr>
          <p:cNvSpPr/>
          <p:nvPr/>
        </p:nvSpPr>
        <p:spPr>
          <a:xfrm>
            <a:off x="3234813" y="1553497"/>
            <a:ext cx="2737394" cy="124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49D8397-27C3-ECF9-0360-9C3798F81A65}"/>
              </a:ext>
            </a:extLst>
          </p:cNvPr>
          <p:cNvGraphicFramePr/>
          <p:nvPr/>
        </p:nvGraphicFramePr>
        <p:xfrm>
          <a:off x="3310195" y="1759974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rc 16">
            <a:extLst>
              <a:ext uri="{FF2B5EF4-FFF2-40B4-BE49-F238E27FC236}">
                <a16:creationId xmlns:a16="http://schemas.microsoft.com/office/drawing/2014/main" id="{7AE8278D-170B-394B-AB33-0FB9A74B7925}"/>
              </a:ext>
            </a:extLst>
          </p:cNvPr>
          <p:cNvSpPr/>
          <p:nvPr/>
        </p:nvSpPr>
        <p:spPr>
          <a:xfrm>
            <a:off x="3384894" y="1714227"/>
            <a:ext cx="769920" cy="769920"/>
          </a:xfrm>
          <a:prstGeom prst="arc">
            <a:avLst>
              <a:gd name="adj1" fmla="val 20364241"/>
              <a:gd name="adj2" fmla="val 154001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4BB792-6544-88CF-38D3-68BE2F3D314C}"/>
              </a:ext>
            </a:extLst>
          </p:cNvPr>
          <p:cNvSpPr txBox="1"/>
          <p:nvPr/>
        </p:nvSpPr>
        <p:spPr>
          <a:xfrm>
            <a:off x="4154814" y="1947881"/>
            <a:ext cx="163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Technology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4E80-0C7B-6E86-0066-EA7B0136E816}"/>
              </a:ext>
            </a:extLst>
          </p:cNvPr>
          <p:cNvSpPr txBox="1"/>
          <p:nvPr/>
        </p:nvSpPr>
        <p:spPr>
          <a:xfrm>
            <a:off x="4154814" y="2171467"/>
            <a:ext cx="1734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80% of SOPS need to be updated to reflect interface changes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66969-A132-72CB-4214-CD4FC4B74A02}"/>
              </a:ext>
            </a:extLst>
          </p:cNvPr>
          <p:cNvSpPr txBox="1"/>
          <p:nvPr/>
        </p:nvSpPr>
        <p:spPr>
          <a:xfrm>
            <a:off x="4144940" y="1536454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80%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596E18-D690-83F0-2840-AD82AD0122B3}"/>
              </a:ext>
            </a:extLst>
          </p:cNvPr>
          <p:cNvSpPr/>
          <p:nvPr/>
        </p:nvSpPr>
        <p:spPr>
          <a:xfrm>
            <a:off x="314632" y="2885045"/>
            <a:ext cx="2770100" cy="1079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B424D38-F94E-AFEB-228C-7C9ABAFB1287}"/>
              </a:ext>
            </a:extLst>
          </p:cNvPr>
          <p:cNvGraphicFramePr/>
          <p:nvPr/>
        </p:nvGraphicFramePr>
        <p:xfrm>
          <a:off x="390014" y="3091522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Arc 22">
            <a:extLst>
              <a:ext uri="{FF2B5EF4-FFF2-40B4-BE49-F238E27FC236}">
                <a16:creationId xmlns:a16="http://schemas.microsoft.com/office/drawing/2014/main" id="{90347AFC-9233-681A-0636-4E88A5815F09}"/>
              </a:ext>
            </a:extLst>
          </p:cNvPr>
          <p:cNvSpPr/>
          <p:nvPr/>
        </p:nvSpPr>
        <p:spPr>
          <a:xfrm>
            <a:off x="464713" y="3045775"/>
            <a:ext cx="769920" cy="769920"/>
          </a:xfrm>
          <a:prstGeom prst="arc">
            <a:avLst>
              <a:gd name="adj1" fmla="val 14094197"/>
              <a:gd name="adj2" fmla="val 162905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DAEB6D-606D-FCBB-04D7-1D5C9F7DDB2C}"/>
              </a:ext>
            </a:extLst>
          </p:cNvPr>
          <p:cNvSpPr txBox="1"/>
          <p:nvPr/>
        </p:nvSpPr>
        <p:spPr>
          <a:xfrm>
            <a:off x="1234633" y="3279429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Processes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FAA76F-BC92-579C-7A77-3857DF409506}"/>
              </a:ext>
            </a:extLst>
          </p:cNvPr>
          <p:cNvSpPr txBox="1"/>
          <p:nvPr/>
        </p:nvSpPr>
        <p:spPr>
          <a:xfrm>
            <a:off x="1234633" y="3503015"/>
            <a:ext cx="1734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Only 10% of processes will be impacted by the 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982FD5-518A-A81E-940F-8DDEAA1047D3}"/>
              </a:ext>
            </a:extLst>
          </p:cNvPr>
          <p:cNvSpPr txBox="1"/>
          <p:nvPr/>
        </p:nvSpPr>
        <p:spPr>
          <a:xfrm>
            <a:off x="1224759" y="2868002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10%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56D61-F756-C3B4-0BC7-D8EE4516BFD6}"/>
              </a:ext>
            </a:extLst>
          </p:cNvPr>
          <p:cNvSpPr/>
          <p:nvPr/>
        </p:nvSpPr>
        <p:spPr>
          <a:xfrm>
            <a:off x="3202107" y="4092043"/>
            <a:ext cx="2770100" cy="2608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CF8AABD-1818-553A-984E-E91FDEAC14BF}"/>
              </a:ext>
            </a:extLst>
          </p:cNvPr>
          <p:cNvGraphicFramePr/>
          <p:nvPr/>
        </p:nvGraphicFramePr>
        <p:xfrm>
          <a:off x="3310195" y="3091522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Arc 28">
            <a:extLst>
              <a:ext uri="{FF2B5EF4-FFF2-40B4-BE49-F238E27FC236}">
                <a16:creationId xmlns:a16="http://schemas.microsoft.com/office/drawing/2014/main" id="{65BB1EE4-1B2D-FA5C-4099-12E32958A46C}"/>
              </a:ext>
            </a:extLst>
          </p:cNvPr>
          <p:cNvSpPr/>
          <p:nvPr/>
        </p:nvSpPr>
        <p:spPr>
          <a:xfrm>
            <a:off x="3384894" y="3045775"/>
            <a:ext cx="769920" cy="769920"/>
          </a:xfrm>
          <a:prstGeom prst="arc">
            <a:avLst>
              <a:gd name="adj1" fmla="val 9916260"/>
              <a:gd name="adj2" fmla="val 15376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FAFF5-7F6E-B801-87EF-60B67834E34D}"/>
              </a:ext>
            </a:extLst>
          </p:cNvPr>
          <p:cNvSpPr txBox="1"/>
          <p:nvPr/>
        </p:nvSpPr>
        <p:spPr>
          <a:xfrm>
            <a:off x="4154814" y="3279429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People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E65202-8D40-62AC-5F8A-1FA16D98EA94}"/>
              </a:ext>
            </a:extLst>
          </p:cNvPr>
          <p:cNvSpPr txBox="1"/>
          <p:nvPr/>
        </p:nvSpPr>
        <p:spPr>
          <a:xfrm>
            <a:off x="4154814" y="3503015"/>
            <a:ext cx="185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27 New FTE will be required to support the changes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1D34BD-31E6-19B5-DF5E-43018DF05DA7}"/>
              </a:ext>
            </a:extLst>
          </p:cNvPr>
          <p:cNvSpPr txBox="1"/>
          <p:nvPr/>
        </p:nvSpPr>
        <p:spPr>
          <a:xfrm>
            <a:off x="4144940" y="2868002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30%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30FA12-F818-310C-98DC-023294334AF8}"/>
              </a:ext>
            </a:extLst>
          </p:cNvPr>
          <p:cNvGrpSpPr/>
          <p:nvPr/>
        </p:nvGrpSpPr>
        <p:grpSpPr>
          <a:xfrm>
            <a:off x="3819014" y="218683"/>
            <a:ext cx="8266425" cy="1120019"/>
            <a:chOff x="3819014" y="218683"/>
            <a:chExt cx="8266425" cy="112001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85AF9D8-B663-A1A6-E02B-268B80CF6543}"/>
                </a:ext>
              </a:extLst>
            </p:cNvPr>
            <p:cNvGrpSpPr/>
            <p:nvPr/>
          </p:nvGrpSpPr>
          <p:grpSpPr>
            <a:xfrm>
              <a:off x="3896306" y="218683"/>
              <a:ext cx="493353" cy="922485"/>
              <a:chOff x="3896306" y="218683"/>
              <a:chExt cx="493353" cy="92248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0EC5ECE-BEB7-8841-C178-FAFCA7DD9017}"/>
                  </a:ext>
                </a:extLst>
              </p:cNvPr>
              <p:cNvCxnSpPr>
                <a:stCxn id="34" idx="0"/>
              </p:cNvCxnSpPr>
              <p:nvPr/>
            </p:nvCxnSpPr>
            <p:spPr>
              <a:xfrm flipV="1">
                <a:off x="3917781" y="469801"/>
                <a:ext cx="0" cy="6713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F092E94-9919-E0BE-4C64-16142B1954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7781" y="469801"/>
                <a:ext cx="47187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7A6C578-506C-7E2C-BF30-6B3EF7A15F3C}"/>
                  </a:ext>
                </a:extLst>
              </p:cNvPr>
              <p:cNvSpPr txBox="1"/>
              <p:nvPr/>
            </p:nvSpPr>
            <p:spPr>
              <a:xfrm>
                <a:off x="3896306" y="218683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200" dirty="0"/>
                  <a:t>Jun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92C61B9-48C4-618B-5B37-2BBB4CBF3F57}"/>
                </a:ext>
              </a:extLst>
            </p:cNvPr>
            <p:cNvCxnSpPr/>
            <p:nvPr/>
          </p:nvCxnSpPr>
          <p:spPr>
            <a:xfrm flipV="1">
              <a:off x="5043643" y="469801"/>
              <a:ext cx="0" cy="67136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A963622-2801-52C8-ACAE-675FAEF1B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3643" y="469801"/>
              <a:ext cx="4718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418A9CD-867F-DBA5-3C43-F6169FD3EC6B}"/>
                </a:ext>
              </a:extLst>
            </p:cNvPr>
            <p:cNvSpPr txBox="1"/>
            <p:nvPr/>
          </p:nvSpPr>
          <p:spPr>
            <a:xfrm>
              <a:off x="5022168" y="21868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Jul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BC9CD1E-AA3A-9448-509A-4332DE151878}"/>
                </a:ext>
              </a:extLst>
            </p:cNvPr>
            <p:cNvGrpSpPr/>
            <p:nvPr/>
          </p:nvGrpSpPr>
          <p:grpSpPr>
            <a:xfrm>
              <a:off x="6148030" y="218683"/>
              <a:ext cx="493353" cy="922485"/>
              <a:chOff x="3896306" y="218683"/>
              <a:chExt cx="493353" cy="92248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8E6C6B7-1096-7CCF-6CA2-C6C86FCC6605}"/>
                  </a:ext>
                </a:extLst>
              </p:cNvPr>
              <p:cNvCxnSpPr/>
              <p:nvPr/>
            </p:nvCxnSpPr>
            <p:spPr>
              <a:xfrm flipV="1">
                <a:off x="3917781" y="469801"/>
                <a:ext cx="0" cy="6713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70C3654-65C8-F5EE-8E86-164267E2C3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7781" y="469801"/>
                <a:ext cx="47187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BE74965-45CD-A3C2-756A-E0C8AEE9D8D8}"/>
                  </a:ext>
                </a:extLst>
              </p:cNvPr>
              <p:cNvSpPr txBox="1"/>
              <p:nvPr/>
            </p:nvSpPr>
            <p:spPr>
              <a:xfrm>
                <a:off x="3896306" y="218683"/>
                <a:ext cx="457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200" dirty="0"/>
                  <a:t>Aug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58CABFC-F0B8-E630-C1D7-477F780F9A48}"/>
                </a:ext>
              </a:extLst>
            </p:cNvPr>
            <p:cNvGrpSpPr/>
            <p:nvPr/>
          </p:nvGrpSpPr>
          <p:grpSpPr>
            <a:xfrm>
              <a:off x="7324656" y="218683"/>
              <a:ext cx="493353" cy="922485"/>
              <a:chOff x="3896306" y="218683"/>
              <a:chExt cx="493353" cy="922485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05B4FA4-BBED-0067-39D6-1BCDEBA40FE4}"/>
                  </a:ext>
                </a:extLst>
              </p:cNvPr>
              <p:cNvCxnSpPr/>
              <p:nvPr/>
            </p:nvCxnSpPr>
            <p:spPr>
              <a:xfrm flipV="1">
                <a:off x="3917781" y="469801"/>
                <a:ext cx="0" cy="6713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74D1510-BED1-026A-4AB1-47991CD1C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7781" y="469801"/>
                <a:ext cx="47187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A77BB7B-A920-E3E3-15FB-6474F2B55898}"/>
                  </a:ext>
                </a:extLst>
              </p:cNvPr>
              <p:cNvSpPr txBox="1"/>
              <p:nvPr/>
            </p:nvSpPr>
            <p:spPr>
              <a:xfrm>
                <a:off x="3896306" y="218683"/>
                <a:ext cx="457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200" dirty="0"/>
                  <a:t>Sep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0C42BE6-BFAE-8BDF-C20F-72590913C89E}"/>
                </a:ext>
              </a:extLst>
            </p:cNvPr>
            <p:cNvGrpSpPr/>
            <p:nvPr/>
          </p:nvGrpSpPr>
          <p:grpSpPr>
            <a:xfrm>
              <a:off x="8460644" y="218683"/>
              <a:ext cx="493353" cy="922485"/>
              <a:chOff x="3896306" y="218683"/>
              <a:chExt cx="493353" cy="92248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6A1FCEC-315B-7F3A-D683-CCD70790C853}"/>
                  </a:ext>
                </a:extLst>
              </p:cNvPr>
              <p:cNvCxnSpPr/>
              <p:nvPr/>
            </p:nvCxnSpPr>
            <p:spPr>
              <a:xfrm flipV="1">
                <a:off x="3917781" y="469801"/>
                <a:ext cx="0" cy="6713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4135A0F-D889-79A8-7859-E0F7306F42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7781" y="469801"/>
                <a:ext cx="47187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FFCD20-2536-6DE6-A9B5-28B5E9C58A2C}"/>
                  </a:ext>
                </a:extLst>
              </p:cNvPr>
              <p:cNvSpPr txBox="1"/>
              <p:nvPr/>
            </p:nvSpPr>
            <p:spPr>
              <a:xfrm>
                <a:off x="3896306" y="218683"/>
                <a:ext cx="425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200" dirty="0"/>
                  <a:t>Oct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DAF0483-79B1-FE33-C8A6-0996E1ABEA45}"/>
                </a:ext>
              </a:extLst>
            </p:cNvPr>
            <p:cNvGrpSpPr/>
            <p:nvPr/>
          </p:nvGrpSpPr>
          <p:grpSpPr>
            <a:xfrm>
              <a:off x="9612622" y="218683"/>
              <a:ext cx="493353" cy="922485"/>
              <a:chOff x="3896306" y="218683"/>
              <a:chExt cx="493353" cy="92248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7A572CF-DA23-E09A-43BF-4AB73B6B09FB}"/>
                  </a:ext>
                </a:extLst>
              </p:cNvPr>
              <p:cNvCxnSpPr/>
              <p:nvPr/>
            </p:nvCxnSpPr>
            <p:spPr>
              <a:xfrm flipV="1">
                <a:off x="3917781" y="469801"/>
                <a:ext cx="0" cy="6713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A958E77-DC12-731D-A38C-1CE4CCE7F4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7781" y="469801"/>
                <a:ext cx="47187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704D37-AD46-92C6-69BE-066FE1DF422E}"/>
                  </a:ext>
                </a:extLst>
              </p:cNvPr>
              <p:cNvSpPr txBox="1"/>
              <p:nvPr/>
            </p:nvSpPr>
            <p:spPr>
              <a:xfrm>
                <a:off x="3896306" y="218683"/>
                <a:ext cx="457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200" dirty="0"/>
                  <a:t>Nov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870EBA3-D23C-5EC4-A532-F55847FC55DD}"/>
                </a:ext>
              </a:extLst>
            </p:cNvPr>
            <p:cNvGrpSpPr/>
            <p:nvPr/>
          </p:nvGrpSpPr>
          <p:grpSpPr>
            <a:xfrm>
              <a:off x="10748611" y="218683"/>
              <a:ext cx="493353" cy="922485"/>
              <a:chOff x="3896306" y="218683"/>
              <a:chExt cx="493353" cy="92248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B40D976-7856-F3D4-8366-A2C72D111854}"/>
                  </a:ext>
                </a:extLst>
              </p:cNvPr>
              <p:cNvCxnSpPr/>
              <p:nvPr/>
            </p:nvCxnSpPr>
            <p:spPr>
              <a:xfrm flipV="1">
                <a:off x="3917781" y="469801"/>
                <a:ext cx="0" cy="6713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A9BB36A-CF2D-0900-E047-6E00C31F0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7781" y="469801"/>
                <a:ext cx="47187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DAEB0B6-998F-D9F3-8573-0AC3CFD165B4}"/>
                  </a:ext>
                </a:extLst>
              </p:cNvPr>
              <p:cNvSpPr txBox="1"/>
              <p:nvPr/>
            </p:nvSpPr>
            <p:spPr>
              <a:xfrm>
                <a:off x="3896306" y="218683"/>
                <a:ext cx="457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200" dirty="0"/>
                  <a:t>Dec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DC5A18F-A5C3-7A00-45C1-B98E98D9D5A8}"/>
                </a:ext>
              </a:extLst>
            </p:cNvPr>
            <p:cNvGrpSpPr/>
            <p:nvPr/>
          </p:nvGrpSpPr>
          <p:grpSpPr>
            <a:xfrm>
              <a:off x="3819014" y="1141168"/>
              <a:ext cx="1278251" cy="197534"/>
              <a:chOff x="3892550" y="1172660"/>
              <a:chExt cx="1273823" cy="19685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C6978C3-DB7C-6206-77A7-0D5D811376E9}"/>
                  </a:ext>
                </a:extLst>
              </p:cNvPr>
              <p:cNvSpPr/>
              <p:nvPr/>
            </p:nvSpPr>
            <p:spPr>
              <a:xfrm>
                <a:off x="3908118" y="1202430"/>
                <a:ext cx="1258255" cy="165219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422817-3D46-4ACD-F832-A1BD3ACD0036}"/>
                  </a:ext>
                </a:extLst>
              </p:cNvPr>
              <p:cNvSpPr/>
              <p:nvPr/>
            </p:nvSpPr>
            <p:spPr>
              <a:xfrm>
                <a:off x="3892550" y="1172660"/>
                <a:ext cx="196850" cy="1968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45920FA-D018-D2EE-28A0-875FE55B9C9F}"/>
                </a:ext>
              </a:extLst>
            </p:cNvPr>
            <p:cNvGrpSpPr/>
            <p:nvPr/>
          </p:nvGrpSpPr>
          <p:grpSpPr>
            <a:xfrm>
              <a:off x="4964645" y="1141168"/>
              <a:ext cx="1278251" cy="197534"/>
              <a:chOff x="3892550" y="1172660"/>
              <a:chExt cx="1273823" cy="196850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CD139D1-54C9-7425-682C-7DBC998EF591}"/>
                  </a:ext>
                </a:extLst>
              </p:cNvPr>
              <p:cNvSpPr/>
              <p:nvPr/>
            </p:nvSpPr>
            <p:spPr>
              <a:xfrm>
                <a:off x="3908118" y="1202430"/>
                <a:ext cx="1258255" cy="16521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5DD3695-48C7-9957-9625-FB5B74A3B8F1}"/>
                  </a:ext>
                </a:extLst>
              </p:cNvPr>
              <p:cNvSpPr/>
              <p:nvPr/>
            </p:nvSpPr>
            <p:spPr>
              <a:xfrm>
                <a:off x="3892550" y="1172660"/>
                <a:ext cx="196850" cy="1968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D74C67-810A-7601-7679-473DAACDF5E8}"/>
                </a:ext>
              </a:extLst>
            </p:cNvPr>
            <p:cNvGrpSpPr/>
            <p:nvPr/>
          </p:nvGrpSpPr>
          <p:grpSpPr>
            <a:xfrm>
              <a:off x="6110276" y="1141168"/>
              <a:ext cx="1278251" cy="197534"/>
              <a:chOff x="3892550" y="1172660"/>
              <a:chExt cx="1273823" cy="19685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2C8FE6F9-332A-42F3-A464-B24803318FC2}"/>
                  </a:ext>
                </a:extLst>
              </p:cNvPr>
              <p:cNvSpPr/>
              <p:nvPr/>
            </p:nvSpPr>
            <p:spPr>
              <a:xfrm>
                <a:off x="3908118" y="1202430"/>
                <a:ext cx="1258255" cy="165219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8E5D980-29D3-ABC6-979A-3A8AECB6B833}"/>
                  </a:ext>
                </a:extLst>
              </p:cNvPr>
              <p:cNvSpPr/>
              <p:nvPr/>
            </p:nvSpPr>
            <p:spPr>
              <a:xfrm>
                <a:off x="3892550" y="1172660"/>
                <a:ext cx="196850" cy="1968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B839752-7816-84F2-447F-9CBB3BB03E27}"/>
                </a:ext>
              </a:extLst>
            </p:cNvPr>
            <p:cNvGrpSpPr/>
            <p:nvPr/>
          </p:nvGrpSpPr>
          <p:grpSpPr>
            <a:xfrm>
              <a:off x="7255907" y="1141168"/>
              <a:ext cx="1278251" cy="197534"/>
              <a:chOff x="3892550" y="1172660"/>
              <a:chExt cx="1273823" cy="19685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9C263C7-EB43-0ED4-1110-CF2167904B07}"/>
                  </a:ext>
                </a:extLst>
              </p:cNvPr>
              <p:cNvSpPr/>
              <p:nvPr/>
            </p:nvSpPr>
            <p:spPr>
              <a:xfrm>
                <a:off x="3908118" y="1202430"/>
                <a:ext cx="1258255" cy="16521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BF14110-E0FA-F2FD-E025-20B329077A92}"/>
                  </a:ext>
                </a:extLst>
              </p:cNvPr>
              <p:cNvSpPr/>
              <p:nvPr/>
            </p:nvSpPr>
            <p:spPr>
              <a:xfrm>
                <a:off x="3892550" y="1172660"/>
                <a:ext cx="196850" cy="1968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5EBCCDA-83BA-19C5-A0D2-740658270059}"/>
                </a:ext>
              </a:extLst>
            </p:cNvPr>
            <p:cNvGrpSpPr/>
            <p:nvPr/>
          </p:nvGrpSpPr>
          <p:grpSpPr>
            <a:xfrm>
              <a:off x="8401537" y="1141168"/>
              <a:ext cx="1278251" cy="197534"/>
              <a:chOff x="3892550" y="1172660"/>
              <a:chExt cx="1273823" cy="19685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7F037992-5CAA-EE61-5B2E-7D4CD5EBDB40}"/>
                  </a:ext>
                </a:extLst>
              </p:cNvPr>
              <p:cNvSpPr/>
              <p:nvPr/>
            </p:nvSpPr>
            <p:spPr>
              <a:xfrm>
                <a:off x="3908118" y="1202430"/>
                <a:ext cx="1258255" cy="165219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FB29AA1-E8DD-F0F6-B52B-4B79B452585F}"/>
                  </a:ext>
                </a:extLst>
              </p:cNvPr>
              <p:cNvSpPr/>
              <p:nvPr/>
            </p:nvSpPr>
            <p:spPr>
              <a:xfrm>
                <a:off x="3892550" y="1172660"/>
                <a:ext cx="196850" cy="1968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2973503-611B-F2D2-8428-65F8B4643A2F}"/>
                </a:ext>
              </a:extLst>
            </p:cNvPr>
            <p:cNvGrpSpPr/>
            <p:nvPr/>
          </p:nvGrpSpPr>
          <p:grpSpPr>
            <a:xfrm>
              <a:off x="9547168" y="1141168"/>
              <a:ext cx="1278251" cy="197534"/>
              <a:chOff x="3892550" y="1172660"/>
              <a:chExt cx="1273823" cy="19685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870FD37-222C-A0E2-3697-68078DCCD504}"/>
                  </a:ext>
                </a:extLst>
              </p:cNvPr>
              <p:cNvSpPr/>
              <p:nvPr/>
            </p:nvSpPr>
            <p:spPr>
              <a:xfrm>
                <a:off x="3908118" y="1202430"/>
                <a:ext cx="1258255" cy="16521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FB85A99-B812-2380-A48B-B3366DB43B13}"/>
                  </a:ext>
                </a:extLst>
              </p:cNvPr>
              <p:cNvSpPr/>
              <p:nvPr/>
            </p:nvSpPr>
            <p:spPr>
              <a:xfrm>
                <a:off x="3892550" y="1172660"/>
                <a:ext cx="196850" cy="1968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B7542B7-9326-12C9-65D3-CD72023151F6}"/>
                </a:ext>
              </a:extLst>
            </p:cNvPr>
            <p:cNvGrpSpPr/>
            <p:nvPr/>
          </p:nvGrpSpPr>
          <p:grpSpPr>
            <a:xfrm>
              <a:off x="10692799" y="1141168"/>
              <a:ext cx="1278251" cy="197534"/>
              <a:chOff x="3892550" y="1172660"/>
              <a:chExt cx="1273823" cy="19685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AE6210A2-CC8D-492B-0AF4-19F3D0FEDC6E}"/>
                  </a:ext>
                </a:extLst>
              </p:cNvPr>
              <p:cNvSpPr/>
              <p:nvPr/>
            </p:nvSpPr>
            <p:spPr>
              <a:xfrm>
                <a:off x="3908118" y="1202430"/>
                <a:ext cx="1258255" cy="165219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348F4FC-83E7-7E5F-A6B9-3013F46F8FBE}"/>
                  </a:ext>
                </a:extLst>
              </p:cNvPr>
              <p:cNvSpPr/>
              <p:nvPr/>
            </p:nvSpPr>
            <p:spPr>
              <a:xfrm>
                <a:off x="3892550" y="1172660"/>
                <a:ext cx="196850" cy="19685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CCACB58-DAE0-D031-565A-2167390259D2}"/>
                </a:ext>
              </a:extLst>
            </p:cNvPr>
            <p:cNvSpPr/>
            <p:nvPr/>
          </p:nvSpPr>
          <p:spPr>
            <a:xfrm>
              <a:off x="11887905" y="1139300"/>
              <a:ext cx="197534" cy="19753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819862F-BE59-C1AC-81D9-4A56D910A011}"/>
                </a:ext>
              </a:extLst>
            </p:cNvPr>
            <p:cNvSpPr txBox="1"/>
            <p:nvPr/>
          </p:nvSpPr>
          <p:spPr>
            <a:xfrm>
              <a:off x="3941724" y="501836"/>
              <a:ext cx="113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What is happening to who at this stage in the timeline?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3DC332B-6885-CEDA-1183-7E0A9D369953}"/>
                </a:ext>
              </a:extLst>
            </p:cNvPr>
            <p:cNvSpPr txBox="1"/>
            <p:nvPr/>
          </p:nvSpPr>
          <p:spPr>
            <a:xfrm>
              <a:off x="5035600" y="501836"/>
              <a:ext cx="113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What is happening to who at this stage in the timeline?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102A437-7BCA-3633-7714-8DC3B88EFBCC}"/>
                </a:ext>
              </a:extLst>
            </p:cNvPr>
            <p:cNvSpPr txBox="1"/>
            <p:nvPr/>
          </p:nvSpPr>
          <p:spPr>
            <a:xfrm>
              <a:off x="6154993" y="501836"/>
              <a:ext cx="113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What is happening to who at this stage in the timeline?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AA3AB91-718C-049E-F87A-B29B3DA942A6}"/>
                </a:ext>
              </a:extLst>
            </p:cNvPr>
            <p:cNvSpPr txBox="1"/>
            <p:nvPr/>
          </p:nvSpPr>
          <p:spPr>
            <a:xfrm>
              <a:off x="7364799" y="501834"/>
              <a:ext cx="113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What is happening to who at this stage in the timeline?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16463BA-0B9C-FDD1-494B-39030E6887C9}"/>
                </a:ext>
              </a:extLst>
            </p:cNvPr>
            <p:cNvSpPr txBox="1"/>
            <p:nvPr/>
          </p:nvSpPr>
          <p:spPr>
            <a:xfrm>
              <a:off x="8485008" y="501835"/>
              <a:ext cx="113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What is happening to who at this stage in the timeline?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CE82AA2-33D5-C40A-D165-B50DC1639DD7}"/>
                </a:ext>
              </a:extLst>
            </p:cNvPr>
            <p:cNvSpPr txBox="1"/>
            <p:nvPr/>
          </p:nvSpPr>
          <p:spPr>
            <a:xfrm>
              <a:off x="9666167" y="494837"/>
              <a:ext cx="113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What is happening to who at this stage in the timeline?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2404D43-4123-FE1E-8549-19E38EA62836}"/>
                </a:ext>
              </a:extLst>
            </p:cNvPr>
            <p:cNvSpPr txBox="1"/>
            <p:nvPr/>
          </p:nvSpPr>
          <p:spPr>
            <a:xfrm>
              <a:off x="10815629" y="501836"/>
              <a:ext cx="113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What is happening to who at this stage in the timeline?</a:t>
              </a:r>
            </a:p>
          </p:txBody>
        </p:sp>
      </p:grp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071EA8CC-85B8-0E63-C5AF-53159814C38F}"/>
              </a:ext>
            </a:extLst>
          </p:cNvPr>
          <p:cNvSpPr/>
          <p:nvPr/>
        </p:nvSpPr>
        <p:spPr>
          <a:xfrm flipH="1">
            <a:off x="381890" y="5002163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400" dirty="0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9A922068-3CB3-A02D-7F68-C456A67E857F}"/>
              </a:ext>
            </a:extLst>
          </p:cNvPr>
          <p:cNvSpPr/>
          <p:nvPr/>
        </p:nvSpPr>
        <p:spPr>
          <a:xfrm flipH="1" flipV="1">
            <a:off x="381890" y="5365811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4978C3A-CEA4-71FB-2BB6-F57E4D8C3CC8}"/>
              </a:ext>
            </a:extLst>
          </p:cNvPr>
          <p:cNvSpPr/>
          <p:nvPr/>
        </p:nvSpPr>
        <p:spPr>
          <a:xfrm>
            <a:off x="1968317" y="5038235"/>
            <a:ext cx="628129" cy="6281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28DB11D-4FB2-68F8-2AF4-D2C47C0BC4B2}"/>
              </a:ext>
            </a:extLst>
          </p:cNvPr>
          <p:cNvSpPr/>
          <p:nvPr/>
        </p:nvSpPr>
        <p:spPr>
          <a:xfrm>
            <a:off x="2044516" y="5114434"/>
            <a:ext cx="475729" cy="4757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16820C7-8029-D873-3CBD-E90837CDD633}"/>
              </a:ext>
            </a:extLst>
          </p:cNvPr>
          <p:cNvSpPr txBox="1"/>
          <p:nvPr/>
        </p:nvSpPr>
        <p:spPr>
          <a:xfrm>
            <a:off x="352667" y="5345846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Talk about this training or communications option here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6D1AF9-4D80-2CC5-BD7A-7A006C70A561}"/>
              </a:ext>
            </a:extLst>
          </p:cNvPr>
          <p:cNvSpPr txBox="1"/>
          <p:nvPr/>
        </p:nvSpPr>
        <p:spPr>
          <a:xfrm>
            <a:off x="352667" y="4991186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OPTION A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6CFC8A0D-512A-61F9-A23C-40DD1BB009E7}"/>
              </a:ext>
            </a:extLst>
          </p:cNvPr>
          <p:cNvSpPr/>
          <p:nvPr/>
        </p:nvSpPr>
        <p:spPr>
          <a:xfrm flipH="1">
            <a:off x="386627" y="5796415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400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CA693C5-AA7E-2A6E-82ED-477C24A1590E}"/>
              </a:ext>
            </a:extLst>
          </p:cNvPr>
          <p:cNvSpPr/>
          <p:nvPr/>
        </p:nvSpPr>
        <p:spPr>
          <a:xfrm flipH="1" flipV="1">
            <a:off x="386627" y="6160063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B6552BE-BB74-E0B5-4BDE-E0206FC9462D}"/>
              </a:ext>
            </a:extLst>
          </p:cNvPr>
          <p:cNvSpPr/>
          <p:nvPr/>
        </p:nvSpPr>
        <p:spPr>
          <a:xfrm>
            <a:off x="1973054" y="5832487"/>
            <a:ext cx="628129" cy="6281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A26D5BA-6C44-ACE6-7F02-13C1CAD2B3E6}"/>
              </a:ext>
            </a:extLst>
          </p:cNvPr>
          <p:cNvSpPr/>
          <p:nvPr/>
        </p:nvSpPr>
        <p:spPr>
          <a:xfrm>
            <a:off x="2049253" y="5908686"/>
            <a:ext cx="475729" cy="4757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2EAB5BC-7077-4146-CDA8-8C2ED96C5389}"/>
              </a:ext>
            </a:extLst>
          </p:cNvPr>
          <p:cNvSpPr txBox="1"/>
          <p:nvPr/>
        </p:nvSpPr>
        <p:spPr>
          <a:xfrm>
            <a:off x="357404" y="6140098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Talk about this training or communications option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8CF1D3-729E-6AC1-F051-96BA8EC13FAE}"/>
              </a:ext>
            </a:extLst>
          </p:cNvPr>
          <p:cNvSpPr txBox="1"/>
          <p:nvPr/>
        </p:nvSpPr>
        <p:spPr>
          <a:xfrm>
            <a:off x="357404" y="5785438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OPTION 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BFC8C5-CF98-E3C9-0485-25E43D9B97CC}"/>
              </a:ext>
            </a:extLst>
          </p:cNvPr>
          <p:cNvSpPr txBox="1"/>
          <p:nvPr/>
        </p:nvSpPr>
        <p:spPr>
          <a:xfrm>
            <a:off x="249412" y="4195353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984</a:t>
            </a:r>
          </a:p>
        </p:txBody>
      </p:sp>
      <p:pic>
        <p:nvPicPr>
          <p:cNvPr id="134" name="Graphic 133" descr="Classroom with solid fill">
            <a:extLst>
              <a:ext uri="{FF2B5EF4-FFF2-40B4-BE49-F238E27FC236}">
                <a16:creationId xmlns:a16="http://schemas.microsoft.com/office/drawing/2014/main" id="{9FF7C571-5425-A03B-9CC6-C631CD485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737" y="4229868"/>
            <a:ext cx="366113" cy="366113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4992C54C-A05E-0F04-2FAE-EF745D8DE7B9}"/>
              </a:ext>
            </a:extLst>
          </p:cNvPr>
          <p:cNvSpPr txBox="1"/>
          <p:nvPr/>
        </p:nvSpPr>
        <p:spPr>
          <a:xfrm>
            <a:off x="287960" y="4578055"/>
            <a:ext cx="245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This could be the training required and the options available for the training 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12407A7-E927-5ABF-9908-39EE5AEA4C26}"/>
              </a:ext>
            </a:extLst>
          </p:cNvPr>
          <p:cNvGrpSpPr/>
          <p:nvPr/>
        </p:nvGrpSpPr>
        <p:grpSpPr>
          <a:xfrm>
            <a:off x="3283819" y="4268242"/>
            <a:ext cx="2568202" cy="2300931"/>
            <a:chOff x="3202539" y="4268242"/>
            <a:chExt cx="2568202" cy="2300931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4DE470E-0B72-1627-5F0F-413F570A639C}"/>
                </a:ext>
              </a:extLst>
            </p:cNvPr>
            <p:cNvSpPr/>
            <p:nvPr/>
          </p:nvSpPr>
          <p:spPr>
            <a:xfrm>
              <a:off x="3265709" y="4502766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A7321F0-7E51-92A8-CEBC-E41ABEACFB5B}"/>
                </a:ext>
              </a:extLst>
            </p:cNvPr>
            <p:cNvSpPr txBox="1"/>
            <p:nvPr/>
          </p:nvSpPr>
          <p:spPr>
            <a:xfrm>
              <a:off x="3202539" y="4268242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DB0902D3-D8EF-BB4E-CC82-FA121DEED478}"/>
                </a:ext>
              </a:extLst>
            </p:cNvPr>
            <p:cNvSpPr/>
            <p:nvPr/>
          </p:nvSpPr>
          <p:spPr>
            <a:xfrm>
              <a:off x="3265709" y="4499074"/>
              <a:ext cx="1727528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A310F8-1725-5594-24C4-EDC715C1B603}"/>
                </a:ext>
              </a:extLst>
            </p:cNvPr>
            <p:cNvSpPr/>
            <p:nvPr/>
          </p:nvSpPr>
          <p:spPr>
            <a:xfrm>
              <a:off x="3265709" y="4962583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5E1449C-810B-956C-3E9F-7B98425D12A3}"/>
                </a:ext>
              </a:extLst>
            </p:cNvPr>
            <p:cNvSpPr txBox="1"/>
            <p:nvPr/>
          </p:nvSpPr>
          <p:spPr>
            <a:xfrm>
              <a:off x="3202539" y="4728059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9068B546-875D-CE03-03C1-F0CAD8E36D6C}"/>
                </a:ext>
              </a:extLst>
            </p:cNvPr>
            <p:cNvSpPr/>
            <p:nvPr/>
          </p:nvSpPr>
          <p:spPr>
            <a:xfrm>
              <a:off x="3265709" y="4958891"/>
              <a:ext cx="1256993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C12ED7EF-5A96-D21F-F16A-EC48795C1FCE}"/>
                </a:ext>
              </a:extLst>
            </p:cNvPr>
            <p:cNvSpPr/>
            <p:nvPr/>
          </p:nvSpPr>
          <p:spPr>
            <a:xfrm>
              <a:off x="3265709" y="5422400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4E5F0D-FA68-0DFD-A22A-94DB6C773372}"/>
                </a:ext>
              </a:extLst>
            </p:cNvPr>
            <p:cNvSpPr txBox="1"/>
            <p:nvPr/>
          </p:nvSpPr>
          <p:spPr>
            <a:xfrm>
              <a:off x="3202539" y="5187876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00A3CA4F-FAA6-8B2B-E1EA-3EAE7A794763}"/>
                </a:ext>
              </a:extLst>
            </p:cNvPr>
            <p:cNvSpPr/>
            <p:nvPr/>
          </p:nvSpPr>
          <p:spPr>
            <a:xfrm>
              <a:off x="3265708" y="5418708"/>
              <a:ext cx="1999943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AC28E26E-B2DF-E166-EBFD-F1720089859D}"/>
                </a:ext>
              </a:extLst>
            </p:cNvPr>
            <p:cNvSpPr/>
            <p:nvPr/>
          </p:nvSpPr>
          <p:spPr>
            <a:xfrm>
              <a:off x="3265709" y="5882217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00F2DC5-744A-2D24-5FA5-AAC590C993D7}"/>
                </a:ext>
              </a:extLst>
            </p:cNvPr>
            <p:cNvSpPr txBox="1"/>
            <p:nvPr/>
          </p:nvSpPr>
          <p:spPr>
            <a:xfrm>
              <a:off x="3202539" y="5647693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02407FE-3255-4912-282A-4BBF20CFE03B}"/>
                </a:ext>
              </a:extLst>
            </p:cNvPr>
            <p:cNvSpPr/>
            <p:nvPr/>
          </p:nvSpPr>
          <p:spPr>
            <a:xfrm>
              <a:off x="3265708" y="5878525"/>
              <a:ext cx="2285693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2CA1A2E2-7B26-57AF-7F8A-7A6C65B07A80}"/>
                </a:ext>
              </a:extLst>
            </p:cNvPr>
            <p:cNvSpPr/>
            <p:nvPr/>
          </p:nvSpPr>
          <p:spPr>
            <a:xfrm>
              <a:off x="3265709" y="6342034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0CAAE83-14AD-3507-ECCC-41139767A783}"/>
                </a:ext>
              </a:extLst>
            </p:cNvPr>
            <p:cNvSpPr txBox="1"/>
            <p:nvPr/>
          </p:nvSpPr>
          <p:spPr>
            <a:xfrm>
              <a:off x="3202539" y="6107510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EADA628C-8DB8-414D-711A-0A7F83F22AC1}"/>
                </a:ext>
              </a:extLst>
            </p:cNvPr>
            <p:cNvSpPr/>
            <p:nvPr/>
          </p:nvSpPr>
          <p:spPr>
            <a:xfrm>
              <a:off x="3265709" y="6338342"/>
              <a:ext cx="1999942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2FCA105-5BF2-875A-CB0C-9B05A4BC0F1F}"/>
              </a:ext>
            </a:extLst>
          </p:cNvPr>
          <p:cNvCxnSpPr>
            <a:cxnSpLocks/>
          </p:cNvCxnSpPr>
          <p:nvPr/>
        </p:nvCxnSpPr>
        <p:spPr>
          <a:xfrm>
            <a:off x="3084732" y="4268242"/>
            <a:ext cx="0" cy="23009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EDDA9D58-7C74-C6C7-3D72-C939CD2A19D0}"/>
              </a:ext>
            </a:extLst>
          </p:cNvPr>
          <p:cNvCxnSpPr>
            <a:cxnSpLocks/>
            <a:stCxn id="135" idx="3"/>
            <a:endCxn id="140" idx="2"/>
          </p:cNvCxnSpPr>
          <p:nvPr/>
        </p:nvCxnSpPr>
        <p:spPr>
          <a:xfrm>
            <a:off x="2741832" y="4778110"/>
            <a:ext cx="290679" cy="72632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Single Corner Snipped 139">
            <a:extLst>
              <a:ext uri="{FF2B5EF4-FFF2-40B4-BE49-F238E27FC236}">
                <a16:creationId xmlns:a16="http://schemas.microsoft.com/office/drawing/2014/main" id="{71109156-428E-9F27-B02D-71D5E76757AD}"/>
              </a:ext>
            </a:extLst>
          </p:cNvPr>
          <p:cNvSpPr/>
          <p:nvPr/>
        </p:nvSpPr>
        <p:spPr>
          <a:xfrm>
            <a:off x="3032511" y="5418708"/>
            <a:ext cx="170027" cy="171455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0" name="Chart 149">
            <a:extLst>
              <a:ext uri="{FF2B5EF4-FFF2-40B4-BE49-F238E27FC236}">
                <a16:creationId xmlns:a16="http://schemas.microsoft.com/office/drawing/2014/main" id="{AF054283-EF0E-AED8-2732-845A40510231}"/>
              </a:ext>
            </a:extLst>
          </p:cNvPr>
          <p:cNvGraphicFramePr/>
          <p:nvPr/>
        </p:nvGraphicFramePr>
        <p:xfrm>
          <a:off x="9117164" y="1559733"/>
          <a:ext cx="2770100" cy="140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707DA9E3-7155-4884-D35B-D729B476F044}"/>
              </a:ext>
            </a:extLst>
          </p:cNvPr>
          <p:cNvSpPr txBox="1"/>
          <p:nvPr/>
        </p:nvSpPr>
        <p:spPr>
          <a:xfrm>
            <a:off x="9217715" y="2963115"/>
            <a:ext cx="2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Add in any financials or additional secondment resources here.</a:t>
            </a: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76D86C68-EE6F-006A-EFBC-2E1327B9B71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4675" y="2596387"/>
            <a:ext cx="1123524" cy="1123524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51B4EE4-1671-3599-8028-E2E04AF1903C}"/>
              </a:ext>
            </a:extLst>
          </p:cNvPr>
          <p:cNvSpPr txBox="1"/>
          <p:nvPr/>
        </p:nvSpPr>
        <p:spPr>
          <a:xfrm>
            <a:off x="6144217" y="1697524"/>
            <a:ext cx="252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If you have any support from your business units you could add this in here. It will help to support the project and manage resistance.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5AC25D2-AF3A-F622-D846-E7F7C0B9B346}"/>
              </a:ext>
            </a:extLst>
          </p:cNvPr>
          <p:cNvSpPr txBox="1"/>
          <p:nvPr/>
        </p:nvSpPr>
        <p:spPr>
          <a:xfrm>
            <a:off x="6243305" y="2611045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27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C785DCF-0900-8126-19CD-13BFFC45A348}"/>
              </a:ext>
            </a:extLst>
          </p:cNvPr>
          <p:cNvSpPr txBox="1"/>
          <p:nvPr/>
        </p:nvSpPr>
        <p:spPr>
          <a:xfrm>
            <a:off x="10517487" y="4345527"/>
            <a:ext cx="152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Extra </a:t>
            </a:r>
            <a:b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Support Staff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274BED7-ED49-3B83-40E0-89EA8C80A24F}"/>
              </a:ext>
            </a:extLst>
          </p:cNvPr>
          <p:cNvSpPr txBox="1"/>
          <p:nvPr/>
        </p:nvSpPr>
        <p:spPr>
          <a:xfrm>
            <a:off x="6253376" y="3159570"/>
            <a:ext cx="177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Where will they come from, how will their KPIs reflect the work </a:t>
            </a:r>
          </a:p>
        </p:txBody>
      </p:sp>
      <p:pic>
        <p:nvPicPr>
          <p:cNvPr id="162" name="Graphic 161">
            <a:extLst>
              <a:ext uri="{FF2B5EF4-FFF2-40B4-BE49-F238E27FC236}">
                <a16:creationId xmlns:a16="http://schemas.microsoft.com/office/drawing/2014/main" id="{9572A9E3-DF60-BD3A-51CF-209C20F715D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1449" y="4051305"/>
            <a:ext cx="1053499" cy="1053499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20DC6C33-76F1-2191-5137-92FC87D7DFB5}"/>
              </a:ext>
            </a:extLst>
          </p:cNvPr>
          <p:cNvSpPr txBox="1"/>
          <p:nvPr/>
        </p:nvSpPr>
        <p:spPr>
          <a:xfrm>
            <a:off x="10040536" y="434552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94B98C7-8DFF-427C-03F0-50FE1C10432E}"/>
              </a:ext>
            </a:extLst>
          </p:cNvPr>
          <p:cNvSpPr txBox="1"/>
          <p:nvPr/>
        </p:nvSpPr>
        <p:spPr>
          <a:xfrm>
            <a:off x="6802554" y="2634929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Change </a:t>
            </a:r>
            <a:b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Champions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C32EFF8-4B83-8030-2FFD-63CF3856D63C}"/>
              </a:ext>
            </a:extLst>
          </p:cNvPr>
          <p:cNvSpPr txBox="1"/>
          <p:nvPr/>
        </p:nvSpPr>
        <p:spPr>
          <a:xfrm>
            <a:off x="10040536" y="4893246"/>
            <a:ext cx="177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What about after Go-Live?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443D18E-D31D-6B4F-FA20-B4C69CA0802F}"/>
              </a:ext>
            </a:extLst>
          </p:cNvPr>
          <p:cNvSpPr txBox="1"/>
          <p:nvPr/>
        </p:nvSpPr>
        <p:spPr>
          <a:xfrm>
            <a:off x="9037502" y="5321020"/>
            <a:ext cx="278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Don’t forget to talk about any additional impact supporting your change when it goes live, and additional support or resources that may be required when you hand it over to BAU.</a:t>
            </a:r>
          </a:p>
        </p:txBody>
      </p:sp>
      <p:pic>
        <p:nvPicPr>
          <p:cNvPr id="167" name="Graphic 166">
            <a:extLst>
              <a:ext uri="{FF2B5EF4-FFF2-40B4-BE49-F238E27FC236}">
                <a16:creationId xmlns:a16="http://schemas.microsoft.com/office/drawing/2014/main" id="{86979FD4-89EE-E2E0-4035-14A4DEA96BE9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5205" y="4060410"/>
            <a:ext cx="783065" cy="783065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98185E96-80BC-3392-5395-3AC8D0990DDA}"/>
              </a:ext>
            </a:extLst>
          </p:cNvPr>
          <p:cNvSpPr txBox="1"/>
          <p:nvPr/>
        </p:nvSpPr>
        <p:spPr>
          <a:xfrm>
            <a:off x="6955769" y="4221962"/>
            <a:ext cx="177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Leader Impact &amp; Support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28A885C-2643-817C-5BD4-733A397A42CF}"/>
              </a:ext>
            </a:extLst>
          </p:cNvPr>
          <p:cNvSpPr txBox="1"/>
          <p:nvPr/>
        </p:nvSpPr>
        <p:spPr>
          <a:xfrm>
            <a:off x="6126737" y="4879170"/>
            <a:ext cx="2459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Remember to include the impact on leaders and your sponsor. Is there any additional time required from them to lead and support your change?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1AFD60F-80F8-0FC7-4A9B-AB1AC88166C2}"/>
              </a:ext>
            </a:extLst>
          </p:cNvPr>
          <p:cNvSpPr/>
          <p:nvPr/>
        </p:nvSpPr>
        <p:spPr>
          <a:xfrm>
            <a:off x="6207584" y="5921184"/>
            <a:ext cx="2524510" cy="647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3" name="Graphic 172">
            <a:extLst>
              <a:ext uri="{FF2B5EF4-FFF2-40B4-BE49-F238E27FC236}">
                <a16:creationId xmlns:a16="http://schemas.microsoft.com/office/drawing/2014/main" id="{D063A993-8B00-85C4-CD7B-DED9AAAEA289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69619" y="5957483"/>
            <a:ext cx="575390" cy="575390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05E1E325-A474-EAE3-4726-A69DFF4BEF79}"/>
              </a:ext>
            </a:extLst>
          </p:cNvPr>
          <p:cNvSpPr txBox="1"/>
          <p:nvPr/>
        </p:nvSpPr>
        <p:spPr>
          <a:xfrm>
            <a:off x="6831958" y="5935136"/>
            <a:ext cx="180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Estimated extra time for leaders in the next 4 months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268EE7B-44F9-1DA9-183C-85C8A61AE092}"/>
              </a:ext>
            </a:extLst>
          </p:cNvPr>
          <p:cNvSpPr/>
          <p:nvPr/>
        </p:nvSpPr>
        <p:spPr>
          <a:xfrm>
            <a:off x="9255232" y="3438369"/>
            <a:ext cx="2629774" cy="464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9F16BA1-FE6B-F487-1499-DDE5B52F205F}"/>
              </a:ext>
            </a:extLst>
          </p:cNvPr>
          <p:cNvSpPr txBox="1"/>
          <p:nvPr/>
        </p:nvSpPr>
        <p:spPr>
          <a:xfrm>
            <a:off x="9287825" y="3491969"/>
            <a:ext cx="2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Add in any financials or additional secondment resources here.</a:t>
            </a:r>
          </a:p>
        </p:txBody>
      </p:sp>
    </p:spTree>
    <p:extLst>
      <p:ext uri="{BB962C8B-B14F-4D97-AF65-F5344CB8AC3E}">
        <p14:creationId xmlns:p14="http://schemas.microsoft.com/office/powerpoint/2010/main" val="192283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7B50AC-C504-C333-2878-741DE98E5D56}"/>
              </a:ext>
            </a:extLst>
          </p:cNvPr>
          <p:cNvSpPr/>
          <p:nvPr/>
        </p:nvSpPr>
        <p:spPr>
          <a:xfrm>
            <a:off x="222018" y="5855355"/>
            <a:ext cx="5528024" cy="8351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0414922-E4AE-4C43-A294-6DCE3039D568}"/>
              </a:ext>
            </a:extLst>
          </p:cNvPr>
          <p:cNvSpPr/>
          <p:nvPr/>
        </p:nvSpPr>
        <p:spPr>
          <a:xfrm flipH="1" flipV="1">
            <a:off x="4619" y="-3"/>
            <a:ext cx="6369559" cy="4197354"/>
          </a:xfrm>
          <a:custGeom>
            <a:avLst/>
            <a:gdLst>
              <a:gd name="connsiteX0" fmla="*/ 6369559 w 6369559"/>
              <a:gd name="connsiteY0" fmla="*/ 4197354 h 4197354"/>
              <a:gd name="connsiteX1" fmla="*/ 629 w 6369559"/>
              <a:gd name="connsiteY1" fmla="*/ 4197354 h 4197354"/>
              <a:gd name="connsiteX2" fmla="*/ 0 w 6369559"/>
              <a:gd name="connsiteY2" fmla="*/ 4168941 h 4197354"/>
              <a:gd name="connsiteX3" fmla="*/ 4168941 w 6369559"/>
              <a:gd name="connsiteY3" fmla="*/ 0 h 4197354"/>
              <a:gd name="connsiteX4" fmla="*/ 6330689 w 6369559"/>
              <a:gd name="connsiteY4" fmla="*/ 603551 h 4197354"/>
              <a:gd name="connsiteX5" fmla="*/ 6369559 w 6369559"/>
              <a:gd name="connsiteY5" fmla="*/ 628470 h 4197354"/>
              <a:gd name="connsiteX6" fmla="*/ 6369559 w 6369559"/>
              <a:gd name="connsiteY6" fmla="*/ 4197354 h 419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9559" h="4197354">
                <a:moveTo>
                  <a:pt x="6369559" y="4197354"/>
                </a:moveTo>
                <a:lnTo>
                  <a:pt x="629" y="4197354"/>
                </a:lnTo>
                <a:lnTo>
                  <a:pt x="0" y="4168941"/>
                </a:lnTo>
                <a:cubicBezTo>
                  <a:pt x="0" y="1866498"/>
                  <a:pt x="1866498" y="0"/>
                  <a:pt x="4168941" y="0"/>
                </a:cubicBezTo>
                <a:cubicBezTo>
                  <a:pt x="4960406" y="0"/>
                  <a:pt x="5700358" y="220553"/>
                  <a:pt x="6330689" y="603551"/>
                </a:cubicBezTo>
                <a:lnTo>
                  <a:pt x="6369559" y="628470"/>
                </a:lnTo>
                <a:lnTo>
                  <a:pt x="6369559" y="4197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E84F797-FECB-4E02-B2B5-7C822E272DD1}"/>
              </a:ext>
            </a:extLst>
          </p:cNvPr>
          <p:cNvSpPr/>
          <p:nvPr/>
        </p:nvSpPr>
        <p:spPr>
          <a:xfrm flipH="1">
            <a:off x="64055" y="-7378"/>
            <a:ext cx="6323787" cy="1359664"/>
          </a:xfrm>
          <a:custGeom>
            <a:avLst/>
            <a:gdLst>
              <a:gd name="connsiteX0" fmla="*/ 0 w 6323787"/>
              <a:gd name="connsiteY0" fmla="*/ 0 h 1359664"/>
              <a:gd name="connsiteX1" fmla="*/ 6323787 w 6323787"/>
              <a:gd name="connsiteY1" fmla="*/ 0 h 1359664"/>
              <a:gd name="connsiteX2" fmla="*/ 6323787 w 6323787"/>
              <a:gd name="connsiteY2" fmla="*/ 1359664 h 1359664"/>
              <a:gd name="connsiteX3" fmla="*/ 249877 w 6323787"/>
              <a:gd name="connsiteY3" fmla="*/ 1359664 h 1359664"/>
              <a:gd name="connsiteX4" fmla="*/ 142878 w 6323787"/>
              <a:gd name="connsiteY4" fmla="*/ 1022898 h 1359664"/>
              <a:gd name="connsiteX5" fmla="*/ 2634 w 6323787"/>
              <a:gd name="connsiteY5" fmla="*/ 119049 h 1359664"/>
              <a:gd name="connsiteX6" fmla="*/ 0 w 6323787"/>
              <a:gd name="connsiteY6" fmla="*/ 0 h 1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787" h="1359664">
                <a:moveTo>
                  <a:pt x="0" y="0"/>
                </a:moveTo>
                <a:lnTo>
                  <a:pt x="6323787" y="0"/>
                </a:lnTo>
                <a:lnTo>
                  <a:pt x="6323787" y="1359664"/>
                </a:lnTo>
                <a:lnTo>
                  <a:pt x="249877" y="1359664"/>
                </a:lnTo>
                <a:lnTo>
                  <a:pt x="142878" y="1022898"/>
                </a:lnTo>
                <a:cubicBezTo>
                  <a:pt x="64411" y="732932"/>
                  <a:pt x="16444" y="430431"/>
                  <a:pt x="2634" y="1190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C157C51-8FEB-45CB-9169-0BD1659EDFB3}"/>
              </a:ext>
            </a:extLst>
          </p:cNvPr>
          <p:cNvSpPr/>
          <p:nvPr/>
        </p:nvSpPr>
        <p:spPr>
          <a:xfrm>
            <a:off x="5866691" y="1260579"/>
            <a:ext cx="6369559" cy="5649599"/>
          </a:xfrm>
          <a:custGeom>
            <a:avLst/>
            <a:gdLst>
              <a:gd name="connsiteX0" fmla="*/ 4168941 w 6369559"/>
              <a:gd name="connsiteY0" fmla="*/ 0 h 5649599"/>
              <a:gd name="connsiteX1" fmla="*/ 6330689 w 6369559"/>
              <a:gd name="connsiteY1" fmla="*/ 603551 h 5649599"/>
              <a:gd name="connsiteX2" fmla="*/ 6369559 w 6369559"/>
              <a:gd name="connsiteY2" fmla="*/ 628470 h 5649599"/>
              <a:gd name="connsiteX3" fmla="*/ 6369559 w 6369559"/>
              <a:gd name="connsiteY3" fmla="*/ 5649599 h 5649599"/>
              <a:gd name="connsiteX4" fmla="*/ 271595 w 6369559"/>
              <a:gd name="connsiteY4" fmla="*/ 5649599 h 5649599"/>
              <a:gd name="connsiteX5" fmla="*/ 252970 w 6369559"/>
              <a:gd name="connsiteY5" fmla="*/ 5602363 h 5649599"/>
              <a:gd name="connsiteX6" fmla="*/ 251400 w 6369559"/>
              <a:gd name="connsiteY6" fmla="*/ 5597421 h 5649599"/>
              <a:gd name="connsiteX7" fmla="*/ 6325310 w 6369559"/>
              <a:gd name="connsiteY7" fmla="*/ 5597421 h 5649599"/>
              <a:gd name="connsiteX8" fmla="*/ 6325310 w 6369559"/>
              <a:gd name="connsiteY8" fmla="*/ 4237757 h 5649599"/>
              <a:gd name="connsiteX9" fmla="*/ 1523 w 6369559"/>
              <a:gd name="connsiteY9" fmla="*/ 4237757 h 5649599"/>
              <a:gd name="connsiteX10" fmla="*/ 0 w 6369559"/>
              <a:gd name="connsiteY10" fmla="*/ 4168941 h 5649599"/>
              <a:gd name="connsiteX11" fmla="*/ 4168941 w 6369559"/>
              <a:gd name="connsiteY11" fmla="*/ 0 h 564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69559" h="5649599">
                <a:moveTo>
                  <a:pt x="4168941" y="0"/>
                </a:moveTo>
                <a:cubicBezTo>
                  <a:pt x="4960406" y="0"/>
                  <a:pt x="5700358" y="220553"/>
                  <a:pt x="6330689" y="603551"/>
                </a:cubicBezTo>
                <a:lnTo>
                  <a:pt x="6369559" y="628470"/>
                </a:lnTo>
                <a:lnTo>
                  <a:pt x="6369559" y="5649599"/>
                </a:lnTo>
                <a:lnTo>
                  <a:pt x="271595" y="5649599"/>
                </a:lnTo>
                <a:lnTo>
                  <a:pt x="252970" y="5602363"/>
                </a:lnTo>
                <a:lnTo>
                  <a:pt x="251400" y="5597421"/>
                </a:lnTo>
                <a:lnTo>
                  <a:pt x="6325310" y="5597421"/>
                </a:lnTo>
                <a:lnTo>
                  <a:pt x="6325310" y="4237757"/>
                </a:lnTo>
                <a:lnTo>
                  <a:pt x="1523" y="4237757"/>
                </a:lnTo>
                <a:lnTo>
                  <a:pt x="0" y="4168941"/>
                </a:lnTo>
                <a:cubicBezTo>
                  <a:pt x="0" y="1866498"/>
                  <a:pt x="1866498" y="0"/>
                  <a:pt x="416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1C026A-E56F-4FA2-95D0-23805EE0FABA}"/>
              </a:ext>
            </a:extLst>
          </p:cNvPr>
          <p:cNvSpPr/>
          <p:nvPr/>
        </p:nvSpPr>
        <p:spPr>
          <a:xfrm>
            <a:off x="6090059" y="2896368"/>
            <a:ext cx="6096000" cy="2617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C116B-D87E-491E-9EA3-E6F404CD836F}"/>
              </a:ext>
            </a:extLst>
          </p:cNvPr>
          <p:cNvSpPr txBox="1"/>
          <p:nvPr/>
        </p:nvSpPr>
        <p:spPr>
          <a:xfrm>
            <a:off x="7085974" y="1108131"/>
            <a:ext cx="454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Copy and paste any slide directly into your corporate presentation pack, and the colours should adjust to your corporate template, or apply your corporate theme from the Design Ribbon.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835385-1351-4A44-A8E5-785635810B44}"/>
              </a:ext>
            </a:extLst>
          </p:cNvPr>
          <p:cNvGrpSpPr/>
          <p:nvPr/>
        </p:nvGrpSpPr>
        <p:grpSpPr>
          <a:xfrm>
            <a:off x="6794136" y="2554167"/>
            <a:ext cx="4933884" cy="2601469"/>
            <a:chOff x="616016" y="3432051"/>
            <a:chExt cx="4933884" cy="2601469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7B4489E-3B49-42BA-A1CA-22645996D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266" y="4724049"/>
              <a:ext cx="2325813" cy="130947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32E6376-BE0A-4019-BC2A-9F6482029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5949" y="4724048"/>
              <a:ext cx="2323951" cy="13094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05C6C39-8373-453F-A462-49FB9FEA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266" y="3432051"/>
              <a:ext cx="1143160" cy="90500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EF5AD1-1CA8-450A-8223-62515A41A222}"/>
                </a:ext>
              </a:extLst>
            </p:cNvPr>
            <p:cNvSpPr/>
            <p:nvPr/>
          </p:nvSpPr>
          <p:spPr>
            <a:xfrm>
              <a:off x="616016" y="3432051"/>
              <a:ext cx="1301817" cy="97046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B78E307E-82BE-4381-BF5E-92CC45131003}"/>
                </a:ext>
              </a:extLst>
            </p:cNvPr>
            <p:cNvCxnSpPr>
              <a:cxnSpLocks/>
              <a:stCxn id="47" idx="3"/>
              <a:endCxn id="45" idx="0"/>
            </p:cNvCxnSpPr>
            <p:nvPr/>
          </p:nvCxnSpPr>
          <p:spPr>
            <a:xfrm>
              <a:off x="1917833" y="3917285"/>
              <a:ext cx="2470092" cy="806763"/>
            </a:xfrm>
            <a:prstGeom prst="bentConnector2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3D5D994-01D2-46FE-A63F-E2B77B0E9808}"/>
              </a:ext>
            </a:extLst>
          </p:cNvPr>
          <p:cNvSpPr txBox="1"/>
          <p:nvPr/>
        </p:nvSpPr>
        <p:spPr>
          <a:xfrm>
            <a:off x="7073581" y="356666"/>
            <a:ext cx="465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Here’s how to get this good stuff into your corporate brand.</a:t>
            </a:r>
          </a:p>
        </p:txBody>
      </p:sp>
      <p:pic>
        <p:nvPicPr>
          <p:cNvPr id="57" name="Picture 56" descr="A person holding a sign&#10;&#10;Description automatically generated">
            <a:extLst>
              <a:ext uri="{FF2B5EF4-FFF2-40B4-BE49-F238E27FC236}">
                <a16:creationId xmlns:a16="http://schemas.microsoft.com/office/drawing/2014/main" id="{37EF18FC-6FE0-497B-B18C-20278B0CA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6423" r="-1753" b="14266"/>
          <a:stretch/>
        </p:blipFill>
        <p:spPr>
          <a:xfrm>
            <a:off x="16090" y="0"/>
            <a:ext cx="1237555" cy="135966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1D5E16A-E792-4EA1-9E68-D6A0D275319A}"/>
              </a:ext>
            </a:extLst>
          </p:cNvPr>
          <p:cNvSpPr txBox="1"/>
          <p:nvPr/>
        </p:nvSpPr>
        <p:spPr>
          <a:xfrm>
            <a:off x="1364192" y="91755"/>
            <a:ext cx="4899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Hello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 I’m Sharon Connolly, and I work with the team at ChangePlan on the product roadmap. As a Change Manager, I ensure that our software creates great solutions for your change delivery challenges. That includes ensuring that you can</a:t>
            </a:r>
            <a:r>
              <a:rPr lang="en-AU" sz="1400" dirty="0">
                <a:solidFill>
                  <a:prstClr val="white"/>
                </a:solidFill>
              </a:rPr>
              <a:t> output data from ChangePlan beautifully.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CBFAC7E-A892-4CF9-82FA-05BA47938266}"/>
              </a:ext>
            </a:extLst>
          </p:cNvPr>
          <p:cNvSpPr/>
          <p:nvPr/>
        </p:nvSpPr>
        <p:spPr>
          <a:xfrm>
            <a:off x="5868214" y="5498336"/>
            <a:ext cx="6323787" cy="1359664"/>
          </a:xfrm>
          <a:custGeom>
            <a:avLst/>
            <a:gdLst>
              <a:gd name="connsiteX0" fmla="*/ 0 w 6323787"/>
              <a:gd name="connsiteY0" fmla="*/ 0 h 1359664"/>
              <a:gd name="connsiteX1" fmla="*/ 6323787 w 6323787"/>
              <a:gd name="connsiteY1" fmla="*/ 0 h 1359664"/>
              <a:gd name="connsiteX2" fmla="*/ 6323787 w 6323787"/>
              <a:gd name="connsiteY2" fmla="*/ 1359664 h 1359664"/>
              <a:gd name="connsiteX3" fmla="*/ 249877 w 6323787"/>
              <a:gd name="connsiteY3" fmla="*/ 1359664 h 1359664"/>
              <a:gd name="connsiteX4" fmla="*/ 142878 w 6323787"/>
              <a:gd name="connsiteY4" fmla="*/ 1022898 h 1359664"/>
              <a:gd name="connsiteX5" fmla="*/ 2634 w 6323787"/>
              <a:gd name="connsiteY5" fmla="*/ 119049 h 1359664"/>
              <a:gd name="connsiteX6" fmla="*/ 0 w 6323787"/>
              <a:gd name="connsiteY6" fmla="*/ 0 h 1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787" h="1359664">
                <a:moveTo>
                  <a:pt x="0" y="0"/>
                </a:moveTo>
                <a:lnTo>
                  <a:pt x="6323787" y="0"/>
                </a:lnTo>
                <a:lnTo>
                  <a:pt x="6323787" y="1359664"/>
                </a:lnTo>
                <a:lnTo>
                  <a:pt x="249877" y="1359664"/>
                </a:lnTo>
                <a:lnTo>
                  <a:pt x="142878" y="1022898"/>
                </a:lnTo>
                <a:cubicBezTo>
                  <a:pt x="64411" y="732932"/>
                  <a:pt x="16444" y="430431"/>
                  <a:pt x="2634" y="1190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9993C-9564-4F81-91C2-383737A40923}"/>
              </a:ext>
            </a:extLst>
          </p:cNvPr>
          <p:cNvSpPr txBox="1"/>
          <p:nvPr/>
        </p:nvSpPr>
        <p:spPr>
          <a:xfrm>
            <a:off x="6339457" y="5776093"/>
            <a:ext cx="5649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Love this? Visit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www.changesuperhero.com.au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and get more free downloads and sign up </a:t>
            </a:r>
            <a:r>
              <a:rPr lang="en-AU" sz="1400" dirty="0">
                <a:solidFill>
                  <a:schemeClr val="bg1"/>
                </a:solidFill>
              </a:rPr>
              <a:t>for the tech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tips and tricks to improve your delivery skills.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187F-E196-95BC-FDC8-A61DC862B3B4}"/>
              </a:ext>
            </a:extLst>
          </p:cNvPr>
          <p:cNvSpPr txBox="1"/>
          <p:nvPr/>
        </p:nvSpPr>
        <p:spPr>
          <a:xfrm>
            <a:off x="360087" y="1539018"/>
            <a:ext cx="5759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component parts of all slides </a:t>
            </a:r>
            <a:r>
              <a:rPr lang="en-AU" sz="1400" dirty="0">
                <a:solidFill>
                  <a:prstClr val="black"/>
                </a:solidFill>
                <a:latin typeface="Segoe UI"/>
              </a:rPr>
              <a:t>can be reused and repurposed to different sizes. Make a section into a whole slide, or add it to an existing summary.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>
              <a:solidFill>
                <a:prstClr val="black"/>
              </a:solidFill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solidFill>
                  <a:prstClr val="black"/>
                </a:solidFill>
                <a:latin typeface="Segoe UI"/>
              </a:rPr>
              <a:t>Here’s how. 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BFB2D-03D7-A191-0458-0CC380321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742" y="2277682"/>
            <a:ext cx="2367447" cy="2119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CA9D8-0918-9BB4-4B1B-510527359B50}"/>
              </a:ext>
            </a:extLst>
          </p:cNvPr>
          <p:cNvSpPr txBox="1"/>
          <p:nvPr/>
        </p:nvSpPr>
        <p:spPr>
          <a:xfrm>
            <a:off x="390854" y="2755628"/>
            <a:ext cx="2943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and drag over the area you would like to repurpose.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dirty="0">
              <a:solidFill>
                <a:prstClr val="black"/>
              </a:solidFill>
              <a:latin typeface="Segoe U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Press CTRL + G to group the components.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dirty="0">
              <a:solidFill>
                <a:prstClr val="black"/>
              </a:solidFill>
              <a:latin typeface="Segoe U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CTRL + SHIFT + G will ungroup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F2152-B921-A9C7-E604-66EA70345824}"/>
              </a:ext>
            </a:extLst>
          </p:cNvPr>
          <p:cNvSpPr txBox="1"/>
          <p:nvPr/>
        </p:nvSpPr>
        <p:spPr>
          <a:xfrm>
            <a:off x="360088" y="4572198"/>
            <a:ext cx="5283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Once all the parts are grouped press CTRL + C to copy, then past them to your desired location with CTRL +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>
              <a:solidFill>
                <a:prstClr val="black"/>
              </a:solidFill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If you need to re-size them, hold the CTRL key down while you drag from the corner, to keep the proportions.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>
              <a:solidFill>
                <a:prstClr val="black"/>
              </a:solidFill>
              <a:latin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chemeClr val="bg1"/>
                </a:solidFill>
                <a:latin typeface="Segoe UI"/>
              </a:rPr>
              <a:t>HINT! When you resize objects the text doesn’t resize. With all objects selected press CTRL + SHIFT + &lt; or CRL + SHIFT + &gt; to resize all the text</a:t>
            </a:r>
            <a:r>
              <a:rPr lang="en-AU" sz="1400" dirty="0">
                <a:solidFill>
                  <a:prstClr val="black"/>
                </a:solidFill>
                <a:latin typeface="Segoe UI"/>
              </a:rPr>
              <a:t>. 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13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0D4E6A-F22D-661F-0DBE-98820D1A0F91}"/>
              </a:ext>
            </a:extLst>
          </p:cNvPr>
          <p:cNvSpPr/>
          <p:nvPr/>
        </p:nvSpPr>
        <p:spPr>
          <a:xfrm>
            <a:off x="311084" y="1602789"/>
            <a:ext cx="3685880" cy="2441541"/>
          </a:xfrm>
          <a:prstGeom prst="roundRect">
            <a:avLst>
              <a:gd name="adj" fmla="val 70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2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0CEC05A-F68D-2C3B-AF73-349C6E7226BA}"/>
              </a:ext>
            </a:extLst>
          </p:cNvPr>
          <p:cNvSpPr/>
          <p:nvPr/>
        </p:nvSpPr>
        <p:spPr>
          <a:xfrm>
            <a:off x="967520" y="2304910"/>
            <a:ext cx="1107765" cy="170406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F86D1C-A09B-DDC3-BA7D-AEA43938B882}"/>
              </a:ext>
            </a:extLst>
          </p:cNvPr>
          <p:cNvSpPr/>
          <p:nvPr/>
        </p:nvSpPr>
        <p:spPr>
          <a:xfrm>
            <a:off x="8014354" y="1602787"/>
            <a:ext cx="3866560" cy="2441541"/>
          </a:xfrm>
          <a:prstGeom prst="roundRect">
            <a:avLst>
              <a:gd name="adj" fmla="val 74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0F6160-260D-8E62-71E0-450E5CF5F67F}"/>
              </a:ext>
            </a:extLst>
          </p:cNvPr>
          <p:cNvSpPr/>
          <p:nvPr/>
        </p:nvSpPr>
        <p:spPr>
          <a:xfrm>
            <a:off x="8239734" y="1985453"/>
            <a:ext cx="864730" cy="864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66AE8-CD26-AC34-C53B-CE21A9B6637C}"/>
              </a:ext>
            </a:extLst>
          </p:cNvPr>
          <p:cNvSpPr/>
          <p:nvPr/>
        </p:nvSpPr>
        <p:spPr>
          <a:xfrm>
            <a:off x="9497723" y="1994913"/>
            <a:ext cx="864730" cy="864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AA93DC-C79B-429C-1372-924E1BACF138}"/>
              </a:ext>
            </a:extLst>
          </p:cNvPr>
          <p:cNvSpPr/>
          <p:nvPr/>
        </p:nvSpPr>
        <p:spPr>
          <a:xfrm>
            <a:off x="10765577" y="1974739"/>
            <a:ext cx="864730" cy="864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189E75-71FA-1A2E-A12E-DEE7759EA153}"/>
              </a:ext>
            </a:extLst>
          </p:cNvPr>
          <p:cNvSpPr/>
          <p:nvPr/>
        </p:nvSpPr>
        <p:spPr>
          <a:xfrm>
            <a:off x="2677213" y="171252"/>
            <a:ext cx="3591612" cy="1332782"/>
          </a:xfrm>
          <a:prstGeom prst="roundRect">
            <a:avLst>
              <a:gd name="adj" fmla="val 81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5B5ED9-6965-9936-120B-862B57D01D3B}"/>
              </a:ext>
            </a:extLst>
          </p:cNvPr>
          <p:cNvSpPr/>
          <p:nvPr/>
        </p:nvSpPr>
        <p:spPr>
          <a:xfrm>
            <a:off x="4072379" y="1602788"/>
            <a:ext cx="3866560" cy="2441541"/>
          </a:xfrm>
          <a:prstGeom prst="roundRect">
            <a:avLst>
              <a:gd name="adj" fmla="val 58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148F4D-59C8-E15D-0BC6-A078A0926C19}"/>
              </a:ext>
            </a:extLst>
          </p:cNvPr>
          <p:cNvSpPr/>
          <p:nvPr/>
        </p:nvSpPr>
        <p:spPr>
          <a:xfrm>
            <a:off x="311083" y="4143083"/>
            <a:ext cx="7627855" cy="2441541"/>
          </a:xfrm>
          <a:prstGeom prst="roundRect">
            <a:avLst>
              <a:gd name="adj" fmla="val 77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1E174D-F1E4-652A-8C2F-D319B47CB13E}"/>
              </a:ext>
            </a:extLst>
          </p:cNvPr>
          <p:cNvSpPr/>
          <p:nvPr/>
        </p:nvSpPr>
        <p:spPr>
          <a:xfrm>
            <a:off x="8056545" y="4143081"/>
            <a:ext cx="1783432" cy="2441541"/>
          </a:xfrm>
          <a:prstGeom prst="roundRect">
            <a:avLst>
              <a:gd name="adj" fmla="val 10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440A19-2DE1-9033-2929-98FC09FCB294}"/>
              </a:ext>
            </a:extLst>
          </p:cNvPr>
          <p:cNvSpPr/>
          <p:nvPr/>
        </p:nvSpPr>
        <p:spPr>
          <a:xfrm>
            <a:off x="6399227" y="171252"/>
            <a:ext cx="5387419" cy="1332782"/>
          </a:xfrm>
          <a:prstGeom prst="roundRect">
            <a:avLst>
              <a:gd name="adj" fmla="val 11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Graphic 11" descr="Australia with solid fill">
            <a:extLst>
              <a:ext uri="{FF2B5EF4-FFF2-40B4-BE49-F238E27FC236}">
                <a16:creationId xmlns:a16="http://schemas.microsoft.com/office/drawing/2014/main" id="{D26A00A7-F06E-C4A4-B4F2-705CE960F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043" r="35697" b="26692"/>
          <a:stretch/>
        </p:blipFill>
        <p:spPr>
          <a:xfrm>
            <a:off x="4383496" y="1746730"/>
            <a:ext cx="3127816" cy="220177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7203304-5DA9-90BB-1FC5-E73B43CC2A64}"/>
              </a:ext>
            </a:extLst>
          </p:cNvPr>
          <p:cNvSpPr/>
          <p:nvPr/>
        </p:nvSpPr>
        <p:spPr>
          <a:xfrm>
            <a:off x="6529922" y="2041504"/>
            <a:ext cx="806116" cy="806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000" dirty="0"/>
              <a:t>Say something about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5682BE-BD6D-C490-6D7C-D7ED96E2ECE5}"/>
              </a:ext>
            </a:extLst>
          </p:cNvPr>
          <p:cNvSpPr/>
          <p:nvPr/>
        </p:nvSpPr>
        <p:spPr>
          <a:xfrm>
            <a:off x="4247535" y="2004046"/>
            <a:ext cx="806116" cy="8061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000" dirty="0"/>
              <a:t>Say something about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DA5C35-7E93-E0B4-DA6E-B5E593CBC23F}"/>
              </a:ext>
            </a:extLst>
          </p:cNvPr>
          <p:cNvSpPr/>
          <p:nvPr/>
        </p:nvSpPr>
        <p:spPr>
          <a:xfrm>
            <a:off x="5865767" y="3025942"/>
            <a:ext cx="806116" cy="8061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000" dirty="0"/>
              <a:t>Say something about here</a:t>
            </a: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2F22EDD4-CCDA-A825-6C07-32A4857EE67B}"/>
              </a:ext>
            </a:extLst>
          </p:cNvPr>
          <p:cNvSpPr/>
          <p:nvPr/>
        </p:nvSpPr>
        <p:spPr>
          <a:xfrm>
            <a:off x="8074900" y="1840697"/>
            <a:ext cx="1154243" cy="1154243"/>
          </a:xfrm>
          <a:prstGeom prst="donut">
            <a:avLst>
              <a:gd name="adj" fmla="val 166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4BDDC47A-910C-2B9F-C919-ADB364D2399A}"/>
              </a:ext>
            </a:extLst>
          </p:cNvPr>
          <p:cNvSpPr/>
          <p:nvPr/>
        </p:nvSpPr>
        <p:spPr>
          <a:xfrm>
            <a:off x="9343098" y="1840697"/>
            <a:ext cx="1154243" cy="1154243"/>
          </a:xfrm>
          <a:prstGeom prst="donut">
            <a:avLst>
              <a:gd name="adj" fmla="val 166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73EDAAD0-9CB9-89D8-66FA-83050FB2EAF7}"/>
              </a:ext>
            </a:extLst>
          </p:cNvPr>
          <p:cNvSpPr/>
          <p:nvPr/>
        </p:nvSpPr>
        <p:spPr>
          <a:xfrm>
            <a:off x="10611296" y="1840697"/>
            <a:ext cx="1154243" cy="1154243"/>
          </a:xfrm>
          <a:prstGeom prst="donut">
            <a:avLst>
              <a:gd name="adj" fmla="val 166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2CBCFDF9-CC9A-F3E4-66B2-3BDE819DE4CB}"/>
              </a:ext>
            </a:extLst>
          </p:cNvPr>
          <p:cNvSpPr/>
          <p:nvPr/>
        </p:nvSpPr>
        <p:spPr>
          <a:xfrm>
            <a:off x="8084803" y="1840697"/>
            <a:ext cx="1142920" cy="1142920"/>
          </a:xfrm>
          <a:prstGeom prst="blockArc">
            <a:avLst>
              <a:gd name="adj1" fmla="val 16224954"/>
              <a:gd name="adj2" fmla="val 5542492"/>
              <a:gd name="adj3" fmla="val 168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5FBB1F74-36E0-5C8E-EEDC-B9A0EAD583FE}"/>
              </a:ext>
            </a:extLst>
          </p:cNvPr>
          <p:cNvSpPr/>
          <p:nvPr/>
        </p:nvSpPr>
        <p:spPr>
          <a:xfrm>
            <a:off x="9367078" y="1840697"/>
            <a:ext cx="1142920" cy="1142920"/>
          </a:xfrm>
          <a:prstGeom prst="blockArc">
            <a:avLst>
              <a:gd name="adj1" fmla="val 15764607"/>
              <a:gd name="adj2" fmla="val 5542492"/>
              <a:gd name="adj3" fmla="val 168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FE0C4B0F-84DE-B9B4-E9BD-9C82D6E8D8D5}"/>
              </a:ext>
            </a:extLst>
          </p:cNvPr>
          <p:cNvSpPr/>
          <p:nvPr/>
        </p:nvSpPr>
        <p:spPr>
          <a:xfrm>
            <a:off x="10623953" y="1840697"/>
            <a:ext cx="1142920" cy="1142920"/>
          </a:xfrm>
          <a:prstGeom prst="blockArc">
            <a:avLst>
              <a:gd name="adj1" fmla="val 16433963"/>
              <a:gd name="adj2" fmla="val 5542492"/>
              <a:gd name="adj3" fmla="val 168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1C2CD65-15BF-9B95-A72A-2A75E57A8116}"/>
              </a:ext>
            </a:extLst>
          </p:cNvPr>
          <p:cNvSpPr/>
          <p:nvPr/>
        </p:nvSpPr>
        <p:spPr>
          <a:xfrm>
            <a:off x="8597900" y="1840696"/>
            <a:ext cx="3168973" cy="2008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Graphic 26" descr="Pie chart with solid fill">
            <a:extLst>
              <a:ext uri="{FF2B5EF4-FFF2-40B4-BE49-F238E27FC236}">
                <a16:creationId xmlns:a16="http://schemas.microsoft.com/office/drawing/2014/main" id="{97B47A46-4C77-F1F1-EBDA-D3D48E145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8288" y="2140256"/>
            <a:ext cx="560258" cy="560258"/>
          </a:xfrm>
          <a:prstGeom prst="rect">
            <a:avLst/>
          </a:prstGeom>
        </p:spPr>
      </p:pic>
      <p:pic>
        <p:nvPicPr>
          <p:cNvPr id="29" name="Graphic 28" descr="Presentation with org chart with solid fill">
            <a:extLst>
              <a:ext uri="{FF2B5EF4-FFF2-40B4-BE49-F238E27FC236}">
                <a16:creationId xmlns:a16="http://schemas.microsoft.com/office/drawing/2014/main" id="{6BA93EAF-1E52-5DF1-8C34-F280EED08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0090" y="2184286"/>
            <a:ext cx="560258" cy="560258"/>
          </a:xfrm>
          <a:prstGeom prst="rect">
            <a:avLst/>
          </a:prstGeom>
        </p:spPr>
      </p:pic>
      <p:pic>
        <p:nvPicPr>
          <p:cNvPr id="31" name="Graphic 30" descr="Flowchart with solid fill">
            <a:extLst>
              <a:ext uri="{FF2B5EF4-FFF2-40B4-BE49-F238E27FC236}">
                <a16:creationId xmlns:a16="http://schemas.microsoft.com/office/drawing/2014/main" id="{4558CCD5-05CB-BEC0-50C6-D64405157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8003" y="2126975"/>
            <a:ext cx="560258" cy="56025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B3AF1A-76E8-D2CF-515D-DB2FFA5A30D1}"/>
              </a:ext>
            </a:extLst>
          </p:cNvPr>
          <p:cNvCxnSpPr/>
          <p:nvPr/>
        </p:nvCxnSpPr>
        <p:spPr>
          <a:xfrm>
            <a:off x="832338" y="5533292"/>
            <a:ext cx="676103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D5D730-1D95-E1C7-1840-6979C21FE121}"/>
              </a:ext>
            </a:extLst>
          </p:cNvPr>
          <p:cNvSpPr txBox="1"/>
          <p:nvPr/>
        </p:nvSpPr>
        <p:spPr>
          <a:xfrm>
            <a:off x="8014354" y="3162967"/>
            <a:ext cx="1241238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Something journey or data related goes in here – high level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1F3ADE-BB77-0670-A464-5C5D13455C0A}"/>
              </a:ext>
            </a:extLst>
          </p:cNvPr>
          <p:cNvSpPr txBox="1"/>
          <p:nvPr/>
        </p:nvSpPr>
        <p:spPr>
          <a:xfrm>
            <a:off x="9359996" y="3137723"/>
            <a:ext cx="1241238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Something journey or data related goes in here – high 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4D780-19CB-EC97-EA3D-C49A6A624B82}"/>
              </a:ext>
            </a:extLst>
          </p:cNvPr>
          <p:cNvSpPr txBox="1"/>
          <p:nvPr/>
        </p:nvSpPr>
        <p:spPr>
          <a:xfrm>
            <a:off x="10611296" y="3146727"/>
            <a:ext cx="1241238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Something journey or data related goes in here – high level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E537223-4BB9-3ABF-2C6A-E1434DB797A7}"/>
              </a:ext>
            </a:extLst>
          </p:cNvPr>
          <p:cNvSpPr/>
          <p:nvPr/>
        </p:nvSpPr>
        <p:spPr>
          <a:xfrm>
            <a:off x="1007942" y="4969425"/>
            <a:ext cx="653716" cy="275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/>
              <a:t>JAN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45B274-1083-2739-7D8F-4A15F2086CEE}"/>
              </a:ext>
            </a:extLst>
          </p:cNvPr>
          <p:cNvSpPr/>
          <p:nvPr/>
        </p:nvSpPr>
        <p:spPr>
          <a:xfrm>
            <a:off x="1226603" y="5425095"/>
            <a:ext cx="216393" cy="216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27BA43-9869-3840-1C62-44A577E03AD0}"/>
              </a:ext>
            </a:extLst>
          </p:cNvPr>
          <p:cNvSpPr txBox="1"/>
          <p:nvPr/>
        </p:nvSpPr>
        <p:spPr>
          <a:xfrm>
            <a:off x="714181" y="4456376"/>
            <a:ext cx="124123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050" dirty="0"/>
              <a:t>Notes about a milestone or deliverable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D4A73BD-0829-5368-F251-820970764284}"/>
              </a:ext>
            </a:extLst>
          </p:cNvPr>
          <p:cNvSpPr/>
          <p:nvPr/>
        </p:nvSpPr>
        <p:spPr>
          <a:xfrm>
            <a:off x="2184847" y="5425095"/>
            <a:ext cx="216393" cy="216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6CD80F-6EC2-14FA-055F-30EAD651EECB}"/>
              </a:ext>
            </a:extLst>
          </p:cNvPr>
          <p:cNvSpPr/>
          <p:nvPr/>
        </p:nvSpPr>
        <p:spPr>
          <a:xfrm>
            <a:off x="3143091" y="5425095"/>
            <a:ext cx="216393" cy="216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9C62D33-07E8-D6E4-9EDF-7A2D5E505150}"/>
              </a:ext>
            </a:extLst>
          </p:cNvPr>
          <p:cNvSpPr/>
          <p:nvPr/>
        </p:nvSpPr>
        <p:spPr>
          <a:xfrm>
            <a:off x="4101335" y="5425095"/>
            <a:ext cx="216393" cy="216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B04F339-D1BF-E7E3-199C-AE10818415EB}"/>
              </a:ext>
            </a:extLst>
          </p:cNvPr>
          <p:cNvSpPr/>
          <p:nvPr/>
        </p:nvSpPr>
        <p:spPr>
          <a:xfrm>
            <a:off x="5059579" y="5425095"/>
            <a:ext cx="216393" cy="216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3BFD75-8A16-4BDB-8D01-E9C62060E878}"/>
              </a:ext>
            </a:extLst>
          </p:cNvPr>
          <p:cNvSpPr/>
          <p:nvPr/>
        </p:nvSpPr>
        <p:spPr>
          <a:xfrm>
            <a:off x="6017823" y="5425095"/>
            <a:ext cx="216393" cy="216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92EEFB7-E794-96C5-1AC5-E79B3B202FF3}"/>
              </a:ext>
            </a:extLst>
          </p:cNvPr>
          <p:cNvSpPr/>
          <p:nvPr/>
        </p:nvSpPr>
        <p:spPr>
          <a:xfrm>
            <a:off x="1976017" y="5676244"/>
            <a:ext cx="653716" cy="275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/>
              <a:t>FEB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D9763-AACA-DCE6-65F7-C351661930B0}"/>
              </a:ext>
            </a:extLst>
          </p:cNvPr>
          <p:cNvSpPr txBox="1"/>
          <p:nvPr/>
        </p:nvSpPr>
        <p:spPr>
          <a:xfrm>
            <a:off x="1682256" y="6040456"/>
            <a:ext cx="124123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050" dirty="0"/>
              <a:t>Notes about a milestone or deliverable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108CCFE-8F93-997E-2F52-F930F3AFDFA4}"/>
              </a:ext>
            </a:extLst>
          </p:cNvPr>
          <p:cNvSpPr/>
          <p:nvPr/>
        </p:nvSpPr>
        <p:spPr>
          <a:xfrm>
            <a:off x="2932306" y="4969425"/>
            <a:ext cx="653716" cy="275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/>
              <a:t>MAR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97309F-002C-B219-FF6E-9037F3165B42}"/>
              </a:ext>
            </a:extLst>
          </p:cNvPr>
          <p:cNvSpPr txBox="1"/>
          <p:nvPr/>
        </p:nvSpPr>
        <p:spPr>
          <a:xfrm>
            <a:off x="2638545" y="4456376"/>
            <a:ext cx="124123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050" dirty="0"/>
              <a:t>Notes about a milestone or deliverable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21355A9-B997-9C34-9DC0-2A0532FB5681}"/>
              </a:ext>
            </a:extLst>
          </p:cNvPr>
          <p:cNvSpPr/>
          <p:nvPr/>
        </p:nvSpPr>
        <p:spPr>
          <a:xfrm>
            <a:off x="3900381" y="5676244"/>
            <a:ext cx="653716" cy="275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/>
              <a:t>APR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E13FA0-7265-9127-0FB7-4539E01396B0}"/>
              </a:ext>
            </a:extLst>
          </p:cNvPr>
          <p:cNvSpPr txBox="1"/>
          <p:nvPr/>
        </p:nvSpPr>
        <p:spPr>
          <a:xfrm>
            <a:off x="3606620" y="6040456"/>
            <a:ext cx="124123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050" dirty="0"/>
              <a:t>Notes about a milestone or deliverable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54CD02-6034-C4FA-AF5A-6BFE48C90ED4}"/>
              </a:ext>
            </a:extLst>
          </p:cNvPr>
          <p:cNvSpPr/>
          <p:nvPr/>
        </p:nvSpPr>
        <p:spPr>
          <a:xfrm>
            <a:off x="4856670" y="4969425"/>
            <a:ext cx="653716" cy="275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/>
              <a:t>MAY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5370EC-2279-EF76-C10B-1C5676E2108F}"/>
              </a:ext>
            </a:extLst>
          </p:cNvPr>
          <p:cNvSpPr txBox="1"/>
          <p:nvPr/>
        </p:nvSpPr>
        <p:spPr>
          <a:xfrm>
            <a:off x="4562909" y="4456376"/>
            <a:ext cx="124123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050" dirty="0"/>
              <a:t>Notes about a milestone or deliverable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08B29F2-697D-A694-101E-30F284AB2337}"/>
              </a:ext>
            </a:extLst>
          </p:cNvPr>
          <p:cNvSpPr/>
          <p:nvPr/>
        </p:nvSpPr>
        <p:spPr>
          <a:xfrm>
            <a:off x="5824745" y="5676244"/>
            <a:ext cx="653716" cy="275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/>
              <a:t>JUN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C75433-9B5F-EEC0-8B32-2DA4843075AC}"/>
              </a:ext>
            </a:extLst>
          </p:cNvPr>
          <p:cNvSpPr txBox="1"/>
          <p:nvPr/>
        </p:nvSpPr>
        <p:spPr>
          <a:xfrm>
            <a:off x="5530984" y="6017099"/>
            <a:ext cx="124123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050" dirty="0"/>
              <a:t>Notes about a milestone or deliverable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70F240B-1706-D900-16D9-FEC3AE00C63C}"/>
              </a:ext>
            </a:extLst>
          </p:cNvPr>
          <p:cNvSpPr/>
          <p:nvPr/>
        </p:nvSpPr>
        <p:spPr>
          <a:xfrm>
            <a:off x="7040511" y="5408881"/>
            <a:ext cx="216393" cy="2163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BA8876B-BB2F-BE21-ED5A-E4C5B6A3E991}"/>
              </a:ext>
            </a:extLst>
          </p:cNvPr>
          <p:cNvSpPr/>
          <p:nvPr/>
        </p:nvSpPr>
        <p:spPr>
          <a:xfrm>
            <a:off x="6837602" y="4953211"/>
            <a:ext cx="653716" cy="2753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dirty="0"/>
              <a:t>JUL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9E2BB-B85D-4D9C-8E69-B6BDA539DD51}"/>
              </a:ext>
            </a:extLst>
          </p:cNvPr>
          <p:cNvSpPr txBox="1"/>
          <p:nvPr/>
        </p:nvSpPr>
        <p:spPr>
          <a:xfrm>
            <a:off x="6543841" y="4440162"/>
            <a:ext cx="124123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050" dirty="0"/>
              <a:t>Notes about a milestone or deliverable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2688C0-56DA-E9F7-C7B6-320D595E477E}"/>
              </a:ext>
            </a:extLst>
          </p:cNvPr>
          <p:cNvSpPr txBox="1"/>
          <p:nvPr/>
        </p:nvSpPr>
        <p:spPr>
          <a:xfrm>
            <a:off x="4192059" y="1685655"/>
            <a:ext cx="25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GEOGRAPHICAL RELEASE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FB703E-AC24-1EDE-2BC7-AE692C9BB539}"/>
              </a:ext>
            </a:extLst>
          </p:cNvPr>
          <p:cNvSpPr txBox="1"/>
          <p:nvPr/>
        </p:nvSpPr>
        <p:spPr>
          <a:xfrm>
            <a:off x="540474" y="4101567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TIMELINE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71DB154-FC06-208A-268C-A142C4386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508332"/>
              </p:ext>
            </p:extLst>
          </p:nvPr>
        </p:nvGraphicFramePr>
        <p:xfrm>
          <a:off x="2293043" y="60424"/>
          <a:ext cx="2039005" cy="13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A217B0A1-3196-EF63-E218-4C4C4C1396F3}"/>
              </a:ext>
            </a:extLst>
          </p:cNvPr>
          <p:cNvSpPr txBox="1"/>
          <p:nvPr/>
        </p:nvSpPr>
        <p:spPr>
          <a:xfrm>
            <a:off x="4148272" y="318931"/>
            <a:ext cx="2039005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Make sure it’s really clear which bit of this pie chart is important. Give a percentage or use a bolder colour.</a:t>
            </a:r>
          </a:p>
          <a:p>
            <a:pPr>
              <a:lnSpc>
                <a:spcPct val="80000"/>
              </a:lnSpc>
            </a:pPr>
            <a:endParaRPr lang="en-AU" sz="1200" dirty="0"/>
          </a:p>
          <a:p>
            <a:pPr>
              <a:lnSpc>
                <a:spcPct val="80000"/>
              </a:lnSpc>
            </a:pPr>
            <a:r>
              <a:rPr lang="en-AU" sz="1200" dirty="0"/>
              <a:t>Note about this part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417424-407C-5185-4737-2398C1899D76}"/>
              </a:ext>
            </a:extLst>
          </p:cNvPr>
          <p:cNvSpPr txBox="1"/>
          <p:nvPr/>
        </p:nvSpPr>
        <p:spPr>
          <a:xfrm>
            <a:off x="3045436" y="534208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65%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41CA6FA-E1D0-FD3E-CE07-ED55D7D67A95}"/>
              </a:ext>
            </a:extLst>
          </p:cNvPr>
          <p:cNvSpPr/>
          <p:nvPr/>
        </p:nvSpPr>
        <p:spPr>
          <a:xfrm>
            <a:off x="9951645" y="4143081"/>
            <a:ext cx="1900889" cy="2441541"/>
          </a:xfrm>
          <a:prstGeom prst="roundRect">
            <a:avLst>
              <a:gd name="adj" fmla="val 104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F1B266-FF13-5948-BD9D-0BEF29273A73}"/>
              </a:ext>
            </a:extLst>
          </p:cNvPr>
          <p:cNvSpPr txBox="1"/>
          <p:nvPr/>
        </p:nvSpPr>
        <p:spPr>
          <a:xfrm>
            <a:off x="8193183" y="4242457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rial Black" panose="020B0A04020102020204" pitchFamily="34" charset="0"/>
              </a:rPr>
              <a:t>$250K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1460D9-40B9-0350-4367-8205F569BBA0}"/>
              </a:ext>
            </a:extLst>
          </p:cNvPr>
          <p:cNvCxnSpPr>
            <a:cxnSpLocks/>
          </p:cNvCxnSpPr>
          <p:nvPr/>
        </p:nvCxnSpPr>
        <p:spPr>
          <a:xfrm>
            <a:off x="8286424" y="4840104"/>
            <a:ext cx="135366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ED670FD-0D11-C329-A298-665223A6904F}"/>
              </a:ext>
            </a:extLst>
          </p:cNvPr>
          <p:cNvSpPr txBox="1"/>
          <p:nvPr/>
        </p:nvSpPr>
        <p:spPr>
          <a:xfrm>
            <a:off x="8074901" y="4914530"/>
            <a:ext cx="1765076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Sometimes a big number is all you need to show.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E27F1D-7527-5DEF-015B-B3A4875D84B3}"/>
              </a:ext>
            </a:extLst>
          </p:cNvPr>
          <p:cNvSpPr txBox="1"/>
          <p:nvPr/>
        </p:nvSpPr>
        <p:spPr>
          <a:xfrm>
            <a:off x="8157392" y="5364587"/>
            <a:ext cx="157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rial Black" panose="020B0A04020102020204" pitchFamily="34" charset="0"/>
              </a:rPr>
              <a:t>8 DAYS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0002A6-25D5-9A9A-B945-81CB97F341A8}"/>
              </a:ext>
            </a:extLst>
          </p:cNvPr>
          <p:cNvCxnSpPr>
            <a:cxnSpLocks/>
          </p:cNvCxnSpPr>
          <p:nvPr/>
        </p:nvCxnSpPr>
        <p:spPr>
          <a:xfrm>
            <a:off x="8286424" y="5887807"/>
            <a:ext cx="135366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4C74DD5-D705-EFDE-05BA-FF4F72482EF9}"/>
              </a:ext>
            </a:extLst>
          </p:cNvPr>
          <p:cNvSpPr txBox="1"/>
          <p:nvPr/>
        </p:nvSpPr>
        <p:spPr>
          <a:xfrm>
            <a:off x="8111765" y="5977613"/>
            <a:ext cx="1765076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Sometimes a big number is all you need to show.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A1C461-D254-D1D1-A9E9-1DF231CB9BB2}"/>
              </a:ext>
            </a:extLst>
          </p:cNvPr>
          <p:cNvGrpSpPr/>
          <p:nvPr/>
        </p:nvGrpSpPr>
        <p:grpSpPr>
          <a:xfrm>
            <a:off x="6526590" y="271924"/>
            <a:ext cx="311012" cy="1041242"/>
            <a:chOff x="6526590" y="257612"/>
            <a:chExt cx="311012" cy="1041242"/>
          </a:xfrm>
        </p:grpSpPr>
        <p:pic>
          <p:nvPicPr>
            <p:cNvPr id="68" name="Graphic 67" descr="Man with solid fill">
              <a:extLst>
                <a:ext uri="{FF2B5EF4-FFF2-40B4-BE49-F238E27FC236}">
                  <a16:creationId xmlns:a16="http://schemas.microsoft.com/office/drawing/2014/main" id="{DDC4CE07-60AD-4F40-2534-04D3A5D2B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69" name="Graphic 68" descr="Man with solid fill">
              <a:extLst>
                <a:ext uri="{FF2B5EF4-FFF2-40B4-BE49-F238E27FC236}">
                  <a16:creationId xmlns:a16="http://schemas.microsoft.com/office/drawing/2014/main" id="{A8DC0FE6-56ED-3410-1C0D-A095CC477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8158CAB-9BF5-8444-D1A7-A9D920B4AABC}"/>
              </a:ext>
            </a:extLst>
          </p:cNvPr>
          <p:cNvGrpSpPr/>
          <p:nvPr/>
        </p:nvGrpSpPr>
        <p:grpSpPr>
          <a:xfrm>
            <a:off x="6777474" y="271924"/>
            <a:ext cx="311012" cy="1041242"/>
            <a:chOff x="6526590" y="257612"/>
            <a:chExt cx="311012" cy="1041242"/>
          </a:xfrm>
        </p:grpSpPr>
        <p:pic>
          <p:nvPicPr>
            <p:cNvPr id="72" name="Graphic 71" descr="Man with solid fill">
              <a:extLst>
                <a:ext uri="{FF2B5EF4-FFF2-40B4-BE49-F238E27FC236}">
                  <a16:creationId xmlns:a16="http://schemas.microsoft.com/office/drawing/2014/main" id="{787DEA84-1DB7-859C-F176-A4138F180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73" name="Graphic 72" descr="Man with solid fill">
              <a:extLst>
                <a:ext uri="{FF2B5EF4-FFF2-40B4-BE49-F238E27FC236}">
                  <a16:creationId xmlns:a16="http://schemas.microsoft.com/office/drawing/2014/main" id="{9AD292CC-9F8A-6318-B4CE-DE6726782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8ED8700-B08C-0CAA-47C5-154EC2F597EB}"/>
              </a:ext>
            </a:extLst>
          </p:cNvPr>
          <p:cNvGrpSpPr/>
          <p:nvPr/>
        </p:nvGrpSpPr>
        <p:grpSpPr>
          <a:xfrm>
            <a:off x="7028358" y="271924"/>
            <a:ext cx="311012" cy="1041242"/>
            <a:chOff x="6526590" y="257612"/>
            <a:chExt cx="311012" cy="1041242"/>
          </a:xfrm>
        </p:grpSpPr>
        <p:pic>
          <p:nvPicPr>
            <p:cNvPr id="75" name="Graphic 74" descr="Man with solid fill">
              <a:extLst>
                <a:ext uri="{FF2B5EF4-FFF2-40B4-BE49-F238E27FC236}">
                  <a16:creationId xmlns:a16="http://schemas.microsoft.com/office/drawing/2014/main" id="{8698F785-9018-8E4E-B4F2-322329E69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76" name="Graphic 75" descr="Man with solid fill">
              <a:extLst>
                <a:ext uri="{FF2B5EF4-FFF2-40B4-BE49-F238E27FC236}">
                  <a16:creationId xmlns:a16="http://schemas.microsoft.com/office/drawing/2014/main" id="{A7D9049B-088D-09EB-30D7-D20061D26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25DA26-79AB-CE3C-34A7-520E3AC75BB1}"/>
              </a:ext>
            </a:extLst>
          </p:cNvPr>
          <p:cNvGrpSpPr/>
          <p:nvPr/>
        </p:nvGrpSpPr>
        <p:grpSpPr>
          <a:xfrm>
            <a:off x="7279242" y="271924"/>
            <a:ext cx="311012" cy="1041242"/>
            <a:chOff x="6526590" y="257612"/>
            <a:chExt cx="311012" cy="1041242"/>
          </a:xfrm>
        </p:grpSpPr>
        <p:pic>
          <p:nvPicPr>
            <p:cNvPr id="78" name="Graphic 77" descr="Man with solid fill">
              <a:extLst>
                <a:ext uri="{FF2B5EF4-FFF2-40B4-BE49-F238E27FC236}">
                  <a16:creationId xmlns:a16="http://schemas.microsoft.com/office/drawing/2014/main" id="{2E9A30EA-4D5D-2EE2-0E5E-3FB96FBB9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79" name="Graphic 78" descr="Man with solid fill">
              <a:extLst>
                <a:ext uri="{FF2B5EF4-FFF2-40B4-BE49-F238E27FC236}">
                  <a16:creationId xmlns:a16="http://schemas.microsoft.com/office/drawing/2014/main" id="{5F8B6B5F-F034-19D4-39BD-CBE303269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39EF45-56F8-F107-EFE7-B55FABA6D893}"/>
              </a:ext>
            </a:extLst>
          </p:cNvPr>
          <p:cNvGrpSpPr/>
          <p:nvPr/>
        </p:nvGrpSpPr>
        <p:grpSpPr>
          <a:xfrm>
            <a:off x="7530126" y="271924"/>
            <a:ext cx="311012" cy="1041242"/>
            <a:chOff x="6526590" y="257612"/>
            <a:chExt cx="311012" cy="1041242"/>
          </a:xfrm>
        </p:grpSpPr>
        <p:pic>
          <p:nvPicPr>
            <p:cNvPr id="81" name="Graphic 80" descr="Man with solid fill">
              <a:extLst>
                <a:ext uri="{FF2B5EF4-FFF2-40B4-BE49-F238E27FC236}">
                  <a16:creationId xmlns:a16="http://schemas.microsoft.com/office/drawing/2014/main" id="{1B03AEB9-A5D6-B8B3-7D01-ED6D9D4C8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82" name="Graphic 81" descr="Man with solid fill">
              <a:extLst>
                <a:ext uri="{FF2B5EF4-FFF2-40B4-BE49-F238E27FC236}">
                  <a16:creationId xmlns:a16="http://schemas.microsoft.com/office/drawing/2014/main" id="{EDAC1079-5402-44DD-401E-1A6A849E4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47C6BCF-60AD-BFCB-CC58-370D94C7112C}"/>
              </a:ext>
            </a:extLst>
          </p:cNvPr>
          <p:cNvGrpSpPr/>
          <p:nvPr/>
        </p:nvGrpSpPr>
        <p:grpSpPr>
          <a:xfrm>
            <a:off x="7781010" y="271924"/>
            <a:ext cx="311012" cy="1041242"/>
            <a:chOff x="6526590" y="257612"/>
            <a:chExt cx="311012" cy="1041242"/>
          </a:xfrm>
        </p:grpSpPr>
        <p:pic>
          <p:nvPicPr>
            <p:cNvPr id="84" name="Graphic 83" descr="Man with solid fill">
              <a:extLst>
                <a:ext uri="{FF2B5EF4-FFF2-40B4-BE49-F238E27FC236}">
                  <a16:creationId xmlns:a16="http://schemas.microsoft.com/office/drawing/2014/main" id="{09CCF050-1F0C-99D0-8415-94E61F68A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85" name="Graphic 84" descr="Man with solid fill">
              <a:extLst>
                <a:ext uri="{FF2B5EF4-FFF2-40B4-BE49-F238E27FC236}">
                  <a16:creationId xmlns:a16="http://schemas.microsoft.com/office/drawing/2014/main" id="{B60CF63B-247A-A505-F08F-04BB089B9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52C06E6-28BD-C479-C63C-E2BCE3BE35D8}"/>
              </a:ext>
            </a:extLst>
          </p:cNvPr>
          <p:cNvGrpSpPr/>
          <p:nvPr/>
        </p:nvGrpSpPr>
        <p:grpSpPr>
          <a:xfrm>
            <a:off x="8031894" y="271924"/>
            <a:ext cx="311012" cy="1041242"/>
            <a:chOff x="6526590" y="257612"/>
            <a:chExt cx="311012" cy="1041242"/>
          </a:xfrm>
        </p:grpSpPr>
        <p:pic>
          <p:nvPicPr>
            <p:cNvPr id="87" name="Graphic 86" descr="Man with solid fill">
              <a:extLst>
                <a:ext uri="{FF2B5EF4-FFF2-40B4-BE49-F238E27FC236}">
                  <a16:creationId xmlns:a16="http://schemas.microsoft.com/office/drawing/2014/main" id="{23A30C4C-908C-12CA-FBB5-40AC3F46E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88" name="Graphic 87" descr="Man with solid fill">
              <a:extLst>
                <a:ext uri="{FF2B5EF4-FFF2-40B4-BE49-F238E27FC236}">
                  <a16:creationId xmlns:a16="http://schemas.microsoft.com/office/drawing/2014/main" id="{85ADD9B4-AAF6-C96E-AADE-509717D3B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32588AE-418C-94ED-C41C-6EABCAEF8217}"/>
              </a:ext>
            </a:extLst>
          </p:cNvPr>
          <p:cNvGrpSpPr/>
          <p:nvPr/>
        </p:nvGrpSpPr>
        <p:grpSpPr>
          <a:xfrm>
            <a:off x="8282778" y="271924"/>
            <a:ext cx="311012" cy="1041242"/>
            <a:chOff x="6526590" y="257612"/>
            <a:chExt cx="311012" cy="1041242"/>
          </a:xfrm>
        </p:grpSpPr>
        <p:pic>
          <p:nvPicPr>
            <p:cNvPr id="90" name="Graphic 89" descr="Man with solid fill">
              <a:extLst>
                <a:ext uri="{FF2B5EF4-FFF2-40B4-BE49-F238E27FC236}">
                  <a16:creationId xmlns:a16="http://schemas.microsoft.com/office/drawing/2014/main" id="{5F370EA2-828E-CD16-AC20-63C18DA65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91" name="Graphic 90" descr="Man with solid fill">
              <a:extLst>
                <a:ext uri="{FF2B5EF4-FFF2-40B4-BE49-F238E27FC236}">
                  <a16:creationId xmlns:a16="http://schemas.microsoft.com/office/drawing/2014/main" id="{A7AA463E-15A8-F84F-5041-BEA7A8426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B509D7B-E968-3F74-6C33-6C0C1E08AE5E}"/>
              </a:ext>
            </a:extLst>
          </p:cNvPr>
          <p:cNvGrpSpPr/>
          <p:nvPr/>
        </p:nvGrpSpPr>
        <p:grpSpPr>
          <a:xfrm>
            <a:off x="8533662" y="271924"/>
            <a:ext cx="311012" cy="1041242"/>
            <a:chOff x="6526590" y="257612"/>
            <a:chExt cx="311012" cy="1041242"/>
          </a:xfrm>
        </p:grpSpPr>
        <p:pic>
          <p:nvPicPr>
            <p:cNvPr id="93" name="Graphic 92" descr="Man with solid fill">
              <a:extLst>
                <a:ext uri="{FF2B5EF4-FFF2-40B4-BE49-F238E27FC236}">
                  <a16:creationId xmlns:a16="http://schemas.microsoft.com/office/drawing/2014/main" id="{A59E04D9-02C9-B929-1D5C-FF55852AD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94" name="Graphic 93" descr="Man with solid fill">
              <a:extLst>
                <a:ext uri="{FF2B5EF4-FFF2-40B4-BE49-F238E27FC236}">
                  <a16:creationId xmlns:a16="http://schemas.microsoft.com/office/drawing/2014/main" id="{0A26D5C9-FA9A-4441-E9F0-7AF668A33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1B3964-77FA-138B-204A-BD2DF3221311}"/>
              </a:ext>
            </a:extLst>
          </p:cNvPr>
          <p:cNvGrpSpPr/>
          <p:nvPr/>
        </p:nvGrpSpPr>
        <p:grpSpPr>
          <a:xfrm>
            <a:off x="8784546" y="271924"/>
            <a:ext cx="311012" cy="1041242"/>
            <a:chOff x="6526590" y="257612"/>
            <a:chExt cx="311012" cy="1041242"/>
          </a:xfrm>
        </p:grpSpPr>
        <p:pic>
          <p:nvPicPr>
            <p:cNvPr id="96" name="Graphic 95" descr="Man with solid fill">
              <a:extLst>
                <a:ext uri="{FF2B5EF4-FFF2-40B4-BE49-F238E27FC236}">
                  <a16:creationId xmlns:a16="http://schemas.microsoft.com/office/drawing/2014/main" id="{BF208507-9A89-E384-28B3-7EBE686E7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97" name="Graphic 96" descr="Man with solid fill">
              <a:extLst>
                <a:ext uri="{FF2B5EF4-FFF2-40B4-BE49-F238E27FC236}">
                  <a16:creationId xmlns:a16="http://schemas.microsoft.com/office/drawing/2014/main" id="{278E0180-19F5-C654-4301-52CDB85D7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F97622C-CFAD-F7E8-E2EB-6C1D4BCE1288}"/>
              </a:ext>
            </a:extLst>
          </p:cNvPr>
          <p:cNvGrpSpPr/>
          <p:nvPr/>
        </p:nvGrpSpPr>
        <p:grpSpPr>
          <a:xfrm>
            <a:off x="9035430" y="271924"/>
            <a:ext cx="311012" cy="1041242"/>
            <a:chOff x="6526590" y="257612"/>
            <a:chExt cx="311012" cy="1041242"/>
          </a:xfrm>
        </p:grpSpPr>
        <p:pic>
          <p:nvPicPr>
            <p:cNvPr id="99" name="Graphic 98" descr="Man with solid fill">
              <a:extLst>
                <a:ext uri="{FF2B5EF4-FFF2-40B4-BE49-F238E27FC236}">
                  <a16:creationId xmlns:a16="http://schemas.microsoft.com/office/drawing/2014/main" id="{2B8EAB47-C1D9-09E0-1995-43DBD059D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100" name="Graphic 99" descr="Man with solid fill">
              <a:extLst>
                <a:ext uri="{FF2B5EF4-FFF2-40B4-BE49-F238E27FC236}">
                  <a16:creationId xmlns:a16="http://schemas.microsoft.com/office/drawing/2014/main" id="{DA0A8056-6325-95C5-ABCE-0635E64A6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BD3F65D-86F8-7729-8987-D378869D0172}"/>
              </a:ext>
            </a:extLst>
          </p:cNvPr>
          <p:cNvGrpSpPr/>
          <p:nvPr/>
        </p:nvGrpSpPr>
        <p:grpSpPr>
          <a:xfrm>
            <a:off x="9286314" y="271924"/>
            <a:ext cx="311012" cy="1041242"/>
            <a:chOff x="6526590" y="257612"/>
            <a:chExt cx="311012" cy="1041242"/>
          </a:xfrm>
        </p:grpSpPr>
        <p:pic>
          <p:nvPicPr>
            <p:cNvPr id="102" name="Graphic 101" descr="Man with solid fill">
              <a:extLst>
                <a:ext uri="{FF2B5EF4-FFF2-40B4-BE49-F238E27FC236}">
                  <a16:creationId xmlns:a16="http://schemas.microsoft.com/office/drawing/2014/main" id="{0E62BE20-D8D0-3036-843A-F966E181F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103" name="Graphic 102" descr="Man with solid fill">
              <a:extLst>
                <a:ext uri="{FF2B5EF4-FFF2-40B4-BE49-F238E27FC236}">
                  <a16:creationId xmlns:a16="http://schemas.microsoft.com/office/drawing/2014/main" id="{54A541BA-3947-9444-C38A-36D9E8DD9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E7A08EA-99D5-C784-12C8-04C62DCDD4E5}"/>
              </a:ext>
            </a:extLst>
          </p:cNvPr>
          <p:cNvGrpSpPr/>
          <p:nvPr/>
        </p:nvGrpSpPr>
        <p:grpSpPr>
          <a:xfrm>
            <a:off x="9537198" y="271924"/>
            <a:ext cx="311012" cy="1041242"/>
            <a:chOff x="6526590" y="257612"/>
            <a:chExt cx="311012" cy="1041242"/>
          </a:xfrm>
        </p:grpSpPr>
        <p:pic>
          <p:nvPicPr>
            <p:cNvPr id="105" name="Graphic 104" descr="Man with solid fill">
              <a:extLst>
                <a:ext uri="{FF2B5EF4-FFF2-40B4-BE49-F238E27FC236}">
                  <a16:creationId xmlns:a16="http://schemas.microsoft.com/office/drawing/2014/main" id="{61FD811E-CAE7-ED62-85FD-DFFBEEA26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106" name="Graphic 105" descr="Man with solid fill">
              <a:extLst>
                <a:ext uri="{FF2B5EF4-FFF2-40B4-BE49-F238E27FC236}">
                  <a16:creationId xmlns:a16="http://schemas.microsoft.com/office/drawing/2014/main" id="{504E2048-75C4-3C46-94A7-9ECBD0341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904C51F-ED95-747C-BA10-0A95B86A892C}"/>
              </a:ext>
            </a:extLst>
          </p:cNvPr>
          <p:cNvGrpSpPr/>
          <p:nvPr/>
        </p:nvGrpSpPr>
        <p:grpSpPr>
          <a:xfrm>
            <a:off x="9788082" y="271924"/>
            <a:ext cx="311012" cy="1041242"/>
            <a:chOff x="6526590" y="257612"/>
            <a:chExt cx="311012" cy="1041242"/>
          </a:xfrm>
        </p:grpSpPr>
        <p:pic>
          <p:nvPicPr>
            <p:cNvPr id="108" name="Graphic 107" descr="Man with solid fill">
              <a:extLst>
                <a:ext uri="{FF2B5EF4-FFF2-40B4-BE49-F238E27FC236}">
                  <a16:creationId xmlns:a16="http://schemas.microsoft.com/office/drawing/2014/main" id="{99E61E92-B494-3FF3-AABB-FCB7D6D20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109" name="Graphic 108" descr="Man with solid fill">
              <a:extLst>
                <a:ext uri="{FF2B5EF4-FFF2-40B4-BE49-F238E27FC236}">
                  <a16:creationId xmlns:a16="http://schemas.microsoft.com/office/drawing/2014/main" id="{D86C09CE-A447-C34D-7663-9972D8D36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2802B9B-3821-74A7-4E3A-76EE06149B3F}"/>
              </a:ext>
            </a:extLst>
          </p:cNvPr>
          <p:cNvGrpSpPr/>
          <p:nvPr/>
        </p:nvGrpSpPr>
        <p:grpSpPr>
          <a:xfrm>
            <a:off x="10026880" y="271924"/>
            <a:ext cx="311012" cy="1041242"/>
            <a:chOff x="6526590" y="257612"/>
            <a:chExt cx="311012" cy="1041242"/>
          </a:xfrm>
        </p:grpSpPr>
        <p:pic>
          <p:nvPicPr>
            <p:cNvPr id="111" name="Graphic 110" descr="Man with solid fill">
              <a:extLst>
                <a:ext uri="{FF2B5EF4-FFF2-40B4-BE49-F238E27FC236}">
                  <a16:creationId xmlns:a16="http://schemas.microsoft.com/office/drawing/2014/main" id="{29FD40D8-35D0-2965-9BC1-CE720BCE2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26590" y="257612"/>
              <a:ext cx="306664" cy="498913"/>
            </a:xfrm>
            <a:prstGeom prst="rect">
              <a:avLst/>
            </a:prstGeom>
          </p:spPr>
        </p:pic>
        <p:pic>
          <p:nvPicPr>
            <p:cNvPr id="112" name="Graphic 111" descr="Man with solid fill">
              <a:extLst>
                <a:ext uri="{FF2B5EF4-FFF2-40B4-BE49-F238E27FC236}">
                  <a16:creationId xmlns:a16="http://schemas.microsoft.com/office/drawing/2014/main" id="{31D1AA9C-CEFF-91F7-9BCD-48FEC947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26001" r="12532"/>
            <a:stretch/>
          </p:blipFill>
          <p:spPr>
            <a:xfrm>
              <a:off x="6530938" y="799941"/>
              <a:ext cx="306664" cy="498913"/>
            </a:xfrm>
            <a:prstGeom prst="rect">
              <a:avLst/>
            </a:prstGeom>
          </p:spPr>
        </p:pic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F66FEC0-59A2-8CDD-8F68-BA1839126F46}"/>
              </a:ext>
            </a:extLst>
          </p:cNvPr>
          <p:cNvSpPr txBox="1"/>
          <p:nvPr/>
        </p:nvSpPr>
        <p:spPr>
          <a:xfrm>
            <a:off x="10281470" y="679064"/>
            <a:ext cx="1484069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80% of little people are always good to show for stats involving people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B02A9C6-C9DF-6AEF-FD92-AC456A20403F}"/>
              </a:ext>
            </a:extLst>
          </p:cNvPr>
          <p:cNvSpPr txBox="1"/>
          <p:nvPr/>
        </p:nvSpPr>
        <p:spPr>
          <a:xfrm>
            <a:off x="10419404" y="23595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rial Black" panose="020B0A04020102020204" pitchFamily="34" charset="0"/>
              </a:rPr>
              <a:t>80%</a:t>
            </a:r>
          </a:p>
        </p:txBody>
      </p:sp>
      <p:pic>
        <p:nvPicPr>
          <p:cNvPr id="116" name="Graphic 115" descr="Man with solid fill">
            <a:extLst>
              <a:ext uri="{FF2B5EF4-FFF2-40B4-BE49-F238E27FC236}">
                <a16:creationId xmlns:a16="http://schemas.microsoft.com/office/drawing/2014/main" id="{A76125C4-CDA0-2628-32A2-E0DC194093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7899" y="1920783"/>
            <a:ext cx="914400" cy="914400"/>
          </a:xfrm>
          <a:prstGeom prst="rect">
            <a:avLst/>
          </a:prstGeom>
        </p:spPr>
      </p:pic>
      <p:pic>
        <p:nvPicPr>
          <p:cNvPr id="118" name="Graphic 117" descr="Woman with solid fill">
            <a:extLst>
              <a:ext uri="{FF2B5EF4-FFF2-40B4-BE49-F238E27FC236}">
                <a16:creationId xmlns:a16="http://schemas.microsoft.com/office/drawing/2014/main" id="{ADDDAFD8-4A42-363A-6B64-2C918A5C9E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9786" y="1895570"/>
            <a:ext cx="914400" cy="914400"/>
          </a:xfrm>
          <a:prstGeom prst="rect">
            <a:avLst/>
          </a:prstGeom>
        </p:spPr>
      </p:pic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345929-07DC-6F9F-42C8-946B3060F78D}"/>
              </a:ext>
            </a:extLst>
          </p:cNvPr>
          <p:cNvSpPr/>
          <p:nvPr/>
        </p:nvSpPr>
        <p:spPr>
          <a:xfrm>
            <a:off x="952748" y="2304910"/>
            <a:ext cx="708910" cy="1704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150B40D-8425-8C7B-EF6A-66621F0BA8A6}"/>
              </a:ext>
            </a:extLst>
          </p:cNvPr>
          <p:cNvSpPr/>
          <p:nvPr/>
        </p:nvSpPr>
        <p:spPr>
          <a:xfrm>
            <a:off x="1474785" y="2304910"/>
            <a:ext cx="170406" cy="1704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604BD3E7-B36A-C31B-4FC1-059D833AF930}"/>
              </a:ext>
            </a:extLst>
          </p:cNvPr>
          <p:cNvSpPr/>
          <p:nvPr/>
        </p:nvSpPr>
        <p:spPr>
          <a:xfrm>
            <a:off x="2682011" y="2292780"/>
            <a:ext cx="1197772" cy="170406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552AB1A8-7E6F-1D6B-366E-997E2C4E9DE7}"/>
              </a:ext>
            </a:extLst>
          </p:cNvPr>
          <p:cNvSpPr/>
          <p:nvPr/>
        </p:nvSpPr>
        <p:spPr>
          <a:xfrm>
            <a:off x="2667239" y="2292780"/>
            <a:ext cx="929172" cy="1704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F12705A-C954-CD27-3893-0A04315D4F25}"/>
              </a:ext>
            </a:extLst>
          </p:cNvPr>
          <p:cNvSpPr/>
          <p:nvPr/>
        </p:nvSpPr>
        <p:spPr>
          <a:xfrm>
            <a:off x="3524696" y="2292780"/>
            <a:ext cx="170406" cy="1704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0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031F9E5-5A01-C387-015A-A201ECB04DA7}"/>
              </a:ext>
            </a:extLst>
          </p:cNvPr>
          <p:cNvSpPr txBox="1"/>
          <p:nvPr/>
        </p:nvSpPr>
        <p:spPr>
          <a:xfrm>
            <a:off x="858089" y="1813924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latin typeface="Arial Black" panose="020B0A04020102020204" pitchFamily="34" charset="0"/>
              </a:rPr>
              <a:t>50%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C63D2D-699B-9595-BAC4-38F9EA24929A}"/>
              </a:ext>
            </a:extLst>
          </p:cNvPr>
          <p:cNvSpPr txBox="1"/>
          <p:nvPr/>
        </p:nvSpPr>
        <p:spPr>
          <a:xfrm>
            <a:off x="2637253" y="185476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80%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DFF49D-7DF7-CA7A-AB39-4AB7C0BEA12F}"/>
              </a:ext>
            </a:extLst>
          </p:cNvPr>
          <p:cNvSpPr txBox="1"/>
          <p:nvPr/>
        </p:nvSpPr>
        <p:spPr>
          <a:xfrm>
            <a:off x="411513" y="3235473"/>
            <a:ext cx="1451852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050" dirty="0"/>
              <a:t>Note about a segment of your audience, could be gender or role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980367F-0BDE-2316-4B9B-09662149F8D6}"/>
              </a:ext>
            </a:extLst>
          </p:cNvPr>
          <p:cNvSpPr txBox="1"/>
          <p:nvPr/>
        </p:nvSpPr>
        <p:spPr>
          <a:xfrm>
            <a:off x="2101740" y="3204358"/>
            <a:ext cx="1451852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050" dirty="0"/>
              <a:t>Note about a segment of your audience, could be gender or role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C39C54D-036F-F653-5464-0ACAE7DFA68E}"/>
              </a:ext>
            </a:extLst>
          </p:cNvPr>
          <p:cNvSpPr txBox="1"/>
          <p:nvPr/>
        </p:nvSpPr>
        <p:spPr>
          <a:xfrm>
            <a:off x="404360" y="2845897"/>
            <a:ext cx="100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2"/>
                </a:solidFill>
              </a:rPr>
              <a:t>COHORT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4734E79-8D43-5889-EDCE-C1E46E460DAB}"/>
              </a:ext>
            </a:extLst>
          </p:cNvPr>
          <p:cNvSpPr txBox="1"/>
          <p:nvPr/>
        </p:nvSpPr>
        <p:spPr>
          <a:xfrm>
            <a:off x="2183891" y="2837977"/>
            <a:ext cx="100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COHORT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CA1857D-BAAF-8846-90EA-128B1E375DBF}"/>
              </a:ext>
            </a:extLst>
          </p:cNvPr>
          <p:cNvGrpSpPr/>
          <p:nvPr/>
        </p:nvGrpSpPr>
        <p:grpSpPr>
          <a:xfrm>
            <a:off x="10413045" y="4282237"/>
            <a:ext cx="967423" cy="1179611"/>
            <a:chOff x="10449137" y="4408657"/>
            <a:chExt cx="967423" cy="1179611"/>
          </a:xfrm>
        </p:grpSpPr>
        <p:grpSp>
          <p:nvGrpSpPr>
            <p:cNvPr id="134" name="Graphic 132" descr="Daily calendar with solid fill">
              <a:extLst>
                <a:ext uri="{FF2B5EF4-FFF2-40B4-BE49-F238E27FC236}">
                  <a16:creationId xmlns:a16="http://schemas.microsoft.com/office/drawing/2014/main" id="{0FDAD332-B278-4C9D-F4A4-53A6A8F51F31}"/>
                </a:ext>
              </a:extLst>
            </p:cNvPr>
            <p:cNvGrpSpPr/>
            <p:nvPr/>
          </p:nvGrpSpPr>
          <p:grpSpPr>
            <a:xfrm>
              <a:off x="10449137" y="4408657"/>
              <a:ext cx="967423" cy="284536"/>
              <a:chOff x="10453364" y="4330514"/>
              <a:chExt cx="967423" cy="284536"/>
            </a:xfrm>
            <a:solidFill>
              <a:schemeClr val="bg1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0838E18-69EB-EB19-51A4-F9BFF0ADA14D}"/>
                  </a:ext>
                </a:extLst>
              </p:cNvPr>
              <p:cNvSpPr/>
              <p:nvPr/>
            </p:nvSpPr>
            <p:spPr>
              <a:xfrm>
                <a:off x="10624086" y="4330514"/>
                <a:ext cx="85360" cy="170721"/>
              </a:xfrm>
              <a:custGeom>
                <a:avLst/>
                <a:gdLst>
                  <a:gd name="connsiteX0" fmla="*/ 42680 w 85360"/>
                  <a:gd name="connsiteY0" fmla="*/ 170722 h 170721"/>
                  <a:gd name="connsiteX1" fmla="*/ 85361 w 85360"/>
                  <a:gd name="connsiteY1" fmla="*/ 128041 h 170721"/>
                  <a:gd name="connsiteX2" fmla="*/ 85361 w 85360"/>
                  <a:gd name="connsiteY2" fmla="*/ 42680 h 170721"/>
                  <a:gd name="connsiteX3" fmla="*/ 42680 w 85360"/>
                  <a:gd name="connsiteY3" fmla="*/ 0 h 170721"/>
                  <a:gd name="connsiteX4" fmla="*/ 0 w 85360"/>
                  <a:gd name="connsiteY4" fmla="*/ 42680 h 170721"/>
                  <a:gd name="connsiteX5" fmla="*/ 0 w 85360"/>
                  <a:gd name="connsiteY5" fmla="*/ 128041 h 170721"/>
                  <a:gd name="connsiteX6" fmla="*/ 42680 w 85360"/>
                  <a:gd name="connsiteY6" fmla="*/ 170722 h 17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60" h="170721">
                    <a:moveTo>
                      <a:pt x="42680" y="170722"/>
                    </a:moveTo>
                    <a:cubicBezTo>
                      <a:pt x="66866" y="170722"/>
                      <a:pt x="85361" y="152227"/>
                      <a:pt x="85361" y="128041"/>
                    </a:cubicBezTo>
                    <a:lnTo>
                      <a:pt x="85361" y="42680"/>
                    </a:lnTo>
                    <a:cubicBezTo>
                      <a:pt x="85361" y="18495"/>
                      <a:pt x="66866" y="0"/>
                      <a:pt x="42680" y="0"/>
                    </a:cubicBezTo>
                    <a:cubicBezTo>
                      <a:pt x="18495" y="0"/>
                      <a:pt x="0" y="18495"/>
                      <a:pt x="0" y="42680"/>
                    </a:cubicBezTo>
                    <a:lnTo>
                      <a:pt x="0" y="128041"/>
                    </a:lnTo>
                    <a:cubicBezTo>
                      <a:pt x="0" y="152227"/>
                      <a:pt x="18495" y="170722"/>
                      <a:pt x="42680" y="170722"/>
                    </a:cubicBezTo>
                    <a:close/>
                  </a:path>
                </a:pathLst>
              </a:custGeom>
              <a:grpFill/>
              <a:ln w="14188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A2A1D12-8B9F-0A8A-59B9-58B74BD7108F}"/>
                  </a:ext>
                </a:extLst>
              </p:cNvPr>
              <p:cNvSpPr/>
              <p:nvPr/>
            </p:nvSpPr>
            <p:spPr>
              <a:xfrm>
                <a:off x="11164705" y="4330514"/>
                <a:ext cx="85360" cy="170721"/>
              </a:xfrm>
              <a:custGeom>
                <a:avLst/>
                <a:gdLst>
                  <a:gd name="connsiteX0" fmla="*/ 42680 w 85360"/>
                  <a:gd name="connsiteY0" fmla="*/ 170722 h 170721"/>
                  <a:gd name="connsiteX1" fmla="*/ 85361 w 85360"/>
                  <a:gd name="connsiteY1" fmla="*/ 128041 h 170721"/>
                  <a:gd name="connsiteX2" fmla="*/ 85361 w 85360"/>
                  <a:gd name="connsiteY2" fmla="*/ 42680 h 170721"/>
                  <a:gd name="connsiteX3" fmla="*/ 42680 w 85360"/>
                  <a:gd name="connsiteY3" fmla="*/ 0 h 170721"/>
                  <a:gd name="connsiteX4" fmla="*/ 0 w 85360"/>
                  <a:gd name="connsiteY4" fmla="*/ 42680 h 170721"/>
                  <a:gd name="connsiteX5" fmla="*/ 0 w 85360"/>
                  <a:gd name="connsiteY5" fmla="*/ 128041 h 170721"/>
                  <a:gd name="connsiteX6" fmla="*/ 42680 w 85360"/>
                  <a:gd name="connsiteY6" fmla="*/ 170722 h 17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60" h="170721">
                    <a:moveTo>
                      <a:pt x="42680" y="170722"/>
                    </a:moveTo>
                    <a:cubicBezTo>
                      <a:pt x="66866" y="170722"/>
                      <a:pt x="85361" y="152227"/>
                      <a:pt x="85361" y="128041"/>
                    </a:cubicBezTo>
                    <a:lnTo>
                      <a:pt x="85361" y="42680"/>
                    </a:lnTo>
                    <a:cubicBezTo>
                      <a:pt x="85361" y="18495"/>
                      <a:pt x="66866" y="0"/>
                      <a:pt x="42680" y="0"/>
                    </a:cubicBezTo>
                    <a:cubicBezTo>
                      <a:pt x="18495" y="0"/>
                      <a:pt x="0" y="18495"/>
                      <a:pt x="0" y="42680"/>
                    </a:cubicBezTo>
                    <a:lnTo>
                      <a:pt x="0" y="128041"/>
                    </a:lnTo>
                    <a:cubicBezTo>
                      <a:pt x="0" y="152227"/>
                      <a:pt x="18495" y="170722"/>
                      <a:pt x="42680" y="170722"/>
                    </a:cubicBezTo>
                    <a:close/>
                  </a:path>
                </a:pathLst>
              </a:custGeom>
              <a:grpFill/>
              <a:ln w="14188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07A56F2-141F-930F-C598-702D373C996A}"/>
                  </a:ext>
                </a:extLst>
              </p:cNvPr>
              <p:cNvSpPr/>
              <p:nvPr/>
            </p:nvSpPr>
            <p:spPr>
              <a:xfrm>
                <a:off x="10453364" y="4415875"/>
                <a:ext cx="967423" cy="199175"/>
              </a:xfrm>
              <a:custGeom>
                <a:avLst/>
                <a:gdLst>
                  <a:gd name="connsiteX0" fmla="*/ 853609 w 967423"/>
                  <a:gd name="connsiteY0" fmla="*/ 0 h 199175"/>
                  <a:gd name="connsiteX1" fmla="*/ 853609 w 967423"/>
                  <a:gd name="connsiteY1" fmla="*/ 42680 h 199175"/>
                  <a:gd name="connsiteX2" fmla="*/ 754022 w 967423"/>
                  <a:gd name="connsiteY2" fmla="*/ 142268 h 199175"/>
                  <a:gd name="connsiteX3" fmla="*/ 654434 w 967423"/>
                  <a:gd name="connsiteY3" fmla="*/ 42680 h 199175"/>
                  <a:gd name="connsiteX4" fmla="*/ 654434 w 967423"/>
                  <a:gd name="connsiteY4" fmla="*/ 0 h 199175"/>
                  <a:gd name="connsiteX5" fmla="*/ 312990 w 967423"/>
                  <a:gd name="connsiteY5" fmla="*/ 0 h 199175"/>
                  <a:gd name="connsiteX6" fmla="*/ 312990 w 967423"/>
                  <a:gd name="connsiteY6" fmla="*/ 42680 h 199175"/>
                  <a:gd name="connsiteX7" fmla="*/ 213402 w 967423"/>
                  <a:gd name="connsiteY7" fmla="*/ 142268 h 199175"/>
                  <a:gd name="connsiteX8" fmla="*/ 113815 w 967423"/>
                  <a:gd name="connsiteY8" fmla="*/ 42680 h 199175"/>
                  <a:gd name="connsiteX9" fmla="*/ 113815 w 967423"/>
                  <a:gd name="connsiteY9" fmla="*/ 0 h 199175"/>
                  <a:gd name="connsiteX10" fmla="*/ 0 w 967423"/>
                  <a:gd name="connsiteY10" fmla="*/ 0 h 199175"/>
                  <a:gd name="connsiteX11" fmla="*/ 0 w 967423"/>
                  <a:gd name="connsiteY11" fmla="*/ 199176 h 199175"/>
                  <a:gd name="connsiteX12" fmla="*/ 967424 w 967423"/>
                  <a:gd name="connsiteY12" fmla="*/ 199176 h 199175"/>
                  <a:gd name="connsiteX13" fmla="*/ 967424 w 967423"/>
                  <a:gd name="connsiteY13" fmla="*/ 0 h 199175"/>
                  <a:gd name="connsiteX14" fmla="*/ 853609 w 967423"/>
                  <a:gd name="connsiteY14" fmla="*/ 0 h 19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7423" h="199175">
                    <a:moveTo>
                      <a:pt x="853609" y="0"/>
                    </a:moveTo>
                    <a:lnTo>
                      <a:pt x="853609" y="42680"/>
                    </a:lnTo>
                    <a:cubicBezTo>
                      <a:pt x="853609" y="98165"/>
                      <a:pt x="809506" y="142268"/>
                      <a:pt x="754022" y="142268"/>
                    </a:cubicBezTo>
                    <a:cubicBezTo>
                      <a:pt x="698537" y="142268"/>
                      <a:pt x="654434" y="98165"/>
                      <a:pt x="654434" y="42680"/>
                    </a:cubicBezTo>
                    <a:lnTo>
                      <a:pt x="654434" y="0"/>
                    </a:lnTo>
                    <a:lnTo>
                      <a:pt x="312990" y="0"/>
                    </a:lnTo>
                    <a:lnTo>
                      <a:pt x="312990" y="42680"/>
                    </a:lnTo>
                    <a:cubicBezTo>
                      <a:pt x="312990" y="98165"/>
                      <a:pt x="268887" y="142268"/>
                      <a:pt x="213402" y="142268"/>
                    </a:cubicBezTo>
                    <a:cubicBezTo>
                      <a:pt x="157918" y="142268"/>
                      <a:pt x="113815" y="98165"/>
                      <a:pt x="113815" y="42680"/>
                    </a:cubicBezTo>
                    <a:lnTo>
                      <a:pt x="113815" y="0"/>
                    </a:lnTo>
                    <a:lnTo>
                      <a:pt x="0" y="0"/>
                    </a:lnTo>
                    <a:lnTo>
                      <a:pt x="0" y="199176"/>
                    </a:lnTo>
                    <a:lnTo>
                      <a:pt x="967424" y="199176"/>
                    </a:lnTo>
                    <a:lnTo>
                      <a:pt x="967424" y="0"/>
                    </a:lnTo>
                    <a:lnTo>
                      <a:pt x="853609" y="0"/>
                    </a:lnTo>
                    <a:close/>
                  </a:path>
                </a:pathLst>
              </a:custGeom>
              <a:grpFill/>
              <a:ln w="14188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28A5BB1-8D43-2E81-B6AA-EC24E5E6591F}"/>
                </a:ext>
              </a:extLst>
            </p:cNvPr>
            <p:cNvSpPr/>
            <p:nvPr/>
          </p:nvSpPr>
          <p:spPr>
            <a:xfrm>
              <a:off x="10453364" y="4765677"/>
              <a:ext cx="948298" cy="822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3FAD5F1-59E7-E1B8-3322-BD125F409D36}"/>
                </a:ext>
              </a:extLst>
            </p:cNvPr>
            <p:cNvSpPr/>
            <p:nvPr/>
          </p:nvSpPr>
          <p:spPr>
            <a:xfrm>
              <a:off x="10557000" y="4861087"/>
              <a:ext cx="753898" cy="6539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8727FB9-F1F3-8EC9-9158-F430FFB7AA05}"/>
                </a:ext>
              </a:extLst>
            </p:cNvPr>
            <p:cNvSpPr txBox="1"/>
            <p:nvPr/>
          </p:nvSpPr>
          <p:spPr>
            <a:xfrm>
              <a:off x="10565576" y="4851617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19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E42EA36-81C8-6F62-BE59-23B7124E0CF0}"/>
                </a:ext>
              </a:extLst>
            </p:cNvPr>
            <p:cNvSpPr txBox="1"/>
            <p:nvPr/>
          </p:nvSpPr>
          <p:spPr>
            <a:xfrm>
              <a:off x="10538374" y="5271263"/>
              <a:ext cx="739827" cy="294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AU" sz="1600" dirty="0">
                  <a:solidFill>
                    <a:schemeClr val="bg1"/>
                  </a:solidFill>
                </a:rPr>
                <a:t>JULY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665B9F88-8D6E-93DE-21E6-DE754A72AD4B}"/>
              </a:ext>
            </a:extLst>
          </p:cNvPr>
          <p:cNvSpPr txBox="1"/>
          <p:nvPr/>
        </p:nvSpPr>
        <p:spPr>
          <a:xfrm>
            <a:off x="10193309" y="5849202"/>
            <a:ext cx="1429958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200" dirty="0"/>
              <a:t>Significant date or countdown timer goes in here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BD1D958-2472-54BE-82E3-DDD54D8D711C}"/>
              </a:ext>
            </a:extLst>
          </p:cNvPr>
          <p:cNvSpPr txBox="1"/>
          <p:nvPr/>
        </p:nvSpPr>
        <p:spPr>
          <a:xfrm>
            <a:off x="10359875" y="551707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GO LIVE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3B48CCC-9AED-EE39-F8E1-BCD43DBE2FA9}"/>
              </a:ext>
            </a:extLst>
          </p:cNvPr>
          <p:cNvSpPr txBox="1"/>
          <p:nvPr/>
        </p:nvSpPr>
        <p:spPr>
          <a:xfrm>
            <a:off x="405353" y="414780"/>
            <a:ext cx="1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Project Dashboard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8CC534A-52D2-6EDB-B24F-9588B45A40D0}"/>
              </a:ext>
            </a:extLst>
          </p:cNvPr>
          <p:cNvSpPr txBox="1"/>
          <p:nvPr/>
        </p:nvSpPr>
        <p:spPr>
          <a:xfrm>
            <a:off x="405353" y="699271"/>
            <a:ext cx="20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CHANGE ON A PAGE</a:t>
            </a:r>
          </a:p>
        </p:txBody>
      </p:sp>
    </p:spTree>
    <p:extLst>
      <p:ext uri="{BB962C8B-B14F-4D97-AF65-F5344CB8AC3E}">
        <p14:creationId xmlns:p14="http://schemas.microsoft.com/office/powerpoint/2010/main" val="375326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08060393-9102-1BED-C0FC-209CDFC5DB21}"/>
              </a:ext>
            </a:extLst>
          </p:cNvPr>
          <p:cNvSpPr/>
          <p:nvPr/>
        </p:nvSpPr>
        <p:spPr>
          <a:xfrm>
            <a:off x="8014354" y="4104402"/>
            <a:ext cx="3866560" cy="2441541"/>
          </a:xfrm>
          <a:prstGeom prst="roundRect">
            <a:avLst>
              <a:gd name="adj" fmla="val 74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FDE2E2C1-A0F9-5C6B-FC5B-0BCA2D4C9008}"/>
              </a:ext>
            </a:extLst>
          </p:cNvPr>
          <p:cNvSpPr/>
          <p:nvPr/>
        </p:nvSpPr>
        <p:spPr>
          <a:xfrm rot="9605576" flipH="1">
            <a:off x="8248285" y="3803182"/>
            <a:ext cx="3527650" cy="1993135"/>
          </a:xfrm>
          <a:custGeom>
            <a:avLst/>
            <a:gdLst>
              <a:gd name="connsiteX0" fmla="*/ 3527650 w 3527650"/>
              <a:gd name="connsiteY0" fmla="*/ 810527 h 1993135"/>
              <a:gd name="connsiteX1" fmla="*/ 261991 w 3527650"/>
              <a:gd name="connsiteY1" fmla="*/ 1993135 h 1993135"/>
              <a:gd name="connsiteX2" fmla="*/ 0 w 3527650"/>
              <a:gd name="connsiteY2" fmla="*/ 1269671 h 1993135"/>
              <a:gd name="connsiteX3" fmla="*/ 2892005 w 3527650"/>
              <a:gd name="connsiteY3" fmla="*/ 222376 h 1993135"/>
              <a:gd name="connsiteX4" fmla="*/ 2986741 w 3527650"/>
              <a:gd name="connsiteY4" fmla="*/ 0 h 1993135"/>
              <a:gd name="connsiteX5" fmla="*/ 3056153 w 3527650"/>
              <a:gd name="connsiteY5" fmla="*/ 162932 h 1993135"/>
              <a:gd name="connsiteX6" fmla="*/ 3265658 w 3527650"/>
              <a:gd name="connsiteY6" fmla="*/ 87063 h 19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650" h="1993135">
                <a:moveTo>
                  <a:pt x="3527650" y="810527"/>
                </a:moveTo>
                <a:lnTo>
                  <a:pt x="261991" y="1993135"/>
                </a:lnTo>
                <a:lnTo>
                  <a:pt x="0" y="1269671"/>
                </a:lnTo>
                <a:lnTo>
                  <a:pt x="2892005" y="222376"/>
                </a:lnTo>
                <a:lnTo>
                  <a:pt x="2986741" y="0"/>
                </a:lnTo>
                <a:lnTo>
                  <a:pt x="3056153" y="162932"/>
                </a:lnTo>
                <a:lnTo>
                  <a:pt x="3265658" y="870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A89F0495-392A-96E3-983D-CB734C2DF035}"/>
              </a:ext>
            </a:extLst>
          </p:cNvPr>
          <p:cNvSpPr/>
          <p:nvPr/>
        </p:nvSpPr>
        <p:spPr>
          <a:xfrm rot="11994424">
            <a:off x="8225248" y="4961446"/>
            <a:ext cx="3527650" cy="1993135"/>
          </a:xfrm>
          <a:custGeom>
            <a:avLst/>
            <a:gdLst>
              <a:gd name="connsiteX0" fmla="*/ 3527650 w 3527650"/>
              <a:gd name="connsiteY0" fmla="*/ 810527 h 1993135"/>
              <a:gd name="connsiteX1" fmla="*/ 261991 w 3527650"/>
              <a:gd name="connsiteY1" fmla="*/ 1993135 h 1993135"/>
              <a:gd name="connsiteX2" fmla="*/ 0 w 3527650"/>
              <a:gd name="connsiteY2" fmla="*/ 1269671 h 1993135"/>
              <a:gd name="connsiteX3" fmla="*/ 2892005 w 3527650"/>
              <a:gd name="connsiteY3" fmla="*/ 222376 h 1993135"/>
              <a:gd name="connsiteX4" fmla="*/ 2986741 w 3527650"/>
              <a:gd name="connsiteY4" fmla="*/ 0 h 1993135"/>
              <a:gd name="connsiteX5" fmla="*/ 3056153 w 3527650"/>
              <a:gd name="connsiteY5" fmla="*/ 162932 h 1993135"/>
              <a:gd name="connsiteX6" fmla="*/ 3265658 w 3527650"/>
              <a:gd name="connsiteY6" fmla="*/ 87063 h 19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650" h="1993135">
                <a:moveTo>
                  <a:pt x="3527650" y="810527"/>
                </a:moveTo>
                <a:lnTo>
                  <a:pt x="261991" y="1993135"/>
                </a:lnTo>
                <a:lnTo>
                  <a:pt x="0" y="1269671"/>
                </a:lnTo>
                <a:lnTo>
                  <a:pt x="2892005" y="222376"/>
                </a:lnTo>
                <a:lnTo>
                  <a:pt x="2986741" y="0"/>
                </a:lnTo>
                <a:lnTo>
                  <a:pt x="3056153" y="162932"/>
                </a:lnTo>
                <a:lnTo>
                  <a:pt x="3265658" y="870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0D4E6A-F22D-661F-0DBE-98820D1A0F91}"/>
              </a:ext>
            </a:extLst>
          </p:cNvPr>
          <p:cNvSpPr/>
          <p:nvPr/>
        </p:nvSpPr>
        <p:spPr>
          <a:xfrm>
            <a:off x="311084" y="1602789"/>
            <a:ext cx="3685880" cy="4943154"/>
          </a:xfrm>
          <a:prstGeom prst="roundRect">
            <a:avLst>
              <a:gd name="adj" fmla="val 70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F86D1C-A09B-DDC3-BA7D-AEA43938B882}"/>
              </a:ext>
            </a:extLst>
          </p:cNvPr>
          <p:cNvSpPr/>
          <p:nvPr/>
        </p:nvSpPr>
        <p:spPr>
          <a:xfrm>
            <a:off x="8014354" y="1602788"/>
            <a:ext cx="3866560" cy="2390176"/>
          </a:xfrm>
          <a:prstGeom prst="roundRect">
            <a:avLst>
              <a:gd name="adj" fmla="val 74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5B5ED9-6965-9936-120B-862B57D01D3B}"/>
              </a:ext>
            </a:extLst>
          </p:cNvPr>
          <p:cNvSpPr/>
          <p:nvPr/>
        </p:nvSpPr>
        <p:spPr>
          <a:xfrm>
            <a:off x="4072379" y="1602789"/>
            <a:ext cx="3866560" cy="2390176"/>
          </a:xfrm>
          <a:prstGeom prst="roundRect">
            <a:avLst>
              <a:gd name="adj" fmla="val 58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440A19-2DE1-9033-2929-98FC09FCB294}"/>
              </a:ext>
            </a:extLst>
          </p:cNvPr>
          <p:cNvSpPr/>
          <p:nvPr/>
        </p:nvSpPr>
        <p:spPr>
          <a:xfrm>
            <a:off x="4072379" y="171252"/>
            <a:ext cx="7714267" cy="1332782"/>
          </a:xfrm>
          <a:prstGeom prst="roundRect">
            <a:avLst>
              <a:gd name="adj" fmla="val 11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71DB154-FC06-208A-268C-A142C4386DF6}"/>
              </a:ext>
            </a:extLst>
          </p:cNvPr>
          <p:cNvGraphicFramePr/>
          <p:nvPr/>
        </p:nvGraphicFramePr>
        <p:xfrm>
          <a:off x="2293043" y="60424"/>
          <a:ext cx="2039005" cy="13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D849D3B-ED22-F692-103E-5F0B14ED969B}"/>
              </a:ext>
            </a:extLst>
          </p:cNvPr>
          <p:cNvGrpSpPr/>
          <p:nvPr/>
        </p:nvGrpSpPr>
        <p:grpSpPr>
          <a:xfrm>
            <a:off x="4165787" y="45813"/>
            <a:ext cx="2494761" cy="1569660"/>
            <a:chOff x="4093217" y="59813"/>
            <a:chExt cx="2494761" cy="156966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C2D9FDDC-A1ED-6BE5-02F3-3F98681A5F95}"/>
                </a:ext>
              </a:extLst>
            </p:cNvPr>
            <p:cNvSpPr/>
            <p:nvPr/>
          </p:nvSpPr>
          <p:spPr>
            <a:xfrm>
              <a:off x="4650593" y="295344"/>
              <a:ext cx="1893248" cy="10189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0D6F89-1CE9-6A49-E5BB-625BD5776200}"/>
                </a:ext>
              </a:extLst>
            </p:cNvPr>
            <p:cNvSpPr txBox="1"/>
            <p:nvPr/>
          </p:nvSpPr>
          <p:spPr>
            <a:xfrm>
              <a:off x="4093217" y="59813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600" dirty="0">
                  <a:ln>
                    <a:solidFill>
                      <a:schemeClr val="accent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1C92A-17EC-78EA-FE59-D482E06ED249}"/>
                </a:ext>
              </a:extLst>
            </p:cNvPr>
            <p:cNvSpPr txBox="1"/>
            <p:nvPr/>
          </p:nvSpPr>
          <p:spPr>
            <a:xfrm>
              <a:off x="4905914" y="384941"/>
              <a:ext cx="1682064" cy="83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1200" dirty="0"/>
                <a:t>Notes about a milestone or deliverable or an important sequential step in the journey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BDDFB05-DC94-BDF2-27C2-3685719C60AC}"/>
              </a:ext>
            </a:extLst>
          </p:cNvPr>
          <p:cNvGrpSpPr/>
          <p:nvPr/>
        </p:nvGrpSpPr>
        <p:grpSpPr>
          <a:xfrm>
            <a:off x="6627507" y="45813"/>
            <a:ext cx="2494761" cy="1569660"/>
            <a:chOff x="4093217" y="59813"/>
            <a:chExt cx="2494761" cy="1569660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0621FDD4-61FD-25FC-6C98-EAC5DEC469B3}"/>
                </a:ext>
              </a:extLst>
            </p:cNvPr>
            <p:cNvSpPr/>
            <p:nvPr/>
          </p:nvSpPr>
          <p:spPr>
            <a:xfrm>
              <a:off x="4650593" y="295344"/>
              <a:ext cx="1893248" cy="10189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02F5F82-E71E-BF1F-4090-E8BC4474C943}"/>
                </a:ext>
              </a:extLst>
            </p:cNvPr>
            <p:cNvSpPr txBox="1"/>
            <p:nvPr/>
          </p:nvSpPr>
          <p:spPr>
            <a:xfrm>
              <a:off x="4093217" y="59813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600" dirty="0">
                  <a:ln>
                    <a:solidFill>
                      <a:schemeClr val="accent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52D8239-D44C-AB8C-C349-5F258767A23C}"/>
                </a:ext>
              </a:extLst>
            </p:cNvPr>
            <p:cNvSpPr txBox="1"/>
            <p:nvPr/>
          </p:nvSpPr>
          <p:spPr>
            <a:xfrm>
              <a:off x="4905914" y="384941"/>
              <a:ext cx="1682064" cy="83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1200" dirty="0"/>
                <a:t>Notes about a milestone or deliverable or an important sequential step in the journey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B8AC910-A4AB-6FBC-31BD-3E1B54C007F8}"/>
              </a:ext>
            </a:extLst>
          </p:cNvPr>
          <p:cNvGrpSpPr/>
          <p:nvPr/>
        </p:nvGrpSpPr>
        <p:grpSpPr>
          <a:xfrm>
            <a:off x="9089227" y="45813"/>
            <a:ext cx="2494761" cy="1569660"/>
            <a:chOff x="4093217" y="59813"/>
            <a:chExt cx="2494761" cy="1569660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2F805BB9-723B-E9FC-7209-1AFA49995F1C}"/>
                </a:ext>
              </a:extLst>
            </p:cNvPr>
            <p:cNvSpPr/>
            <p:nvPr/>
          </p:nvSpPr>
          <p:spPr>
            <a:xfrm>
              <a:off x="4650593" y="295344"/>
              <a:ext cx="1893248" cy="10189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EA46461-D399-62D4-2A91-218B3BBB1BD4}"/>
                </a:ext>
              </a:extLst>
            </p:cNvPr>
            <p:cNvSpPr txBox="1"/>
            <p:nvPr/>
          </p:nvSpPr>
          <p:spPr>
            <a:xfrm>
              <a:off x="4093217" y="59813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600" dirty="0">
                  <a:ln>
                    <a:solidFill>
                      <a:schemeClr val="accent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015A106-03BE-4D45-8C44-E32C1F062010}"/>
                </a:ext>
              </a:extLst>
            </p:cNvPr>
            <p:cNvSpPr txBox="1"/>
            <p:nvPr/>
          </p:nvSpPr>
          <p:spPr>
            <a:xfrm>
              <a:off x="4905914" y="384941"/>
              <a:ext cx="1682064" cy="83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1200" dirty="0"/>
                <a:t>Notes about a milestone or deliverable or an important sequential step in the journey</a:t>
              </a:r>
            </a:p>
          </p:txBody>
        </p:sp>
      </p:grp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3EBA4B5-8B6A-1310-1F1B-E98316F39BCB}"/>
              </a:ext>
            </a:extLst>
          </p:cNvPr>
          <p:cNvSpPr/>
          <p:nvPr/>
        </p:nvSpPr>
        <p:spPr>
          <a:xfrm>
            <a:off x="4072379" y="4104403"/>
            <a:ext cx="3866560" cy="2441541"/>
          </a:xfrm>
          <a:prstGeom prst="roundRect">
            <a:avLst>
              <a:gd name="adj" fmla="val 58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D08C3B19-E29C-A8BC-9003-87F251DE7485}"/>
              </a:ext>
            </a:extLst>
          </p:cNvPr>
          <p:cNvSpPr/>
          <p:nvPr/>
        </p:nvSpPr>
        <p:spPr>
          <a:xfrm>
            <a:off x="1286741" y="1793020"/>
            <a:ext cx="775652" cy="775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6F41855D-5E99-9BB8-77CB-FDB873A4467F}"/>
              </a:ext>
            </a:extLst>
          </p:cNvPr>
          <p:cNvSpPr/>
          <p:nvPr/>
        </p:nvSpPr>
        <p:spPr>
          <a:xfrm>
            <a:off x="1286741" y="2749974"/>
            <a:ext cx="775652" cy="77565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0AEFEFC5-D7B8-6030-7570-5ED653950BB8}"/>
              </a:ext>
            </a:extLst>
          </p:cNvPr>
          <p:cNvSpPr/>
          <p:nvPr/>
        </p:nvSpPr>
        <p:spPr>
          <a:xfrm>
            <a:off x="1286741" y="3708897"/>
            <a:ext cx="775652" cy="775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3681BD3D-2919-77A4-88B6-F7F49E376821}"/>
              </a:ext>
            </a:extLst>
          </p:cNvPr>
          <p:cNvSpPr/>
          <p:nvPr/>
        </p:nvSpPr>
        <p:spPr>
          <a:xfrm>
            <a:off x="1286741" y="4663882"/>
            <a:ext cx="775652" cy="77565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27563BA1-C6C5-D95B-FD78-371FE82A40D8}"/>
              </a:ext>
            </a:extLst>
          </p:cNvPr>
          <p:cNvSpPr/>
          <p:nvPr/>
        </p:nvSpPr>
        <p:spPr>
          <a:xfrm>
            <a:off x="1307244" y="5620835"/>
            <a:ext cx="775652" cy="775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A0BC82F-46AF-7F5B-ED88-5F791FA0D113}"/>
              </a:ext>
            </a:extLst>
          </p:cNvPr>
          <p:cNvSpPr txBox="1"/>
          <p:nvPr/>
        </p:nvSpPr>
        <p:spPr>
          <a:xfrm>
            <a:off x="2143244" y="1837354"/>
            <a:ext cx="1760056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Notes about a milestone or deliverable or an important sequential step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9383F25-BF61-E1CA-D40E-0F2396F67246}"/>
              </a:ext>
            </a:extLst>
          </p:cNvPr>
          <p:cNvSpPr txBox="1"/>
          <p:nvPr/>
        </p:nvSpPr>
        <p:spPr>
          <a:xfrm>
            <a:off x="2143244" y="2758902"/>
            <a:ext cx="1760056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Notes about a milestone or deliverable or an important sequential step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332998A-2666-C3F5-1735-685BDD989A1D}"/>
              </a:ext>
            </a:extLst>
          </p:cNvPr>
          <p:cNvSpPr txBox="1"/>
          <p:nvPr/>
        </p:nvSpPr>
        <p:spPr>
          <a:xfrm>
            <a:off x="2143244" y="3680450"/>
            <a:ext cx="1760056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Notes about a milestone or deliverable or an important sequential step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A76C967-A25B-9A3C-299F-D4212610A9EC}"/>
              </a:ext>
            </a:extLst>
          </p:cNvPr>
          <p:cNvSpPr txBox="1"/>
          <p:nvPr/>
        </p:nvSpPr>
        <p:spPr>
          <a:xfrm>
            <a:off x="2143244" y="4601998"/>
            <a:ext cx="1760056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Notes about a milestone or deliverable or an important sequential step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70D7DA2-3FC7-0014-B78A-CAAE40B7CB4E}"/>
              </a:ext>
            </a:extLst>
          </p:cNvPr>
          <p:cNvSpPr txBox="1"/>
          <p:nvPr/>
        </p:nvSpPr>
        <p:spPr>
          <a:xfrm>
            <a:off x="2143244" y="5523546"/>
            <a:ext cx="1760056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Notes about a milestone or deliverable or an important sequential step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D7A0B19-F46A-5AD1-117B-9577DEF34138}"/>
              </a:ext>
            </a:extLst>
          </p:cNvPr>
          <p:cNvSpPr/>
          <p:nvPr/>
        </p:nvSpPr>
        <p:spPr>
          <a:xfrm>
            <a:off x="1142711" y="2057448"/>
            <a:ext cx="288059" cy="28805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1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4B9FCB0-53EA-B8A5-1C1E-0ECDC46E0C96}"/>
              </a:ext>
            </a:extLst>
          </p:cNvPr>
          <p:cNvSpPr/>
          <p:nvPr/>
        </p:nvSpPr>
        <p:spPr>
          <a:xfrm>
            <a:off x="1163214" y="3040773"/>
            <a:ext cx="288059" cy="2880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C2986A2-E159-2FB9-5A78-4CA10AA5C2CB}"/>
              </a:ext>
            </a:extLst>
          </p:cNvPr>
          <p:cNvSpPr/>
          <p:nvPr/>
        </p:nvSpPr>
        <p:spPr>
          <a:xfrm>
            <a:off x="1177819" y="3952694"/>
            <a:ext cx="288059" cy="28805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3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C44373-25FA-9C6A-9C26-14215367DAFB}"/>
              </a:ext>
            </a:extLst>
          </p:cNvPr>
          <p:cNvSpPr/>
          <p:nvPr/>
        </p:nvSpPr>
        <p:spPr>
          <a:xfrm>
            <a:off x="1205890" y="4981052"/>
            <a:ext cx="288059" cy="2880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4</a:t>
            </a:r>
          </a:p>
        </p:txBody>
      </p:sp>
      <p:pic>
        <p:nvPicPr>
          <p:cNvPr id="180" name="Graphic 179" descr="Pie chart with solid fill">
            <a:extLst>
              <a:ext uri="{FF2B5EF4-FFF2-40B4-BE49-F238E27FC236}">
                <a16:creationId xmlns:a16="http://schemas.microsoft.com/office/drawing/2014/main" id="{72DB9894-E289-22FD-BD97-3BC6406FA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7185" y="3778664"/>
            <a:ext cx="580933" cy="580933"/>
          </a:xfrm>
          <a:prstGeom prst="rect">
            <a:avLst/>
          </a:prstGeom>
        </p:spPr>
      </p:pic>
      <p:pic>
        <p:nvPicPr>
          <p:cNvPr id="181" name="Graphic 180" descr="Presentation with org chart with solid fill">
            <a:extLst>
              <a:ext uri="{FF2B5EF4-FFF2-40B4-BE49-F238E27FC236}">
                <a16:creationId xmlns:a16="http://schemas.microsoft.com/office/drawing/2014/main" id="{FB726141-E4AE-1685-33E6-38F4A7DD1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5324" y="2914320"/>
            <a:ext cx="612000" cy="612000"/>
          </a:xfrm>
          <a:prstGeom prst="rect">
            <a:avLst/>
          </a:prstGeom>
        </p:spPr>
      </p:pic>
      <p:pic>
        <p:nvPicPr>
          <p:cNvPr id="182" name="Graphic 181" descr="Flowchart with solid fill">
            <a:extLst>
              <a:ext uri="{FF2B5EF4-FFF2-40B4-BE49-F238E27FC236}">
                <a16:creationId xmlns:a16="http://schemas.microsoft.com/office/drawing/2014/main" id="{63872542-F679-F9B3-9A6F-C92C3F632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6118" y="1845253"/>
            <a:ext cx="612000" cy="612000"/>
          </a:xfrm>
          <a:prstGeom prst="rect">
            <a:avLst/>
          </a:prstGeom>
        </p:spPr>
      </p:pic>
      <p:pic>
        <p:nvPicPr>
          <p:cNvPr id="183" name="Graphic 182" descr="Alarm clock with solid fill">
            <a:extLst>
              <a:ext uri="{FF2B5EF4-FFF2-40B4-BE49-F238E27FC236}">
                <a16:creationId xmlns:a16="http://schemas.microsoft.com/office/drawing/2014/main" id="{65D2E04E-BF05-7D48-B575-46B1FD964C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5324" y="4742726"/>
            <a:ext cx="612000" cy="612000"/>
          </a:xfrm>
          <a:prstGeom prst="rect">
            <a:avLst/>
          </a:prstGeom>
        </p:spPr>
      </p:pic>
      <p:pic>
        <p:nvPicPr>
          <p:cNvPr id="184" name="Graphic 183" descr="Internet with solid fill">
            <a:extLst>
              <a:ext uri="{FF2B5EF4-FFF2-40B4-BE49-F238E27FC236}">
                <a16:creationId xmlns:a16="http://schemas.microsoft.com/office/drawing/2014/main" id="{B737F3DC-1760-5EEA-D950-97CDF998F4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8189" y="5683653"/>
            <a:ext cx="612000" cy="612000"/>
          </a:xfrm>
          <a:prstGeom prst="rect">
            <a:avLst/>
          </a:prstGeom>
        </p:spPr>
      </p:pic>
      <p:sp>
        <p:nvSpPr>
          <p:cNvPr id="179" name="Oval 178">
            <a:extLst>
              <a:ext uri="{FF2B5EF4-FFF2-40B4-BE49-F238E27FC236}">
                <a16:creationId xmlns:a16="http://schemas.microsoft.com/office/drawing/2014/main" id="{39CC0BF6-1F81-5534-EA8C-50F321CCC765}"/>
              </a:ext>
            </a:extLst>
          </p:cNvPr>
          <p:cNvSpPr/>
          <p:nvPr/>
        </p:nvSpPr>
        <p:spPr>
          <a:xfrm>
            <a:off x="1230802" y="5917083"/>
            <a:ext cx="288059" cy="28805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5</a:t>
            </a:r>
          </a:p>
        </p:txBody>
      </p:sp>
      <p:cxnSp>
        <p:nvCxnSpPr>
          <p:cNvPr id="186" name="Connector: Elbow 185">
            <a:extLst>
              <a:ext uri="{FF2B5EF4-FFF2-40B4-BE49-F238E27FC236}">
                <a16:creationId xmlns:a16="http://schemas.microsoft.com/office/drawing/2014/main" id="{1C135150-0F32-E0D8-76EF-275E7217B26F}"/>
              </a:ext>
            </a:extLst>
          </p:cNvPr>
          <p:cNvCxnSpPr>
            <a:cxnSpLocks/>
            <a:endCxn id="175" idx="2"/>
          </p:cNvCxnSpPr>
          <p:nvPr/>
        </p:nvCxnSpPr>
        <p:spPr>
          <a:xfrm flipV="1">
            <a:off x="999092" y="2201478"/>
            <a:ext cx="143619" cy="1895245"/>
          </a:xfrm>
          <a:prstGeom prst="bentConnector3">
            <a:avLst>
              <a:gd name="adj1" fmla="val -2749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or: Elbow 187">
            <a:extLst>
              <a:ext uri="{FF2B5EF4-FFF2-40B4-BE49-F238E27FC236}">
                <a16:creationId xmlns:a16="http://schemas.microsoft.com/office/drawing/2014/main" id="{771817E7-3A15-9551-7FDA-B546965B2F75}"/>
              </a:ext>
            </a:extLst>
          </p:cNvPr>
          <p:cNvCxnSpPr>
            <a:cxnSpLocks/>
            <a:endCxn id="176" idx="2"/>
          </p:cNvCxnSpPr>
          <p:nvPr/>
        </p:nvCxnSpPr>
        <p:spPr>
          <a:xfrm flipV="1">
            <a:off x="999092" y="3184803"/>
            <a:ext cx="164122" cy="911920"/>
          </a:xfrm>
          <a:prstGeom prst="bentConnector3">
            <a:avLst>
              <a:gd name="adj1" fmla="val -1299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7CC1BCE1-06DF-F037-6AD9-7EF9179C5C01}"/>
              </a:ext>
            </a:extLst>
          </p:cNvPr>
          <p:cNvCxnSpPr>
            <a:cxnSpLocks/>
            <a:endCxn id="179" idx="2"/>
          </p:cNvCxnSpPr>
          <p:nvPr/>
        </p:nvCxnSpPr>
        <p:spPr>
          <a:xfrm>
            <a:off x="999092" y="4096723"/>
            <a:ext cx="231710" cy="1964390"/>
          </a:xfrm>
          <a:prstGeom prst="bentConnector3">
            <a:avLst>
              <a:gd name="adj1" fmla="val -1966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576A76B8-D093-3431-1CED-C98E4836889D}"/>
              </a:ext>
            </a:extLst>
          </p:cNvPr>
          <p:cNvCxnSpPr>
            <a:cxnSpLocks/>
            <a:endCxn id="178" idx="2"/>
          </p:cNvCxnSpPr>
          <p:nvPr/>
        </p:nvCxnSpPr>
        <p:spPr>
          <a:xfrm>
            <a:off x="999092" y="4096723"/>
            <a:ext cx="206798" cy="1028359"/>
          </a:xfrm>
          <a:prstGeom prst="bentConnector3">
            <a:avLst>
              <a:gd name="adj1" fmla="val -1158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B01EB927-ED45-08E2-1EE0-3A0ED84E4B43}"/>
              </a:ext>
            </a:extLst>
          </p:cNvPr>
          <p:cNvCxnSpPr>
            <a:cxnSpLocks/>
            <a:endCxn id="177" idx="2"/>
          </p:cNvCxnSpPr>
          <p:nvPr/>
        </p:nvCxnSpPr>
        <p:spPr>
          <a:xfrm>
            <a:off x="999092" y="4096723"/>
            <a:ext cx="1787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E661308C-06FB-636F-B578-9E036E5C9308}"/>
              </a:ext>
            </a:extLst>
          </p:cNvPr>
          <p:cNvSpPr/>
          <p:nvPr/>
        </p:nvSpPr>
        <p:spPr>
          <a:xfrm>
            <a:off x="311084" y="3372912"/>
            <a:ext cx="688008" cy="1447622"/>
          </a:xfrm>
          <a:custGeom>
            <a:avLst/>
            <a:gdLst>
              <a:gd name="connsiteX0" fmla="*/ 0 w 688008"/>
              <a:gd name="connsiteY0" fmla="*/ 0 h 1447622"/>
              <a:gd name="connsiteX1" fmla="*/ 36493 w 688008"/>
              <a:gd name="connsiteY1" fmla="*/ 1843 h 1447622"/>
              <a:gd name="connsiteX2" fmla="*/ 688008 w 688008"/>
              <a:gd name="connsiteY2" fmla="*/ 723811 h 1447622"/>
              <a:gd name="connsiteX3" fmla="*/ 36493 w 688008"/>
              <a:gd name="connsiteY3" fmla="*/ 1445779 h 1447622"/>
              <a:gd name="connsiteX4" fmla="*/ 0 w 688008"/>
              <a:gd name="connsiteY4" fmla="*/ 1447622 h 1447622"/>
              <a:gd name="connsiteX5" fmla="*/ 0 w 688008"/>
              <a:gd name="connsiteY5" fmla="*/ 0 h 14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008" h="1447622">
                <a:moveTo>
                  <a:pt x="0" y="0"/>
                </a:moveTo>
                <a:lnTo>
                  <a:pt x="36493" y="1843"/>
                </a:lnTo>
                <a:cubicBezTo>
                  <a:pt x="402439" y="39007"/>
                  <a:pt x="688008" y="348060"/>
                  <a:pt x="688008" y="723811"/>
                </a:cubicBezTo>
                <a:cubicBezTo>
                  <a:pt x="688008" y="1099562"/>
                  <a:pt x="402439" y="1408616"/>
                  <a:pt x="36493" y="1445779"/>
                </a:cubicBezTo>
                <a:lnTo>
                  <a:pt x="0" y="14476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9835F6C-2ECB-0505-7905-FF7FEF603ED3}"/>
              </a:ext>
            </a:extLst>
          </p:cNvPr>
          <p:cNvGrpSpPr/>
          <p:nvPr/>
        </p:nvGrpSpPr>
        <p:grpSpPr>
          <a:xfrm>
            <a:off x="4039454" y="2007822"/>
            <a:ext cx="3400750" cy="1033030"/>
            <a:chOff x="3939591" y="1708140"/>
            <a:chExt cx="3400750" cy="1033030"/>
          </a:xfrm>
        </p:grpSpPr>
        <p:pic>
          <p:nvPicPr>
            <p:cNvPr id="207" name="Graphic 206" descr="Man with solid fill">
              <a:extLst>
                <a:ext uri="{FF2B5EF4-FFF2-40B4-BE49-F238E27FC236}">
                  <a16:creationId xmlns:a16="http://schemas.microsoft.com/office/drawing/2014/main" id="{A040220E-6001-FFDE-36C1-015EABEF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939591" y="1708140"/>
              <a:ext cx="1033030" cy="1033030"/>
            </a:xfrm>
            <a:prstGeom prst="rect">
              <a:avLst/>
            </a:prstGeom>
          </p:spPr>
        </p:pic>
        <p:pic>
          <p:nvPicPr>
            <p:cNvPr id="208" name="Graphic 207" descr="Man with solid fill">
              <a:extLst>
                <a:ext uri="{FF2B5EF4-FFF2-40B4-BE49-F238E27FC236}">
                  <a16:creationId xmlns:a16="http://schemas.microsoft.com/office/drawing/2014/main" id="{55254B90-EEE4-89A2-3C6E-F3393803C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31521" y="1708140"/>
              <a:ext cx="1033030" cy="1033030"/>
            </a:xfrm>
            <a:prstGeom prst="rect">
              <a:avLst/>
            </a:prstGeom>
          </p:spPr>
        </p:pic>
        <p:pic>
          <p:nvPicPr>
            <p:cNvPr id="209" name="Graphic 208" descr="Man with solid fill">
              <a:extLst>
                <a:ext uri="{FF2B5EF4-FFF2-40B4-BE49-F238E27FC236}">
                  <a16:creationId xmlns:a16="http://schemas.microsoft.com/office/drawing/2014/main" id="{454C2C80-487B-5D6A-CC94-7FE567FA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23451" y="1708140"/>
              <a:ext cx="1033030" cy="1033030"/>
            </a:xfrm>
            <a:prstGeom prst="rect">
              <a:avLst/>
            </a:prstGeom>
          </p:spPr>
        </p:pic>
        <p:pic>
          <p:nvPicPr>
            <p:cNvPr id="210" name="Graphic 209" descr="Man with solid fill">
              <a:extLst>
                <a:ext uri="{FF2B5EF4-FFF2-40B4-BE49-F238E27FC236}">
                  <a16:creationId xmlns:a16="http://schemas.microsoft.com/office/drawing/2014/main" id="{EF4DDB8E-35ED-0D05-463D-D119750C6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715381" y="1708140"/>
              <a:ext cx="1033030" cy="1033030"/>
            </a:xfrm>
            <a:prstGeom prst="rect">
              <a:avLst/>
            </a:prstGeom>
          </p:spPr>
        </p:pic>
        <p:pic>
          <p:nvPicPr>
            <p:cNvPr id="211" name="Graphic 210" descr="Man with solid fill">
              <a:extLst>
                <a:ext uri="{FF2B5EF4-FFF2-40B4-BE49-F238E27FC236}">
                  <a16:creationId xmlns:a16="http://schemas.microsoft.com/office/drawing/2014/main" id="{DF92DC63-D2C8-5DC6-90AD-31A8C3074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07311" y="1708140"/>
              <a:ext cx="1033030" cy="1033030"/>
            </a:xfrm>
            <a:prstGeom prst="rect">
              <a:avLst/>
            </a:prstGeom>
          </p:spPr>
        </p:pic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F088F2C2-DF8C-4F0D-C9D4-A11FB829314A}"/>
              </a:ext>
            </a:extLst>
          </p:cNvPr>
          <p:cNvSpPr txBox="1"/>
          <p:nvPr/>
        </p:nvSpPr>
        <p:spPr>
          <a:xfrm>
            <a:off x="4378408" y="3149100"/>
            <a:ext cx="1095172" cy="76944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latin typeface="Arial Black" panose="020B0A04020102020204" pitchFamily="34" charset="0"/>
              </a:rPr>
              <a:t>4/5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ECABE04B-DDEB-760B-5654-E2146EFD2CA2}"/>
              </a:ext>
            </a:extLst>
          </p:cNvPr>
          <p:cNvSpPr txBox="1"/>
          <p:nvPr/>
        </p:nvSpPr>
        <p:spPr>
          <a:xfrm>
            <a:off x="5548995" y="3117978"/>
            <a:ext cx="2389944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80% of little people are always good to show for stats involving people. The number of people is not important if you are showing a percentage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A13904D-8744-4239-7C68-754603A8FCD0}"/>
              </a:ext>
            </a:extLst>
          </p:cNvPr>
          <p:cNvSpPr txBox="1"/>
          <p:nvPr/>
        </p:nvSpPr>
        <p:spPr>
          <a:xfrm>
            <a:off x="4192059" y="1685655"/>
            <a:ext cx="219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IN A RECENT SURVEY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F8C182F-FDDC-1F03-2C82-F6FFDE372BED}"/>
              </a:ext>
            </a:extLst>
          </p:cNvPr>
          <p:cNvSpPr txBox="1"/>
          <p:nvPr/>
        </p:nvSpPr>
        <p:spPr>
          <a:xfrm>
            <a:off x="10645322" y="5532362"/>
            <a:ext cx="1021433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Arial Black" panose="020B0A04020102020204" pitchFamily="34" charset="0"/>
              </a:rPr>
              <a:t>24%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4BB61C0-4D5C-F298-F619-060B2D094770}"/>
              </a:ext>
            </a:extLst>
          </p:cNvPr>
          <p:cNvSpPr/>
          <p:nvPr/>
        </p:nvSpPr>
        <p:spPr>
          <a:xfrm>
            <a:off x="10645322" y="5532362"/>
            <a:ext cx="1141324" cy="763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/>
              <a:t>24%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599DBCA-4027-443B-A4D5-FB3F2D083099}"/>
              </a:ext>
            </a:extLst>
          </p:cNvPr>
          <p:cNvSpPr/>
          <p:nvPr/>
        </p:nvSpPr>
        <p:spPr>
          <a:xfrm>
            <a:off x="8268536" y="4375237"/>
            <a:ext cx="1141324" cy="763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/>
              <a:t>63%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2DE9A5A-574C-5D13-9934-6011F3F3BCBF}"/>
              </a:ext>
            </a:extLst>
          </p:cNvPr>
          <p:cNvSpPr txBox="1"/>
          <p:nvPr/>
        </p:nvSpPr>
        <p:spPr>
          <a:xfrm>
            <a:off x="9466665" y="4441959"/>
            <a:ext cx="2200089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This could be a quote or a concern related to a percentage – it probably  important to get the big boxes 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FDD0A9FA-A18C-E32B-603B-1934B0797AC4}"/>
              </a:ext>
            </a:extLst>
          </p:cNvPr>
          <p:cNvSpPr txBox="1"/>
          <p:nvPr/>
        </p:nvSpPr>
        <p:spPr>
          <a:xfrm>
            <a:off x="8366620" y="5608670"/>
            <a:ext cx="2200089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This could be a quote or a concern related to a percentage – it probably  important to get the big boxes 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7A77FBA-93B2-7843-882C-5137A68860E8}"/>
              </a:ext>
            </a:extLst>
          </p:cNvPr>
          <p:cNvSpPr/>
          <p:nvPr/>
        </p:nvSpPr>
        <p:spPr>
          <a:xfrm>
            <a:off x="8414706" y="2063192"/>
            <a:ext cx="519864" cy="51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6A2575F-55C6-4B3B-9913-9103081E37D1}"/>
              </a:ext>
            </a:extLst>
          </p:cNvPr>
          <p:cNvSpPr txBox="1"/>
          <p:nvPr/>
        </p:nvSpPr>
        <p:spPr>
          <a:xfrm>
            <a:off x="8250942" y="2665449"/>
            <a:ext cx="847393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100" dirty="0"/>
              <a:t>ACTIVITY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BE5AA20-C6FF-F97E-BBFD-12DE90F5F7BC}"/>
              </a:ext>
            </a:extLst>
          </p:cNvPr>
          <p:cNvSpPr/>
          <p:nvPr/>
        </p:nvSpPr>
        <p:spPr>
          <a:xfrm>
            <a:off x="9262099" y="2063192"/>
            <a:ext cx="519864" cy="5198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2658101D-EB86-4993-EF8A-41F55E94EAA9}"/>
              </a:ext>
            </a:extLst>
          </p:cNvPr>
          <p:cNvSpPr txBox="1"/>
          <p:nvPr/>
        </p:nvSpPr>
        <p:spPr>
          <a:xfrm>
            <a:off x="9098335" y="2665449"/>
            <a:ext cx="847393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100" dirty="0"/>
              <a:t>ACTIVITY</a:t>
            </a: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F7D989FA-2E71-74EA-4479-3D6E6F9F59E1}"/>
              </a:ext>
            </a:extLst>
          </p:cNvPr>
          <p:cNvSpPr/>
          <p:nvPr/>
        </p:nvSpPr>
        <p:spPr>
          <a:xfrm>
            <a:off x="10109492" y="2063192"/>
            <a:ext cx="519864" cy="51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3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DF6A090-48E5-5A97-9D6E-31188B604637}"/>
              </a:ext>
            </a:extLst>
          </p:cNvPr>
          <p:cNvSpPr txBox="1"/>
          <p:nvPr/>
        </p:nvSpPr>
        <p:spPr>
          <a:xfrm>
            <a:off x="9945728" y="2665449"/>
            <a:ext cx="847393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100" dirty="0"/>
              <a:t>ACTIVITY</a:t>
            </a: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620C69CC-7D32-8FA3-D135-6C3A4672CAF7}"/>
              </a:ext>
            </a:extLst>
          </p:cNvPr>
          <p:cNvSpPr/>
          <p:nvPr/>
        </p:nvSpPr>
        <p:spPr>
          <a:xfrm>
            <a:off x="10956885" y="2063192"/>
            <a:ext cx="519864" cy="5198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4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095F5DC-CB0A-6017-E599-5DD9DC4CB2BD}"/>
              </a:ext>
            </a:extLst>
          </p:cNvPr>
          <p:cNvSpPr txBox="1"/>
          <p:nvPr/>
        </p:nvSpPr>
        <p:spPr>
          <a:xfrm>
            <a:off x="10793121" y="2665449"/>
            <a:ext cx="847393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AU" sz="1100" dirty="0"/>
              <a:t>ACTIVITY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EB0B1F5-9E93-5C57-721E-DE1B5EDEE4B1}"/>
              </a:ext>
            </a:extLst>
          </p:cNvPr>
          <p:cNvGrpSpPr/>
          <p:nvPr/>
        </p:nvGrpSpPr>
        <p:grpSpPr>
          <a:xfrm>
            <a:off x="8250942" y="3040733"/>
            <a:ext cx="847393" cy="833411"/>
            <a:chOff x="8131507" y="1820053"/>
            <a:chExt cx="847393" cy="833411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D812C656-7C71-7FBC-7945-E15CB36E927A}"/>
                </a:ext>
              </a:extLst>
            </p:cNvPr>
            <p:cNvSpPr/>
            <p:nvPr/>
          </p:nvSpPr>
          <p:spPr>
            <a:xfrm>
              <a:off x="8295271" y="1820053"/>
              <a:ext cx="519864" cy="519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8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72B3C2B1-112C-2CC1-0056-D2B81AC588E3}"/>
                </a:ext>
              </a:extLst>
            </p:cNvPr>
            <p:cNvSpPr txBox="1"/>
            <p:nvPr/>
          </p:nvSpPr>
          <p:spPr>
            <a:xfrm>
              <a:off x="8131507" y="2422310"/>
              <a:ext cx="847393" cy="2311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AU" sz="1100" dirty="0"/>
                <a:t>ACTIVITY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728353D-2BB7-9964-1DAE-D52CFD2E7CB6}"/>
              </a:ext>
            </a:extLst>
          </p:cNvPr>
          <p:cNvGrpSpPr/>
          <p:nvPr/>
        </p:nvGrpSpPr>
        <p:grpSpPr>
          <a:xfrm>
            <a:off x="9098335" y="3040733"/>
            <a:ext cx="847393" cy="833411"/>
            <a:chOff x="8131507" y="1820053"/>
            <a:chExt cx="847393" cy="833411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867E3EC9-D0B2-C4C0-180F-2631E3604A04}"/>
                </a:ext>
              </a:extLst>
            </p:cNvPr>
            <p:cNvSpPr/>
            <p:nvPr/>
          </p:nvSpPr>
          <p:spPr>
            <a:xfrm>
              <a:off x="8295271" y="1820053"/>
              <a:ext cx="519864" cy="5198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7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9F18FB44-652B-ADE0-2B78-7B34D957D2FC}"/>
                </a:ext>
              </a:extLst>
            </p:cNvPr>
            <p:cNvSpPr txBox="1"/>
            <p:nvPr/>
          </p:nvSpPr>
          <p:spPr>
            <a:xfrm>
              <a:off x="8131507" y="2422310"/>
              <a:ext cx="847393" cy="23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AU" sz="1100" dirty="0"/>
                <a:t>ACTIVITY</a:t>
              </a: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1F22ABB-C4F2-F6C0-5136-BB73F47A97CE}"/>
              </a:ext>
            </a:extLst>
          </p:cNvPr>
          <p:cNvGrpSpPr/>
          <p:nvPr/>
        </p:nvGrpSpPr>
        <p:grpSpPr>
          <a:xfrm>
            <a:off x="9945728" y="3040733"/>
            <a:ext cx="847393" cy="833411"/>
            <a:chOff x="8131507" y="1820053"/>
            <a:chExt cx="847393" cy="833411"/>
          </a:xfrm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06C061F0-AEF2-2E42-5FC0-11DDAB7D645D}"/>
                </a:ext>
              </a:extLst>
            </p:cNvPr>
            <p:cNvSpPr/>
            <p:nvPr/>
          </p:nvSpPr>
          <p:spPr>
            <a:xfrm>
              <a:off x="8295271" y="1820053"/>
              <a:ext cx="519864" cy="5198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6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60CFA275-6A63-FF04-7E77-C0DCA870F2B2}"/>
                </a:ext>
              </a:extLst>
            </p:cNvPr>
            <p:cNvSpPr txBox="1"/>
            <p:nvPr/>
          </p:nvSpPr>
          <p:spPr>
            <a:xfrm>
              <a:off x="8131507" y="2422310"/>
              <a:ext cx="847393" cy="2311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AU" sz="1100" dirty="0"/>
                <a:t>ACTIVITY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C7ED1C7-B420-52E3-FE5B-A7A95914C872}"/>
              </a:ext>
            </a:extLst>
          </p:cNvPr>
          <p:cNvGrpSpPr/>
          <p:nvPr/>
        </p:nvGrpSpPr>
        <p:grpSpPr>
          <a:xfrm>
            <a:off x="10793121" y="3040733"/>
            <a:ext cx="847393" cy="833411"/>
            <a:chOff x="8131507" y="1820053"/>
            <a:chExt cx="847393" cy="83341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5A862ED-31D1-9F66-00C8-F722EBBC3ACE}"/>
                </a:ext>
              </a:extLst>
            </p:cNvPr>
            <p:cNvSpPr/>
            <p:nvPr/>
          </p:nvSpPr>
          <p:spPr>
            <a:xfrm>
              <a:off x="8295271" y="1820053"/>
              <a:ext cx="519864" cy="5198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5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5213393-7A8F-52C9-BD20-1F162772CF71}"/>
                </a:ext>
              </a:extLst>
            </p:cNvPr>
            <p:cNvSpPr txBox="1"/>
            <p:nvPr/>
          </p:nvSpPr>
          <p:spPr>
            <a:xfrm>
              <a:off x="8131507" y="2422310"/>
              <a:ext cx="847393" cy="231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AU" sz="1100" dirty="0"/>
                <a:t>ACTIVITY</a:t>
              </a:r>
            </a:p>
          </p:txBody>
        </p:sp>
      </p:grp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0F7ACCD3-457B-4ECB-2E0A-9C1A37767EBD}"/>
              </a:ext>
            </a:extLst>
          </p:cNvPr>
          <p:cNvCxnSpPr>
            <a:stCxn id="226" idx="6"/>
            <a:endCxn id="230" idx="2"/>
          </p:cNvCxnSpPr>
          <p:nvPr/>
        </p:nvCxnSpPr>
        <p:spPr>
          <a:xfrm>
            <a:off x="8934570" y="2323124"/>
            <a:ext cx="327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A05C895B-3D4D-AE00-83E9-C7FCE72E82FC}"/>
              </a:ext>
            </a:extLst>
          </p:cNvPr>
          <p:cNvCxnSpPr>
            <a:stCxn id="230" idx="6"/>
            <a:endCxn id="233" idx="2"/>
          </p:cNvCxnSpPr>
          <p:nvPr/>
        </p:nvCxnSpPr>
        <p:spPr>
          <a:xfrm>
            <a:off x="9781963" y="2323124"/>
            <a:ext cx="327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05884C7B-38F5-BD7C-D210-7B32F9DF6090}"/>
              </a:ext>
            </a:extLst>
          </p:cNvPr>
          <p:cNvCxnSpPr>
            <a:cxnSpLocks/>
            <a:endCxn id="236" idx="2"/>
          </p:cNvCxnSpPr>
          <p:nvPr/>
        </p:nvCxnSpPr>
        <p:spPr>
          <a:xfrm>
            <a:off x="10647735" y="2313239"/>
            <a:ext cx="309150" cy="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0FF2F8FA-ACF8-B3CE-70FE-BA7F98D9D28B}"/>
              </a:ext>
            </a:extLst>
          </p:cNvPr>
          <p:cNvCxnSpPr>
            <a:stCxn id="248" idx="2"/>
            <a:endCxn id="245" idx="6"/>
          </p:cNvCxnSpPr>
          <p:nvPr/>
        </p:nvCxnSpPr>
        <p:spPr>
          <a:xfrm flipH="1">
            <a:off x="10629356" y="3300665"/>
            <a:ext cx="327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B3E20309-946D-9101-FDC8-79EFF22D0713}"/>
              </a:ext>
            </a:extLst>
          </p:cNvPr>
          <p:cNvCxnSpPr>
            <a:stCxn id="245" idx="2"/>
            <a:endCxn id="242" idx="6"/>
          </p:cNvCxnSpPr>
          <p:nvPr/>
        </p:nvCxnSpPr>
        <p:spPr>
          <a:xfrm flipH="1">
            <a:off x="9781963" y="3300665"/>
            <a:ext cx="327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CFB1177F-51AF-55AD-EA7E-93BFE08B2F6F}"/>
              </a:ext>
            </a:extLst>
          </p:cNvPr>
          <p:cNvCxnSpPr>
            <a:stCxn id="242" idx="2"/>
            <a:endCxn id="239" idx="6"/>
          </p:cNvCxnSpPr>
          <p:nvPr/>
        </p:nvCxnSpPr>
        <p:spPr>
          <a:xfrm flipH="1">
            <a:off x="8934570" y="3300665"/>
            <a:ext cx="327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or: Elbow 262">
            <a:extLst>
              <a:ext uri="{FF2B5EF4-FFF2-40B4-BE49-F238E27FC236}">
                <a16:creationId xmlns:a16="http://schemas.microsoft.com/office/drawing/2014/main" id="{824C0A75-A640-244E-9FBE-E77986C599AC}"/>
              </a:ext>
            </a:extLst>
          </p:cNvPr>
          <p:cNvCxnSpPr>
            <a:stCxn id="236" idx="6"/>
            <a:endCxn id="248" idx="6"/>
          </p:cNvCxnSpPr>
          <p:nvPr/>
        </p:nvCxnSpPr>
        <p:spPr>
          <a:xfrm>
            <a:off x="11476749" y="2323124"/>
            <a:ext cx="12700" cy="97754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DF3D8184-BF8D-E615-9534-B484BA5EB7F6}"/>
              </a:ext>
            </a:extLst>
          </p:cNvPr>
          <p:cNvSpPr txBox="1"/>
          <p:nvPr/>
        </p:nvSpPr>
        <p:spPr>
          <a:xfrm>
            <a:off x="8250942" y="1633709"/>
            <a:ext cx="16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PROCESS STEPS</a:t>
            </a:r>
          </a:p>
        </p:txBody>
      </p:sp>
      <p:graphicFrame>
        <p:nvGraphicFramePr>
          <p:cNvPr id="267" name="Chart 266">
            <a:extLst>
              <a:ext uri="{FF2B5EF4-FFF2-40B4-BE49-F238E27FC236}">
                <a16:creationId xmlns:a16="http://schemas.microsoft.com/office/drawing/2014/main" id="{BBEEE139-099D-19CC-0EE3-A0B93B48E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812958"/>
              </p:ext>
            </p:extLst>
          </p:nvPr>
        </p:nvGraphicFramePr>
        <p:xfrm>
          <a:off x="4228674" y="4019905"/>
          <a:ext cx="3605409" cy="22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68" name="TextBox 267">
            <a:extLst>
              <a:ext uri="{FF2B5EF4-FFF2-40B4-BE49-F238E27FC236}">
                <a16:creationId xmlns:a16="http://schemas.microsoft.com/office/drawing/2014/main" id="{AFCB0A6B-E622-DD67-4224-DA0CF6F244D5}"/>
              </a:ext>
            </a:extLst>
          </p:cNvPr>
          <p:cNvSpPr txBox="1"/>
          <p:nvPr/>
        </p:nvSpPr>
        <p:spPr>
          <a:xfrm>
            <a:off x="5736383" y="4212549"/>
            <a:ext cx="1760056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/>
              <a:t>When the chart is not very self explanatory always call out what you want them to see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81F13CB-2262-3C0A-69BE-2FE363F86CE8}"/>
              </a:ext>
            </a:extLst>
          </p:cNvPr>
          <p:cNvSpPr txBox="1"/>
          <p:nvPr/>
        </p:nvSpPr>
        <p:spPr>
          <a:xfrm>
            <a:off x="4300011" y="4226588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$250K</a:t>
            </a:r>
          </a:p>
        </p:txBody>
      </p:sp>
      <p:pic>
        <p:nvPicPr>
          <p:cNvPr id="271" name="Graphic 270" descr="Piggy Bank with solid fill">
            <a:extLst>
              <a:ext uri="{FF2B5EF4-FFF2-40B4-BE49-F238E27FC236}">
                <a16:creationId xmlns:a16="http://schemas.microsoft.com/office/drawing/2014/main" id="{0503C9A2-9081-48F5-C7B4-71F85443C7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78408" y="4578074"/>
            <a:ext cx="642914" cy="642914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C7339562-7B66-0C34-49B0-26B3D44A3FF9}"/>
              </a:ext>
            </a:extLst>
          </p:cNvPr>
          <p:cNvSpPr txBox="1"/>
          <p:nvPr/>
        </p:nvSpPr>
        <p:spPr>
          <a:xfrm>
            <a:off x="405353" y="414780"/>
            <a:ext cx="1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Project Dashboard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3C02A8D-9106-262D-245F-0D96F2294FB7}"/>
              </a:ext>
            </a:extLst>
          </p:cNvPr>
          <p:cNvSpPr txBox="1"/>
          <p:nvPr/>
        </p:nvSpPr>
        <p:spPr>
          <a:xfrm>
            <a:off x="405353" y="699271"/>
            <a:ext cx="20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CHANGE ON A PAGE</a:t>
            </a:r>
          </a:p>
        </p:txBody>
      </p:sp>
    </p:spTree>
    <p:extLst>
      <p:ext uri="{BB962C8B-B14F-4D97-AF65-F5344CB8AC3E}">
        <p14:creationId xmlns:p14="http://schemas.microsoft.com/office/powerpoint/2010/main" val="318803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>
            <a:extLst>
              <a:ext uri="{FF2B5EF4-FFF2-40B4-BE49-F238E27FC236}">
                <a16:creationId xmlns:a16="http://schemas.microsoft.com/office/drawing/2014/main" id="{E1C3B507-6F8B-7A30-E44C-1CD201DA5405}"/>
              </a:ext>
            </a:extLst>
          </p:cNvPr>
          <p:cNvSpPr/>
          <p:nvPr/>
        </p:nvSpPr>
        <p:spPr>
          <a:xfrm>
            <a:off x="8907897" y="4243893"/>
            <a:ext cx="3085524" cy="2349628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68DD7FC-F172-C6DE-C6D4-B19724829A27}"/>
              </a:ext>
            </a:extLst>
          </p:cNvPr>
          <p:cNvSpPr/>
          <p:nvPr/>
        </p:nvSpPr>
        <p:spPr>
          <a:xfrm>
            <a:off x="8635104" y="3861768"/>
            <a:ext cx="1406189" cy="1406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DE06782-6335-A33B-D3A7-4AA72B8D371D}"/>
              </a:ext>
            </a:extLst>
          </p:cNvPr>
          <p:cNvSpPr/>
          <p:nvPr/>
        </p:nvSpPr>
        <p:spPr>
          <a:xfrm>
            <a:off x="6058666" y="1536454"/>
            <a:ext cx="3085524" cy="2349628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F25B1F7-F4FF-601A-277D-AF7F8ECFADED}"/>
              </a:ext>
            </a:extLst>
          </p:cNvPr>
          <p:cNvSpPr/>
          <p:nvPr/>
        </p:nvSpPr>
        <p:spPr>
          <a:xfrm>
            <a:off x="8225512" y="2685854"/>
            <a:ext cx="1406189" cy="1406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78BEF0C-77FF-AC9A-91F5-1423480DEAA4}"/>
              </a:ext>
            </a:extLst>
          </p:cNvPr>
          <p:cNvSpPr/>
          <p:nvPr/>
        </p:nvSpPr>
        <p:spPr>
          <a:xfrm>
            <a:off x="3202107" y="2875083"/>
            <a:ext cx="2770100" cy="1079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5AF9D8-B663-A1A6-E02B-268B80CF6543}"/>
              </a:ext>
            </a:extLst>
          </p:cNvPr>
          <p:cNvGrpSpPr/>
          <p:nvPr/>
        </p:nvGrpSpPr>
        <p:grpSpPr>
          <a:xfrm>
            <a:off x="3896306" y="218683"/>
            <a:ext cx="493353" cy="922485"/>
            <a:chOff x="3896306" y="218683"/>
            <a:chExt cx="493353" cy="92248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0EC5ECE-BEB7-8841-C178-FAFCA7DD9017}"/>
                </a:ext>
              </a:extLst>
            </p:cNvPr>
            <p:cNvCxnSpPr>
              <a:stCxn id="34" idx="0"/>
            </p:cNvCxnSpPr>
            <p:nvPr/>
          </p:nvCxnSpPr>
          <p:spPr>
            <a:xfrm flipV="1">
              <a:off x="3917781" y="469801"/>
              <a:ext cx="0" cy="67136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F092E94-9919-E0BE-4C64-16142B195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7781" y="469801"/>
              <a:ext cx="4718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7A6C578-506C-7E2C-BF30-6B3EF7A15F3C}"/>
                </a:ext>
              </a:extLst>
            </p:cNvPr>
            <p:cNvSpPr txBox="1"/>
            <p:nvPr/>
          </p:nvSpPr>
          <p:spPr>
            <a:xfrm>
              <a:off x="3896306" y="218683"/>
              <a:ext cx="43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Jun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92C61B9-48C4-618B-5B37-2BBB4CBF3F57}"/>
              </a:ext>
            </a:extLst>
          </p:cNvPr>
          <p:cNvCxnSpPr/>
          <p:nvPr/>
        </p:nvCxnSpPr>
        <p:spPr>
          <a:xfrm flipV="1">
            <a:off x="5043643" y="469801"/>
            <a:ext cx="0" cy="67136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A963622-2801-52C8-ACAE-675FAEF1B25B}"/>
              </a:ext>
            </a:extLst>
          </p:cNvPr>
          <p:cNvCxnSpPr>
            <a:cxnSpLocks/>
          </p:cNvCxnSpPr>
          <p:nvPr/>
        </p:nvCxnSpPr>
        <p:spPr>
          <a:xfrm flipH="1">
            <a:off x="5043643" y="469801"/>
            <a:ext cx="47187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418A9CD-867F-DBA5-3C43-F6169FD3EC6B}"/>
              </a:ext>
            </a:extLst>
          </p:cNvPr>
          <p:cNvSpPr txBox="1"/>
          <p:nvPr/>
        </p:nvSpPr>
        <p:spPr>
          <a:xfrm>
            <a:off x="5022168" y="21868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Jul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BC9CD1E-AA3A-9448-509A-4332DE151878}"/>
              </a:ext>
            </a:extLst>
          </p:cNvPr>
          <p:cNvGrpSpPr/>
          <p:nvPr/>
        </p:nvGrpSpPr>
        <p:grpSpPr>
          <a:xfrm>
            <a:off x="6148030" y="218683"/>
            <a:ext cx="493353" cy="922485"/>
            <a:chOff x="3896306" y="218683"/>
            <a:chExt cx="493353" cy="92248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8E6C6B7-1096-7CCF-6CA2-C6C86FCC6605}"/>
                </a:ext>
              </a:extLst>
            </p:cNvPr>
            <p:cNvCxnSpPr/>
            <p:nvPr/>
          </p:nvCxnSpPr>
          <p:spPr>
            <a:xfrm flipV="1">
              <a:off x="3917781" y="469801"/>
              <a:ext cx="0" cy="67136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70C3654-65C8-F5EE-8E86-164267E2C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7781" y="469801"/>
              <a:ext cx="4718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E74965-45CD-A3C2-756A-E0C8AEE9D8D8}"/>
                </a:ext>
              </a:extLst>
            </p:cNvPr>
            <p:cNvSpPr txBox="1"/>
            <p:nvPr/>
          </p:nvSpPr>
          <p:spPr>
            <a:xfrm>
              <a:off x="3896306" y="218683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Aug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58CABFC-F0B8-E630-C1D7-477F780F9A48}"/>
              </a:ext>
            </a:extLst>
          </p:cNvPr>
          <p:cNvGrpSpPr/>
          <p:nvPr/>
        </p:nvGrpSpPr>
        <p:grpSpPr>
          <a:xfrm>
            <a:off x="7324656" y="218683"/>
            <a:ext cx="493353" cy="922485"/>
            <a:chOff x="3896306" y="218683"/>
            <a:chExt cx="493353" cy="92248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05B4FA4-BBED-0067-39D6-1BCDEBA40FE4}"/>
                </a:ext>
              </a:extLst>
            </p:cNvPr>
            <p:cNvCxnSpPr/>
            <p:nvPr/>
          </p:nvCxnSpPr>
          <p:spPr>
            <a:xfrm flipV="1">
              <a:off x="3917781" y="469801"/>
              <a:ext cx="0" cy="67136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4D1510-BED1-026A-4AB1-47991CD1CB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7781" y="469801"/>
              <a:ext cx="4718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A77BB7B-A920-E3E3-15FB-6474F2B55898}"/>
                </a:ext>
              </a:extLst>
            </p:cNvPr>
            <p:cNvSpPr txBox="1"/>
            <p:nvPr/>
          </p:nvSpPr>
          <p:spPr>
            <a:xfrm>
              <a:off x="3896306" y="218683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Sep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0C42BE6-BFAE-8BDF-C20F-72590913C89E}"/>
              </a:ext>
            </a:extLst>
          </p:cNvPr>
          <p:cNvGrpSpPr/>
          <p:nvPr/>
        </p:nvGrpSpPr>
        <p:grpSpPr>
          <a:xfrm>
            <a:off x="8460644" y="218683"/>
            <a:ext cx="493353" cy="922485"/>
            <a:chOff x="3896306" y="218683"/>
            <a:chExt cx="493353" cy="92248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A1FCEC-315B-7F3A-D683-CCD70790C853}"/>
                </a:ext>
              </a:extLst>
            </p:cNvPr>
            <p:cNvCxnSpPr/>
            <p:nvPr/>
          </p:nvCxnSpPr>
          <p:spPr>
            <a:xfrm flipV="1">
              <a:off x="3917781" y="469801"/>
              <a:ext cx="0" cy="67136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4135A0F-D889-79A8-7859-E0F7306F42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7781" y="469801"/>
              <a:ext cx="4718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7FFCD20-2536-6DE6-A9B5-28B5E9C58A2C}"/>
                </a:ext>
              </a:extLst>
            </p:cNvPr>
            <p:cNvSpPr txBox="1"/>
            <p:nvPr/>
          </p:nvSpPr>
          <p:spPr>
            <a:xfrm>
              <a:off x="3896306" y="218683"/>
              <a:ext cx="425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Oct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DAF0483-79B1-FE33-C8A6-0996E1ABEA45}"/>
              </a:ext>
            </a:extLst>
          </p:cNvPr>
          <p:cNvGrpSpPr/>
          <p:nvPr/>
        </p:nvGrpSpPr>
        <p:grpSpPr>
          <a:xfrm>
            <a:off x="9612622" y="218683"/>
            <a:ext cx="493353" cy="922485"/>
            <a:chOff x="3896306" y="218683"/>
            <a:chExt cx="493353" cy="92248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7A572CF-DA23-E09A-43BF-4AB73B6B09FB}"/>
                </a:ext>
              </a:extLst>
            </p:cNvPr>
            <p:cNvCxnSpPr/>
            <p:nvPr/>
          </p:nvCxnSpPr>
          <p:spPr>
            <a:xfrm flipV="1">
              <a:off x="3917781" y="469801"/>
              <a:ext cx="0" cy="67136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A958E77-DC12-731D-A38C-1CE4CCE7F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7781" y="469801"/>
              <a:ext cx="4718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B704D37-AD46-92C6-69BE-066FE1DF422E}"/>
                </a:ext>
              </a:extLst>
            </p:cNvPr>
            <p:cNvSpPr txBox="1"/>
            <p:nvPr/>
          </p:nvSpPr>
          <p:spPr>
            <a:xfrm>
              <a:off x="3896306" y="218683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Nov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870EBA3-D23C-5EC4-A532-F55847FC55DD}"/>
              </a:ext>
            </a:extLst>
          </p:cNvPr>
          <p:cNvGrpSpPr/>
          <p:nvPr/>
        </p:nvGrpSpPr>
        <p:grpSpPr>
          <a:xfrm>
            <a:off x="10748611" y="218683"/>
            <a:ext cx="493353" cy="922485"/>
            <a:chOff x="3896306" y="218683"/>
            <a:chExt cx="493353" cy="92248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B40D976-7856-F3D4-8366-A2C72D111854}"/>
                </a:ext>
              </a:extLst>
            </p:cNvPr>
            <p:cNvCxnSpPr/>
            <p:nvPr/>
          </p:nvCxnSpPr>
          <p:spPr>
            <a:xfrm flipV="1">
              <a:off x="3917781" y="469801"/>
              <a:ext cx="0" cy="671367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A9BB36A-CF2D-0900-E047-6E00C31F0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7781" y="469801"/>
              <a:ext cx="47187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DAEB0B6-998F-D9F3-8573-0AC3CFD165B4}"/>
                </a:ext>
              </a:extLst>
            </p:cNvPr>
            <p:cNvSpPr txBox="1"/>
            <p:nvPr/>
          </p:nvSpPr>
          <p:spPr>
            <a:xfrm>
              <a:off x="3896306" y="218683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Dec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AE31530-3F50-0657-8EB1-AB555B8EDCE7}"/>
              </a:ext>
            </a:extLst>
          </p:cNvPr>
          <p:cNvSpPr/>
          <p:nvPr/>
        </p:nvSpPr>
        <p:spPr>
          <a:xfrm>
            <a:off x="314632" y="1553497"/>
            <a:ext cx="2770100" cy="124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2FC04-E15C-527F-500B-598B25CD0BC2}"/>
              </a:ext>
            </a:extLst>
          </p:cNvPr>
          <p:cNvSpPr txBox="1"/>
          <p:nvPr/>
        </p:nvSpPr>
        <p:spPr>
          <a:xfrm>
            <a:off x="0" y="285135"/>
            <a:ext cx="348061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CHANGE IMPACT ON A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6F372-384B-EA48-9B82-39E1F8032021}"/>
              </a:ext>
            </a:extLst>
          </p:cNvPr>
          <p:cNvSpPr txBox="1"/>
          <p:nvPr/>
        </p:nvSpPr>
        <p:spPr>
          <a:xfrm flipH="1">
            <a:off x="222699" y="737420"/>
            <a:ext cx="3729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Add a short description of the page in here and the purpose of this one page. Talk about the stakeholder engagement you have done already.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91EBAE-106A-2DDE-FAE1-343FF2144957}"/>
              </a:ext>
            </a:extLst>
          </p:cNvPr>
          <p:cNvGraphicFramePr/>
          <p:nvPr/>
        </p:nvGraphicFramePr>
        <p:xfrm>
          <a:off x="390014" y="1759974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rc 10">
            <a:extLst>
              <a:ext uri="{FF2B5EF4-FFF2-40B4-BE49-F238E27FC236}">
                <a16:creationId xmlns:a16="http://schemas.microsoft.com/office/drawing/2014/main" id="{B73FF0E8-5807-F5F0-12C4-96B56F3120FF}"/>
              </a:ext>
            </a:extLst>
          </p:cNvPr>
          <p:cNvSpPr/>
          <p:nvPr/>
        </p:nvSpPr>
        <p:spPr>
          <a:xfrm>
            <a:off x="464713" y="1714227"/>
            <a:ext cx="769920" cy="769920"/>
          </a:xfrm>
          <a:prstGeom prst="arc">
            <a:avLst>
              <a:gd name="adj1" fmla="val 11617323"/>
              <a:gd name="adj2" fmla="val 157393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95D75B-9264-FF52-A058-5427466F76B5}"/>
              </a:ext>
            </a:extLst>
          </p:cNvPr>
          <p:cNvSpPr txBox="1"/>
          <p:nvPr/>
        </p:nvSpPr>
        <p:spPr>
          <a:xfrm>
            <a:off x="1234633" y="1947881"/>
            <a:ext cx="1600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Headcount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2D7EF-4A71-247F-D7E9-BCC4207D4F8E}"/>
              </a:ext>
            </a:extLst>
          </p:cNvPr>
          <p:cNvSpPr txBox="1"/>
          <p:nvPr/>
        </p:nvSpPr>
        <p:spPr>
          <a:xfrm>
            <a:off x="1234633" y="2171467"/>
            <a:ext cx="1734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25% of employees will be impacted, although the change will be minimal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F927C6-EC10-A259-E054-5CA10835128F}"/>
              </a:ext>
            </a:extLst>
          </p:cNvPr>
          <p:cNvSpPr txBox="1"/>
          <p:nvPr/>
        </p:nvSpPr>
        <p:spPr>
          <a:xfrm>
            <a:off x="1224759" y="1536454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25%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44CC2E-86FD-E96B-2FF4-B1A83FF3D450}"/>
              </a:ext>
            </a:extLst>
          </p:cNvPr>
          <p:cNvSpPr/>
          <p:nvPr/>
        </p:nvSpPr>
        <p:spPr>
          <a:xfrm>
            <a:off x="3234813" y="1553497"/>
            <a:ext cx="2737394" cy="124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49D8397-27C3-ECF9-0360-9C3798F81A65}"/>
              </a:ext>
            </a:extLst>
          </p:cNvPr>
          <p:cNvGraphicFramePr/>
          <p:nvPr/>
        </p:nvGraphicFramePr>
        <p:xfrm>
          <a:off x="3310195" y="1759974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rc 16">
            <a:extLst>
              <a:ext uri="{FF2B5EF4-FFF2-40B4-BE49-F238E27FC236}">
                <a16:creationId xmlns:a16="http://schemas.microsoft.com/office/drawing/2014/main" id="{7AE8278D-170B-394B-AB33-0FB9A74B7925}"/>
              </a:ext>
            </a:extLst>
          </p:cNvPr>
          <p:cNvSpPr/>
          <p:nvPr/>
        </p:nvSpPr>
        <p:spPr>
          <a:xfrm>
            <a:off x="3384894" y="1714227"/>
            <a:ext cx="769920" cy="769920"/>
          </a:xfrm>
          <a:prstGeom prst="arc">
            <a:avLst>
              <a:gd name="adj1" fmla="val 20364241"/>
              <a:gd name="adj2" fmla="val 154001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4BB792-6544-88CF-38D3-68BE2F3D314C}"/>
              </a:ext>
            </a:extLst>
          </p:cNvPr>
          <p:cNvSpPr txBox="1"/>
          <p:nvPr/>
        </p:nvSpPr>
        <p:spPr>
          <a:xfrm>
            <a:off x="4154814" y="1947881"/>
            <a:ext cx="163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Technology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4E80-0C7B-6E86-0066-EA7B0136E816}"/>
              </a:ext>
            </a:extLst>
          </p:cNvPr>
          <p:cNvSpPr txBox="1"/>
          <p:nvPr/>
        </p:nvSpPr>
        <p:spPr>
          <a:xfrm>
            <a:off x="4154814" y="2171467"/>
            <a:ext cx="1734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80% of SOPS need to be updated to reflect interface changes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66969-A132-72CB-4214-CD4FC4B74A02}"/>
              </a:ext>
            </a:extLst>
          </p:cNvPr>
          <p:cNvSpPr txBox="1"/>
          <p:nvPr/>
        </p:nvSpPr>
        <p:spPr>
          <a:xfrm>
            <a:off x="4144940" y="1536454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80%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596E18-D690-83F0-2840-AD82AD0122B3}"/>
              </a:ext>
            </a:extLst>
          </p:cNvPr>
          <p:cNvSpPr/>
          <p:nvPr/>
        </p:nvSpPr>
        <p:spPr>
          <a:xfrm>
            <a:off x="314632" y="2885045"/>
            <a:ext cx="2770100" cy="1079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B424D38-F94E-AFEB-228C-7C9ABAFB1287}"/>
              </a:ext>
            </a:extLst>
          </p:cNvPr>
          <p:cNvGraphicFramePr/>
          <p:nvPr/>
        </p:nvGraphicFramePr>
        <p:xfrm>
          <a:off x="390014" y="3091522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Arc 22">
            <a:extLst>
              <a:ext uri="{FF2B5EF4-FFF2-40B4-BE49-F238E27FC236}">
                <a16:creationId xmlns:a16="http://schemas.microsoft.com/office/drawing/2014/main" id="{90347AFC-9233-681A-0636-4E88A5815F09}"/>
              </a:ext>
            </a:extLst>
          </p:cNvPr>
          <p:cNvSpPr/>
          <p:nvPr/>
        </p:nvSpPr>
        <p:spPr>
          <a:xfrm>
            <a:off x="464713" y="3045775"/>
            <a:ext cx="769920" cy="769920"/>
          </a:xfrm>
          <a:prstGeom prst="arc">
            <a:avLst>
              <a:gd name="adj1" fmla="val 14094197"/>
              <a:gd name="adj2" fmla="val 162905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DAEB6D-606D-FCBB-04D7-1D5C9F7DDB2C}"/>
              </a:ext>
            </a:extLst>
          </p:cNvPr>
          <p:cNvSpPr txBox="1"/>
          <p:nvPr/>
        </p:nvSpPr>
        <p:spPr>
          <a:xfrm>
            <a:off x="1234633" y="3279429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Processes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FAA76F-BC92-579C-7A77-3857DF409506}"/>
              </a:ext>
            </a:extLst>
          </p:cNvPr>
          <p:cNvSpPr txBox="1"/>
          <p:nvPr/>
        </p:nvSpPr>
        <p:spPr>
          <a:xfrm>
            <a:off x="1234633" y="3503015"/>
            <a:ext cx="1734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Only 10% of processes will be impacted by the 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982FD5-518A-A81E-940F-8DDEAA1047D3}"/>
              </a:ext>
            </a:extLst>
          </p:cNvPr>
          <p:cNvSpPr txBox="1"/>
          <p:nvPr/>
        </p:nvSpPr>
        <p:spPr>
          <a:xfrm>
            <a:off x="1224759" y="2868002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10%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56D61-F756-C3B4-0BC7-D8EE4516BFD6}"/>
              </a:ext>
            </a:extLst>
          </p:cNvPr>
          <p:cNvSpPr/>
          <p:nvPr/>
        </p:nvSpPr>
        <p:spPr>
          <a:xfrm>
            <a:off x="3202107" y="4092043"/>
            <a:ext cx="2770100" cy="2608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CF8AABD-1818-553A-984E-E91FDEAC14BF}"/>
              </a:ext>
            </a:extLst>
          </p:cNvPr>
          <p:cNvGraphicFramePr/>
          <p:nvPr/>
        </p:nvGraphicFramePr>
        <p:xfrm>
          <a:off x="3310195" y="3091522"/>
          <a:ext cx="1017639" cy="6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Arc 28">
            <a:extLst>
              <a:ext uri="{FF2B5EF4-FFF2-40B4-BE49-F238E27FC236}">
                <a16:creationId xmlns:a16="http://schemas.microsoft.com/office/drawing/2014/main" id="{65BB1EE4-1B2D-FA5C-4099-12E32958A46C}"/>
              </a:ext>
            </a:extLst>
          </p:cNvPr>
          <p:cNvSpPr/>
          <p:nvPr/>
        </p:nvSpPr>
        <p:spPr>
          <a:xfrm>
            <a:off x="3384894" y="3045775"/>
            <a:ext cx="769920" cy="769920"/>
          </a:xfrm>
          <a:prstGeom prst="arc">
            <a:avLst>
              <a:gd name="adj1" fmla="val 9916260"/>
              <a:gd name="adj2" fmla="val 15376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FAFF5-7F6E-B801-87EF-60B67834E34D}"/>
              </a:ext>
            </a:extLst>
          </p:cNvPr>
          <p:cNvSpPr txBox="1"/>
          <p:nvPr/>
        </p:nvSpPr>
        <p:spPr>
          <a:xfrm>
            <a:off x="4154814" y="3279429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Impacted People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E65202-8D40-62AC-5F8A-1FA16D98EA94}"/>
              </a:ext>
            </a:extLst>
          </p:cNvPr>
          <p:cNvSpPr txBox="1"/>
          <p:nvPr/>
        </p:nvSpPr>
        <p:spPr>
          <a:xfrm>
            <a:off x="4154814" y="3503015"/>
            <a:ext cx="185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27 New FTE will be required to support the changes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1D34BD-31E6-19B5-DF5E-43018DF05DA7}"/>
              </a:ext>
            </a:extLst>
          </p:cNvPr>
          <p:cNvSpPr txBox="1"/>
          <p:nvPr/>
        </p:nvSpPr>
        <p:spPr>
          <a:xfrm>
            <a:off x="4144940" y="2868002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30%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C5A18F-A5C3-7A00-45C1-B98E98D9D5A8}"/>
              </a:ext>
            </a:extLst>
          </p:cNvPr>
          <p:cNvGrpSpPr/>
          <p:nvPr/>
        </p:nvGrpSpPr>
        <p:grpSpPr>
          <a:xfrm>
            <a:off x="3819014" y="1141168"/>
            <a:ext cx="1278251" cy="197534"/>
            <a:chOff x="3892550" y="1172660"/>
            <a:chExt cx="1273823" cy="1968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C6978C3-DB7C-6206-77A7-0D5D811376E9}"/>
                </a:ext>
              </a:extLst>
            </p:cNvPr>
            <p:cNvSpPr/>
            <p:nvPr/>
          </p:nvSpPr>
          <p:spPr>
            <a:xfrm>
              <a:off x="3908118" y="1202430"/>
              <a:ext cx="1258255" cy="16521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B422817-3D46-4ACD-F832-A1BD3ACD0036}"/>
                </a:ext>
              </a:extLst>
            </p:cNvPr>
            <p:cNvSpPr/>
            <p:nvPr/>
          </p:nvSpPr>
          <p:spPr>
            <a:xfrm>
              <a:off x="3892550" y="1172660"/>
              <a:ext cx="196850" cy="196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5920FA-D018-D2EE-28A0-875FE55B9C9F}"/>
              </a:ext>
            </a:extLst>
          </p:cNvPr>
          <p:cNvGrpSpPr/>
          <p:nvPr/>
        </p:nvGrpSpPr>
        <p:grpSpPr>
          <a:xfrm>
            <a:off x="4964645" y="1141168"/>
            <a:ext cx="1278251" cy="197534"/>
            <a:chOff x="3892550" y="1172660"/>
            <a:chExt cx="1273823" cy="19685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CD139D1-54C9-7425-682C-7DBC998EF591}"/>
                </a:ext>
              </a:extLst>
            </p:cNvPr>
            <p:cNvSpPr/>
            <p:nvPr/>
          </p:nvSpPr>
          <p:spPr>
            <a:xfrm>
              <a:off x="3908118" y="1202430"/>
              <a:ext cx="1258255" cy="16521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DD3695-48C7-9957-9625-FB5B74A3B8F1}"/>
                </a:ext>
              </a:extLst>
            </p:cNvPr>
            <p:cNvSpPr/>
            <p:nvPr/>
          </p:nvSpPr>
          <p:spPr>
            <a:xfrm>
              <a:off x="3892550" y="1172660"/>
              <a:ext cx="196850" cy="196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D74C67-810A-7601-7679-473DAACDF5E8}"/>
              </a:ext>
            </a:extLst>
          </p:cNvPr>
          <p:cNvGrpSpPr/>
          <p:nvPr/>
        </p:nvGrpSpPr>
        <p:grpSpPr>
          <a:xfrm>
            <a:off x="6110276" y="1141168"/>
            <a:ext cx="1278251" cy="197534"/>
            <a:chOff x="3892550" y="1172660"/>
            <a:chExt cx="1273823" cy="19685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2C8FE6F9-332A-42F3-A464-B24803318FC2}"/>
                </a:ext>
              </a:extLst>
            </p:cNvPr>
            <p:cNvSpPr/>
            <p:nvPr/>
          </p:nvSpPr>
          <p:spPr>
            <a:xfrm>
              <a:off x="3908118" y="1202430"/>
              <a:ext cx="1258255" cy="16521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8E5D980-29D3-ABC6-979A-3A8AECB6B833}"/>
                </a:ext>
              </a:extLst>
            </p:cNvPr>
            <p:cNvSpPr/>
            <p:nvPr/>
          </p:nvSpPr>
          <p:spPr>
            <a:xfrm>
              <a:off x="3892550" y="1172660"/>
              <a:ext cx="196850" cy="196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839752-7816-84F2-447F-9CBB3BB03E27}"/>
              </a:ext>
            </a:extLst>
          </p:cNvPr>
          <p:cNvGrpSpPr/>
          <p:nvPr/>
        </p:nvGrpSpPr>
        <p:grpSpPr>
          <a:xfrm>
            <a:off x="7255907" y="1141168"/>
            <a:ext cx="1278251" cy="197534"/>
            <a:chOff x="3892550" y="1172660"/>
            <a:chExt cx="1273823" cy="19685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C263C7-EB43-0ED4-1110-CF2167904B07}"/>
                </a:ext>
              </a:extLst>
            </p:cNvPr>
            <p:cNvSpPr/>
            <p:nvPr/>
          </p:nvSpPr>
          <p:spPr>
            <a:xfrm>
              <a:off x="3908118" y="1202430"/>
              <a:ext cx="1258255" cy="16521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F14110-E0FA-F2FD-E025-20B329077A92}"/>
                </a:ext>
              </a:extLst>
            </p:cNvPr>
            <p:cNvSpPr/>
            <p:nvPr/>
          </p:nvSpPr>
          <p:spPr>
            <a:xfrm>
              <a:off x="3892550" y="1172660"/>
              <a:ext cx="196850" cy="196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5EBCCDA-83BA-19C5-A0D2-740658270059}"/>
              </a:ext>
            </a:extLst>
          </p:cNvPr>
          <p:cNvGrpSpPr/>
          <p:nvPr/>
        </p:nvGrpSpPr>
        <p:grpSpPr>
          <a:xfrm>
            <a:off x="8401537" y="1141168"/>
            <a:ext cx="1278251" cy="197534"/>
            <a:chOff x="3892550" y="1172660"/>
            <a:chExt cx="1273823" cy="19685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F037992-5CAA-EE61-5B2E-7D4CD5EBDB40}"/>
                </a:ext>
              </a:extLst>
            </p:cNvPr>
            <p:cNvSpPr/>
            <p:nvPr/>
          </p:nvSpPr>
          <p:spPr>
            <a:xfrm>
              <a:off x="3908118" y="1202430"/>
              <a:ext cx="1258255" cy="16521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FB29AA1-E8DD-F0F6-B52B-4B79B452585F}"/>
                </a:ext>
              </a:extLst>
            </p:cNvPr>
            <p:cNvSpPr/>
            <p:nvPr/>
          </p:nvSpPr>
          <p:spPr>
            <a:xfrm>
              <a:off x="3892550" y="1172660"/>
              <a:ext cx="196850" cy="196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973503-611B-F2D2-8428-65F8B4643A2F}"/>
              </a:ext>
            </a:extLst>
          </p:cNvPr>
          <p:cNvGrpSpPr/>
          <p:nvPr/>
        </p:nvGrpSpPr>
        <p:grpSpPr>
          <a:xfrm>
            <a:off x="9547168" y="1141168"/>
            <a:ext cx="1278251" cy="197534"/>
            <a:chOff x="3892550" y="1172660"/>
            <a:chExt cx="1273823" cy="19685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870FD37-222C-A0E2-3697-68078DCCD504}"/>
                </a:ext>
              </a:extLst>
            </p:cNvPr>
            <p:cNvSpPr/>
            <p:nvPr/>
          </p:nvSpPr>
          <p:spPr>
            <a:xfrm>
              <a:off x="3908118" y="1202430"/>
              <a:ext cx="1258255" cy="16521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FB85A99-B812-2380-A48B-B3366DB43B13}"/>
                </a:ext>
              </a:extLst>
            </p:cNvPr>
            <p:cNvSpPr/>
            <p:nvPr/>
          </p:nvSpPr>
          <p:spPr>
            <a:xfrm>
              <a:off x="3892550" y="1172660"/>
              <a:ext cx="196850" cy="196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7542B7-9326-12C9-65D3-CD72023151F6}"/>
              </a:ext>
            </a:extLst>
          </p:cNvPr>
          <p:cNvGrpSpPr/>
          <p:nvPr/>
        </p:nvGrpSpPr>
        <p:grpSpPr>
          <a:xfrm>
            <a:off x="10692799" y="1141168"/>
            <a:ext cx="1278251" cy="197534"/>
            <a:chOff x="3892550" y="1172660"/>
            <a:chExt cx="1273823" cy="19685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E6210A2-CC8D-492B-0AF4-19F3D0FEDC6E}"/>
                </a:ext>
              </a:extLst>
            </p:cNvPr>
            <p:cNvSpPr/>
            <p:nvPr/>
          </p:nvSpPr>
          <p:spPr>
            <a:xfrm>
              <a:off x="3908118" y="1202430"/>
              <a:ext cx="1258255" cy="16521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348F4FC-83E7-7E5F-A6B9-3013F46F8FBE}"/>
                </a:ext>
              </a:extLst>
            </p:cNvPr>
            <p:cNvSpPr/>
            <p:nvPr/>
          </p:nvSpPr>
          <p:spPr>
            <a:xfrm>
              <a:off x="3892550" y="1172660"/>
              <a:ext cx="196850" cy="1968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4CCACB58-DAE0-D031-565A-2167390259D2}"/>
              </a:ext>
            </a:extLst>
          </p:cNvPr>
          <p:cNvSpPr/>
          <p:nvPr/>
        </p:nvSpPr>
        <p:spPr>
          <a:xfrm>
            <a:off x="11887905" y="1139300"/>
            <a:ext cx="197534" cy="19753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19862F-BE59-C1AC-81D9-4A56D910A011}"/>
              </a:ext>
            </a:extLst>
          </p:cNvPr>
          <p:cNvSpPr txBox="1"/>
          <p:nvPr/>
        </p:nvSpPr>
        <p:spPr>
          <a:xfrm>
            <a:off x="3941724" y="501836"/>
            <a:ext cx="11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What is happening to who at this stage in the timeline?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DC332B-6885-CEDA-1183-7E0A9D369953}"/>
              </a:ext>
            </a:extLst>
          </p:cNvPr>
          <p:cNvSpPr txBox="1"/>
          <p:nvPr/>
        </p:nvSpPr>
        <p:spPr>
          <a:xfrm>
            <a:off x="5035600" y="501836"/>
            <a:ext cx="11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What is happening to who at this stage in the timeline?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02A437-7BCA-3633-7714-8DC3B88EFBCC}"/>
              </a:ext>
            </a:extLst>
          </p:cNvPr>
          <p:cNvSpPr txBox="1"/>
          <p:nvPr/>
        </p:nvSpPr>
        <p:spPr>
          <a:xfrm>
            <a:off x="6154993" y="501836"/>
            <a:ext cx="11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What is happening to who at this stage in the timeline?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AA3AB91-718C-049E-F87A-B29B3DA942A6}"/>
              </a:ext>
            </a:extLst>
          </p:cNvPr>
          <p:cNvSpPr txBox="1"/>
          <p:nvPr/>
        </p:nvSpPr>
        <p:spPr>
          <a:xfrm>
            <a:off x="7364799" y="501834"/>
            <a:ext cx="11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What is happening to who at this stage in the timeline?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6463BA-0B9C-FDD1-494B-39030E6887C9}"/>
              </a:ext>
            </a:extLst>
          </p:cNvPr>
          <p:cNvSpPr txBox="1"/>
          <p:nvPr/>
        </p:nvSpPr>
        <p:spPr>
          <a:xfrm>
            <a:off x="8485008" y="501835"/>
            <a:ext cx="11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What is happening to who at this stage in the timeline?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CE82AA2-33D5-C40A-D165-B50DC1639DD7}"/>
              </a:ext>
            </a:extLst>
          </p:cNvPr>
          <p:cNvSpPr txBox="1"/>
          <p:nvPr/>
        </p:nvSpPr>
        <p:spPr>
          <a:xfrm>
            <a:off x="9666167" y="494837"/>
            <a:ext cx="11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What is happening to who at this stage in the timeline?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2404D43-4123-FE1E-8549-19E38EA62836}"/>
              </a:ext>
            </a:extLst>
          </p:cNvPr>
          <p:cNvSpPr txBox="1"/>
          <p:nvPr/>
        </p:nvSpPr>
        <p:spPr>
          <a:xfrm>
            <a:off x="10815629" y="501836"/>
            <a:ext cx="11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What is happening to who at this stage in the timeline?</a:t>
            </a: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071EA8CC-85B8-0E63-C5AF-53159814C38F}"/>
              </a:ext>
            </a:extLst>
          </p:cNvPr>
          <p:cNvSpPr/>
          <p:nvPr/>
        </p:nvSpPr>
        <p:spPr>
          <a:xfrm flipH="1">
            <a:off x="381890" y="5002163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400" dirty="0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9A922068-3CB3-A02D-7F68-C456A67E857F}"/>
              </a:ext>
            </a:extLst>
          </p:cNvPr>
          <p:cNvSpPr/>
          <p:nvPr/>
        </p:nvSpPr>
        <p:spPr>
          <a:xfrm flipH="1" flipV="1">
            <a:off x="381890" y="5365811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4978C3A-CEA4-71FB-2BB6-F57E4D8C3CC8}"/>
              </a:ext>
            </a:extLst>
          </p:cNvPr>
          <p:cNvSpPr/>
          <p:nvPr/>
        </p:nvSpPr>
        <p:spPr>
          <a:xfrm>
            <a:off x="1968317" y="5038235"/>
            <a:ext cx="628129" cy="6281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28DB11D-4FB2-68F8-2AF4-D2C47C0BC4B2}"/>
              </a:ext>
            </a:extLst>
          </p:cNvPr>
          <p:cNvSpPr/>
          <p:nvPr/>
        </p:nvSpPr>
        <p:spPr>
          <a:xfrm>
            <a:off x="2044516" y="5114434"/>
            <a:ext cx="475729" cy="4757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16820C7-8029-D873-3CBD-E90837CDD633}"/>
              </a:ext>
            </a:extLst>
          </p:cNvPr>
          <p:cNvSpPr txBox="1"/>
          <p:nvPr/>
        </p:nvSpPr>
        <p:spPr>
          <a:xfrm>
            <a:off x="352667" y="5345846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Talk about this training or communications option here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6D1AF9-4D80-2CC5-BD7A-7A006C70A561}"/>
              </a:ext>
            </a:extLst>
          </p:cNvPr>
          <p:cNvSpPr txBox="1"/>
          <p:nvPr/>
        </p:nvSpPr>
        <p:spPr>
          <a:xfrm>
            <a:off x="352667" y="4991186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OPTION A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6CFC8A0D-512A-61F9-A23C-40DD1BB009E7}"/>
              </a:ext>
            </a:extLst>
          </p:cNvPr>
          <p:cNvSpPr/>
          <p:nvPr/>
        </p:nvSpPr>
        <p:spPr>
          <a:xfrm flipH="1">
            <a:off x="386627" y="5796415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400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CA693C5-AA7E-2A6E-82ED-477C24A1590E}"/>
              </a:ext>
            </a:extLst>
          </p:cNvPr>
          <p:cNvSpPr/>
          <p:nvPr/>
        </p:nvSpPr>
        <p:spPr>
          <a:xfrm flipH="1" flipV="1">
            <a:off x="386627" y="6160063"/>
            <a:ext cx="1705486" cy="336624"/>
          </a:xfrm>
          <a:custGeom>
            <a:avLst/>
            <a:gdLst>
              <a:gd name="connsiteX0" fmla="*/ 1705486 w 1705486"/>
              <a:gd name="connsiteY0" fmla="*/ 0 h 336624"/>
              <a:gd name="connsiteX1" fmla="*/ 0 w 1705486"/>
              <a:gd name="connsiteY1" fmla="*/ 0 h 336624"/>
              <a:gd name="connsiteX2" fmla="*/ 338400 w 1705486"/>
              <a:gd name="connsiteY2" fmla="*/ 336624 h 336624"/>
              <a:gd name="connsiteX3" fmla="*/ 1705486 w 1705486"/>
              <a:gd name="connsiteY3" fmla="*/ 336624 h 336624"/>
              <a:gd name="connsiteX4" fmla="*/ 1705486 w 1705486"/>
              <a:gd name="connsiteY4" fmla="*/ 0 h 3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486" h="336624">
                <a:moveTo>
                  <a:pt x="1705486" y="0"/>
                </a:moveTo>
                <a:lnTo>
                  <a:pt x="0" y="0"/>
                </a:lnTo>
                <a:lnTo>
                  <a:pt x="338400" y="336624"/>
                </a:lnTo>
                <a:lnTo>
                  <a:pt x="1705486" y="336624"/>
                </a:lnTo>
                <a:lnTo>
                  <a:pt x="17054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B6552BE-BB74-E0B5-4BDE-E0206FC9462D}"/>
              </a:ext>
            </a:extLst>
          </p:cNvPr>
          <p:cNvSpPr/>
          <p:nvPr/>
        </p:nvSpPr>
        <p:spPr>
          <a:xfrm>
            <a:off x="1973054" y="5832487"/>
            <a:ext cx="628129" cy="6281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A26D5BA-6C44-ACE6-7F02-13C1CAD2B3E6}"/>
              </a:ext>
            </a:extLst>
          </p:cNvPr>
          <p:cNvSpPr/>
          <p:nvPr/>
        </p:nvSpPr>
        <p:spPr>
          <a:xfrm>
            <a:off x="2049253" y="5908686"/>
            <a:ext cx="475729" cy="4757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2EAB5BC-7077-4146-CDA8-8C2ED96C5389}"/>
              </a:ext>
            </a:extLst>
          </p:cNvPr>
          <p:cNvSpPr txBox="1"/>
          <p:nvPr/>
        </p:nvSpPr>
        <p:spPr>
          <a:xfrm>
            <a:off x="357404" y="6140098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Talk about this training or communications option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8CF1D3-729E-6AC1-F051-96BA8EC13FAE}"/>
              </a:ext>
            </a:extLst>
          </p:cNvPr>
          <p:cNvSpPr txBox="1"/>
          <p:nvPr/>
        </p:nvSpPr>
        <p:spPr>
          <a:xfrm>
            <a:off x="357404" y="5785438"/>
            <a:ext cx="173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OPTION 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BFC8C5-CF98-E3C9-0485-25E43D9B97CC}"/>
              </a:ext>
            </a:extLst>
          </p:cNvPr>
          <p:cNvSpPr txBox="1"/>
          <p:nvPr/>
        </p:nvSpPr>
        <p:spPr>
          <a:xfrm>
            <a:off x="249412" y="4195353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984</a:t>
            </a:r>
          </a:p>
        </p:txBody>
      </p:sp>
      <p:pic>
        <p:nvPicPr>
          <p:cNvPr id="134" name="Graphic 133" descr="Classroom with solid fill">
            <a:extLst>
              <a:ext uri="{FF2B5EF4-FFF2-40B4-BE49-F238E27FC236}">
                <a16:creationId xmlns:a16="http://schemas.microsoft.com/office/drawing/2014/main" id="{9FF7C571-5425-A03B-9CC6-C631CD485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737" y="4229868"/>
            <a:ext cx="366113" cy="366113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4992C54C-A05E-0F04-2FAE-EF745D8DE7B9}"/>
              </a:ext>
            </a:extLst>
          </p:cNvPr>
          <p:cNvSpPr txBox="1"/>
          <p:nvPr/>
        </p:nvSpPr>
        <p:spPr>
          <a:xfrm>
            <a:off x="287960" y="4578055"/>
            <a:ext cx="245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This could be the training required and the options available for the training 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12407A7-E927-5ABF-9908-39EE5AEA4C26}"/>
              </a:ext>
            </a:extLst>
          </p:cNvPr>
          <p:cNvGrpSpPr/>
          <p:nvPr/>
        </p:nvGrpSpPr>
        <p:grpSpPr>
          <a:xfrm>
            <a:off x="3283819" y="4268242"/>
            <a:ext cx="2568202" cy="2300931"/>
            <a:chOff x="3202539" y="4268242"/>
            <a:chExt cx="2568202" cy="2300931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4DE470E-0B72-1627-5F0F-413F570A639C}"/>
                </a:ext>
              </a:extLst>
            </p:cNvPr>
            <p:cNvSpPr/>
            <p:nvPr/>
          </p:nvSpPr>
          <p:spPr>
            <a:xfrm>
              <a:off x="3265709" y="4502766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A7321F0-7E51-92A8-CEBC-E41ABEACFB5B}"/>
                </a:ext>
              </a:extLst>
            </p:cNvPr>
            <p:cNvSpPr txBox="1"/>
            <p:nvPr/>
          </p:nvSpPr>
          <p:spPr>
            <a:xfrm>
              <a:off x="3202539" y="4268242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DB0902D3-D8EF-BB4E-CC82-FA121DEED478}"/>
                </a:ext>
              </a:extLst>
            </p:cNvPr>
            <p:cNvSpPr/>
            <p:nvPr/>
          </p:nvSpPr>
          <p:spPr>
            <a:xfrm>
              <a:off x="3265709" y="4499074"/>
              <a:ext cx="1727528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A310F8-1725-5594-24C4-EDC715C1B603}"/>
                </a:ext>
              </a:extLst>
            </p:cNvPr>
            <p:cNvSpPr/>
            <p:nvPr/>
          </p:nvSpPr>
          <p:spPr>
            <a:xfrm>
              <a:off x="3265709" y="4962583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5E1449C-810B-956C-3E9F-7B98425D12A3}"/>
                </a:ext>
              </a:extLst>
            </p:cNvPr>
            <p:cNvSpPr txBox="1"/>
            <p:nvPr/>
          </p:nvSpPr>
          <p:spPr>
            <a:xfrm>
              <a:off x="3202539" y="4728059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9068B546-875D-CE03-03C1-F0CAD8E36D6C}"/>
                </a:ext>
              </a:extLst>
            </p:cNvPr>
            <p:cNvSpPr/>
            <p:nvPr/>
          </p:nvSpPr>
          <p:spPr>
            <a:xfrm>
              <a:off x="3265709" y="4958891"/>
              <a:ext cx="1256993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C12ED7EF-5A96-D21F-F16A-EC48795C1FCE}"/>
                </a:ext>
              </a:extLst>
            </p:cNvPr>
            <p:cNvSpPr/>
            <p:nvPr/>
          </p:nvSpPr>
          <p:spPr>
            <a:xfrm>
              <a:off x="3265709" y="5422400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4E5F0D-FA68-0DFD-A22A-94DB6C773372}"/>
                </a:ext>
              </a:extLst>
            </p:cNvPr>
            <p:cNvSpPr txBox="1"/>
            <p:nvPr/>
          </p:nvSpPr>
          <p:spPr>
            <a:xfrm>
              <a:off x="3202539" y="5187876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00A3CA4F-FAA6-8B2B-E1EA-3EAE7A794763}"/>
                </a:ext>
              </a:extLst>
            </p:cNvPr>
            <p:cNvSpPr/>
            <p:nvPr/>
          </p:nvSpPr>
          <p:spPr>
            <a:xfrm>
              <a:off x="3265708" y="5418708"/>
              <a:ext cx="1999943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AC28E26E-B2DF-E166-EBFD-F1720089859D}"/>
                </a:ext>
              </a:extLst>
            </p:cNvPr>
            <p:cNvSpPr/>
            <p:nvPr/>
          </p:nvSpPr>
          <p:spPr>
            <a:xfrm>
              <a:off x="3265709" y="5882217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00F2DC5-744A-2D24-5FA5-AAC590C993D7}"/>
                </a:ext>
              </a:extLst>
            </p:cNvPr>
            <p:cNvSpPr txBox="1"/>
            <p:nvPr/>
          </p:nvSpPr>
          <p:spPr>
            <a:xfrm>
              <a:off x="3202539" y="5647693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02407FE-3255-4912-282A-4BBF20CFE03B}"/>
                </a:ext>
              </a:extLst>
            </p:cNvPr>
            <p:cNvSpPr/>
            <p:nvPr/>
          </p:nvSpPr>
          <p:spPr>
            <a:xfrm>
              <a:off x="3265708" y="5878525"/>
              <a:ext cx="2285693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2CA1A2E2-7B26-57AF-7F8A-7A6C65B07A80}"/>
                </a:ext>
              </a:extLst>
            </p:cNvPr>
            <p:cNvSpPr/>
            <p:nvPr/>
          </p:nvSpPr>
          <p:spPr>
            <a:xfrm>
              <a:off x="3265709" y="6342034"/>
              <a:ext cx="2505032" cy="2087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0CAAE83-14AD-3507-ECCC-41139767A783}"/>
                </a:ext>
              </a:extLst>
            </p:cNvPr>
            <p:cNvSpPr txBox="1"/>
            <p:nvPr/>
          </p:nvSpPr>
          <p:spPr>
            <a:xfrm>
              <a:off x="3202539" y="6107510"/>
              <a:ext cx="14477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Department Name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EADA628C-8DB8-414D-711A-0A7F83F22AC1}"/>
                </a:ext>
              </a:extLst>
            </p:cNvPr>
            <p:cNvSpPr/>
            <p:nvPr/>
          </p:nvSpPr>
          <p:spPr>
            <a:xfrm>
              <a:off x="3265709" y="6338342"/>
              <a:ext cx="1999942" cy="23083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sz="1050" dirty="0"/>
                <a:t>124</a:t>
              </a: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2FCA105-5BF2-875A-CB0C-9B05A4BC0F1F}"/>
              </a:ext>
            </a:extLst>
          </p:cNvPr>
          <p:cNvCxnSpPr>
            <a:cxnSpLocks/>
          </p:cNvCxnSpPr>
          <p:nvPr/>
        </p:nvCxnSpPr>
        <p:spPr>
          <a:xfrm>
            <a:off x="3084732" y="4268242"/>
            <a:ext cx="0" cy="23009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EDDA9D58-7C74-C6C7-3D72-C939CD2A19D0}"/>
              </a:ext>
            </a:extLst>
          </p:cNvPr>
          <p:cNvCxnSpPr>
            <a:cxnSpLocks/>
            <a:stCxn id="135" idx="3"/>
            <a:endCxn id="140" idx="2"/>
          </p:cNvCxnSpPr>
          <p:nvPr/>
        </p:nvCxnSpPr>
        <p:spPr>
          <a:xfrm>
            <a:off x="2741832" y="4778110"/>
            <a:ext cx="290679" cy="72632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Single Corner Snipped 139">
            <a:extLst>
              <a:ext uri="{FF2B5EF4-FFF2-40B4-BE49-F238E27FC236}">
                <a16:creationId xmlns:a16="http://schemas.microsoft.com/office/drawing/2014/main" id="{71109156-428E-9F27-B02D-71D5E76757AD}"/>
              </a:ext>
            </a:extLst>
          </p:cNvPr>
          <p:cNvSpPr/>
          <p:nvPr/>
        </p:nvSpPr>
        <p:spPr>
          <a:xfrm>
            <a:off x="3032511" y="5418708"/>
            <a:ext cx="170027" cy="171455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50" name="Chart 149">
            <a:extLst>
              <a:ext uri="{FF2B5EF4-FFF2-40B4-BE49-F238E27FC236}">
                <a16:creationId xmlns:a16="http://schemas.microsoft.com/office/drawing/2014/main" id="{AF054283-EF0E-AED8-2732-845A40510231}"/>
              </a:ext>
            </a:extLst>
          </p:cNvPr>
          <p:cNvGraphicFramePr/>
          <p:nvPr/>
        </p:nvGraphicFramePr>
        <p:xfrm>
          <a:off x="9117164" y="1559733"/>
          <a:ext cx="2770100" cy="140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707DA9E3-7155-4884-D35B-D729B476F044}"/>
              </a:ext>
            </a:extLst>
          </p:cNvPr>
          <p:cNvSpPr txBox="1"/>
          <p:nvPr/>
        </p:nvSpPr>
        <p:spPr>
          <a:xfrm>
            <a:off x="9217715" y="2963115"/>
            <a:ext cx="2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Add in any financials or additional secondment resources here.</a:t>
            </a: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76D86C68-EE6F-006A-EFBC-2E1327B9B71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4675" y="2596387"/>
            <a:ext cx="1123524" cy="1123524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51B4EE4-1671-3599-8028-E2E04AF1903C}"/>
              </a:ext>
            </a:extLst>
          </p:cNvPr>
          <p:cNvSpPr txBox="1"/>
          <p:nvPr/>
        </p:nvSpPr>
        <p:spPr>
          <a:xfrm>
            <a:off x="6144217" y="1697524"/>
            <a:ext cx="252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If you have any support from your business units you could add this in here. It will help to support the project and manage resistance.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5AC25D2-AF3A-F622-D846-E7F7C0B9B346}"/>
              </a:ext>
            </a:extLst>
          </p:cNvPr>
          <p:cNvSpPr txBox="1"/>
          <p:nvPr/>
        </p:nvSpPr>
        <p:spPr>
          <a:xfrm>
            <a:off x="6243305" y="2611045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27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C785DCF-0900-8126-19CD-13BFFC45A348}"/>
              </a:ext>
            </a:extLst>
          </p:cNvPr>
          <p:cNvSpPr txBox="1"/>
          <p:nvPr/>
        </p:nvSpPr>
        <p:spPr>
          <a:xfrm>
            <a:off x="10517487" y="4345527"/>
            <a:ext cx="152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Extra </a:t>
            </a:r>
            <a:b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Support Staff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274BED7-ED49-3B83-40E0-89EA8C80A24F}"/>
              </a:ext>
            </a:extLst>
          </p:cNvPr>
          <p:cNvSpPr txBox="1"/>
          <p:nvPr/>
        </p:nvSpPr>
        <p:spPr>
          <a:xfrm>
            <a:off x="6253376" y="3159570"/>
            <a:ext cx="177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Where will they come from, how will their KPIs reflect the work </a:t>
            </a:r>
          </a:p>
        </p:txBody>
      </p:sp>
      <p:pic>
        <p:nvPicPr>
          <p:cNvPr id="162" name="Graphic 161">
            <a:extLst>
              <a:ext uri="{FF2B5EF4-FFF2-40B4-BE49-F238E27FC236}">
                <a16:creationId xmlns:a16="http://schemas.microsoft.com/office/drawing/2014/main" id="{9572A9E3-DF60-BD3A-51CF-209C20F715D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1449" y="4051305"/>
            <a:ext cx="1053499" cy="1053499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20DC6C33-76F1-2191-5137-92FC87D7DFB5}"/>
              </a:ext>
            </a:extLst>
          </p:cNvPr>
          <p:cNvSpPr txBox="1"/>
          <p:nvPr/>
        </p:nvSpPr>
        <p:spPr>
          <a:xfrm>
            <a:off x="10040536" y="434552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94B98C7-8DFF-427C-03F0-50FE1C10432E}"/>
              </a:ext>
            </a:extLst>
          </p:cNvPr>
          <p:cNvSpPr txBox="1"/>
          <p:nvPr/>
        </p:nvSpPr>
        <p:spPr>
          <a:xfrm>
            <a:off x="6802554" y="2634929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Change </a:t>
            </a:r>
            <a:b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Champions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C32EFF8-4B83-8030-2FFD-63CF3856D63C}"/>
              </a:ext>
            </a:extLst>
          </p:cNvPr>
          <p:cNvSpPr txBox="1"/>
          <p:nvPr/>
        </p:nvSpPr>
        <p:spPr>
          <a:xfrm>
            <a:off x="10040536" y="4893246"/>
            <a:ext cx="177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What about after Go-Live?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443D18E-D31D-6B4F-FA20-B4C69CA0802F}"/>
              </a:ext>
            </a:extLst>
          </p:cNvPr>
          <p:cNvSpPr txBox="1"/>
          <p:nvPr/>
        </p:nvSpPr>
        <p:spPr>
          <a:xfrm>
            <a:off x="9037502" y="5321020"/>
            <a:ext cx="278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Don’t forget to talk about any additional impact supporting your change when it goes live, and additional support or resources that may be required when you hand it over to BAU.</a:t>
            </a:r>
          </a:p>
        </p:txBody>
      </p:sp>
      <p:pic>
        <p:nvPicPr>
          <p:cNvPr id="167" name="Graphic 166">
            <a:extLst>
              <a:ext uri="{FF2B5EF4-FFF2-40B4-BE49-F238E27FC236}">
                <a16:creationId xmlns:a16="http://schemas.microsoft.com/office/drawing/2014/main" id="{86979FD4-89EE-E2E0-4035-14A4DEA96BE9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5205" y="4060410"/>
            <a:ext cx="783065" cy="783065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98185E96-80BC-3392-5395-3AC8D0990DDA}"/>
              </a:ext>
            </a:extLst>
          </p:cNvPr>
          <p:cNvSpPr txBox="1"/>
          <p:nvPr/>
        </p:nvSpPr>
        <p:spPr>
          <a:xfrm>
            <a:off x="6955769" y="4221962"/>
            <a:ext cx="177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Leader Impact &amp; Support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28A885C-2643-817C-5BD4-733A397A42CF}"/>
              </a:ext>
            </a:extLst>
          </p:cNvPr>
          <p:cNvSpPr txBox="1"/>
          <p:nvPr/>
        </p:nvSpPr>
        <p:spPr>
          <a:xfrm>
            <a:off x="6126737" y="4879170"/>
            <a:ext cx="2459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Remember to include the impact on leaders and your sponsor. Is there any additional time required from them to lead and support your change?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1AFD60F-80F8-0FC7-4A9B-AB1AC88166C2}"/>
              </a:ext>
            </a:extLst>
          </p:cNvPr>
          <p:cNvSpPr/>
          <p:nvPr/>
        </p:nvSpPr>
        <p:spPr>
          <a:xfrm>
            <a:off x="6207584" y="5921184"/>
            <a:ext cx="2524510" cy="647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3" name="Graphic 172">
            <a:extLst>
              <a:ext uri="{FF2B5EF4-FFF2-40B4-BE49-F238E27FC236}">
                <a16:creationId xmlns:a16="http://schemas.microsoft.com/office/drawing/2014/main" id="{D063A993-8B00-85C4-CD7B-DED9AAAEA289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69619" y="5957483"/>
            <a:ext cx="575390" cy="575390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05E1E325-A474-EAE3-4726-A69DFF4BEF79}"/>
              </a:ext>
            </a:extLst>
          </p:cNvPr>
          <p:cNvSpPr txBox="1"/>
          <p:nvPr/>
        </p:nvSpPr>
        <p:spPr>
          <a:xfrm>
            <a:off x="6831958" y="5935136"/>
            <a:ext cx="180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Estimated extra time for leaders in the next 4 months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268EE7B-44F9-1DA9-183C-85C8A61AE092}"/>
              </a:ext>
            </a:extLst>
          </p:cNvPr>
          <p:cNvSpPr/>
          <p:nvPr/>
        </p:nvSpPr>
        <p:spPr>
          <a:xfrm>
            <a:off x="9255232" y="3438369"/>
            <a:ext cx="2629774" cy="464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9F16BA1-FE6B-F487-1499-DDE5B52F205F}"/>
              </a:ext>
            </a:extLst>
          </p:cNvPr>
          <p:cNvSpPr txBox="1"/>
          <p:nvPr/>
        </p:nvSpPr>
        <p:spPr>
          <a:xfrm>
            <a:off x="9287825" y="3491969"/>
            <a:ext cx="2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Add in any financials or additional secondment resources here.</a:t>
            </a:r>
          </a:p>
        </p:txBody>
      </p:sp>
    </p:spTree>
    <p:extLst>
      <p:ext uri="{BB962C8B-B14F-4D97-AF65-F5344CB8AC3E}">
        <p14:creationId xmlns:p14="http://schemas.microsoft.com/office/powerpoint/2010/main" val="28279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3E384D0-5F3B-41CD-B004-AB93107EB112}"/>
              </a:ext>
            </a:extLst>
          </p:cNvPr>
          <p:cNvGrpSpPr/>
          <p:nvPr/>
        </p:nvGrpSpPr>
        <p:grpSpPr>
          <a:xfrm>
            <a:off x="383462" y="327235"/>
            <a:ext cx="2544233" cy="1068872"/>
            <a:chOff x="194776" y="96404"/>
            <a:chExt cx="3261138" cy="1370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C04654-0B80-4358-8953-2D4D3172D64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776" y="248039"/>
              <a:ext cx="1212979" cy="12129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5D8AFF-8E6E-4CBA-82AF-3F793F7A80E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177" y="253481"/>
              <a:ext cx="1212979" cy="121297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4D8DF6-47C8-4B09-89B7-C7866B3B00E6}"/>
                </a:ext>
              </a:extLst>
            </p:cNvPr>
            <p:cNvCxnSpPr>
              <a:cxnSpLocks/>
            </p:cNvCxnSpPr>
            <p:nvPr/>
          </p:nvCxnSpPr>
          <p:spPr>
            <a:xfrm>
              <a:off x="1201315" y="746449"/>
              <a:ext cx="682302" cy="0"/>
            </a:xfrm>
            <a:prstGeom prst="line">
              <a:avLst/>
            </a:prstGeom>
            <a:ln w="101600" cap="rnd">
              <a:solidFill>
                <a:srgbClr val="00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1CC6DF-01B2-4BBF-B057-18FAB773883C}"/>
                </a:ext>
              </a:extLst>
            </p:cNvPr>
            <p:cNvCxnSpPr>
              <a:cxnSpLocks/>
            </p:cNvCxnSpPr>
            <p:nvPr/>
          </p:nvCxnSpPr>
          <p:spPr>
            <a:xfrm>
              <a:off x="2657667" y="746449"/>
              <a:ext cx="682302" cy="0"/>
            </a:xfrm>
            <a:prstGeom prst="line">
              <a:avLst/>
            </a:prstGeom>
            <a:ln w="101600" cap="rnd">
              <a:solidFill>
                <a:srgbClr val="DE4F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812A19-F002-470F-A968-C4DCE6F8C9F0}"/>
                </a:ext>
              </a:extLst>
            </p:cNvPr>
            <p:cNvCxnSpPr>
              <a:cxnSpLocks/>
            </p:cNvCxnSpPr>
            <p:nvPr/>
          </p:nvCxnSpPr>
          <p:spPr>
            <a:xfrm>
              <a:off x="1201315" y="746449"/>
              <a:ext cx="475862" cy="0"/>
            </a:xfrm>
            <a:prstGeom prst="line">
              <a:avLst/>
            </a:prstGeom>
            <a:ln w="1016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FDC790-E2E3-4EB3-AC91-79167287AB08}"/>
                </a:ext>
              </a:extLst>
            </p:cNvPr>
            <p:cNvCxnSpPr>
              <a:cxnSpLocks/>
            </p:cNvCxnSpPr>
            <p:nvPr/>
          </p:nvCxnSpPr>
          <p:spPr>
            <a:xfrm>
              <a:off x="2890156" y="746449"/>
              <a:ext cx="449813" cy="0"/>
            </a:xfrm>
            <a:prstGeom prst="line">
              <a:avLst/>
            </a:prstGeom>
            <a:ln w="1016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8BC0DF-D93C-4F18-B5EC-907B8263D92F}"/>
                </a:ext>
              </a:extLst>
            </p:cNvPr>
            <p:cNvSpPr/>
            <p:nvPr/>
          </p:nvSpPr>
          <p:spPr>
            <a:xfrm>
              <a:off x="1562779" y="668984"/>
              <a:ext cx="154929" cy="15492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9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DADFD7-837F-487C-8068-E1427637F6EF}"/>
                </a:ext>
              </a:extLst>
            </p:cNvPr>
            <p:cNvSpPr/>
            <p:nvPr/>
          </p:nvSpPr>
          <p:spPr>
            <a:xfrm>
              <a:off x="2852681" y="668984"/>
              <a:ext cx="154929" cy="15492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E4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8147CE-0D57-43FA-8528-4480690DEF02}"/>
                </a:ext>
              </a:extLst>
            </p:cNvPr>
            <p:cNvSpPr txBox="1"/>
            <p:nvPr/>
          </p:nvSpPr>
          <p:spPr>
            <a:xfrm>
              <a:off x="1097998" y="122941"/>
              <a:ext cx="875710" cy="591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B9E6"/>
                  </a:solidFill>
                  <a:latin typeface="Impact" panose="020B0806030902050204" pitchFamily="34" charset="0"/>
                </a:rPr>
                <a:t>70%</a:t>
              </a:r>
              <a:endParaRPr lang="en-AU" sz="2400" dirty="0">
                <a:solidFill>
                  <a:srgbClr val="00B9E6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0A8A80-2EAA-4C2B-938D-06265F2A8074}"/>
                </a:ext>
              </a:extLst>
            </p:cNvPr>
            <p:cNvSpPr txBox="1"/>
            <p:nvPr/>
          </p:nvSpPr>
          <p:spPr>
            <a:xfrm>
              <a:off x="2524728" y="96404"/>
              <a:ext cx="931186" cy="591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DE4F46"/>
                  </a:solidFill>
                  <a:latin typeface="Impact" panose="020B0806030902050204" pitchFamily="34" charset="0"/>
                </a:rPr>
                <a:t>30%</a:t>
              </a:r>
              <a:endParaRPr lang="en-AU" sz="2400" dirty="0">
                <a:solidFill>
                  <a:srgbClr val="DE4F4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2606315-9B6A-4F06-A8A6-1D2E41342F42}"/>
              </a:ext>
            </a:extLst>
          </p:cNvPr>
          <p:cNvGrpSpPr/>
          <p:nvPr/>
        </p:nvGrpSpPr>
        <p:grpSpPr>
          <a:xfrm>
            <a:off x="178785" y="4083051"/>
            <a:ext cx="3535041" cy="2610994"/>
            <a:chOff x="69222" y="3278751"/>
            <a:chExt cx="4502778" cy="33257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5E8322-4BEF-4BF3-A7DB-FF45CA1F1CD1}"/>
                </a:ext>
              </a:extLst>
            </p:cNvPr>
            <p:cNvSpPr/>
            <p:nvPr/>
          </p:nvSpPr>
          <p:spPr>
            <a:xfrm>
              <a:off x="420168" y="3278751"/>
              <a:ext cx="715452" cy="28208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490C7B-EA06-4EB6-9319-866156071F73}"/>
                </a:ext>
              </a:extLst>
            </p:cNvPr>
            <p:cNvSpPr/>
            <p:nvPr/>
          </p:nvSpPr>
          <p:spPr>
            <a:xfrm>
              <a:off x="1258849" y="3290642"/>
              <a:ext cx="715452" cy="282091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FFCBFF-89BF-410B-A40F-E3763751DBEC}"/>
                </a:ext>
              </a:extLst>
            </p:cNvPr>
            <p:cNvSpPr/>
            <p:nvPr/>
          </p:nvSpPr>
          <p:spPr>
            <a:xfrm>
              <a:off x="2097569" y="3290642"/>
              <a:ext cx="715409" cy="282091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85E35C-97DE-4730-B7EF-AC063EA1A17E}"/>
                </a:ext>
              </a:extLst>
            </p:cNvPr>
            <p:cNvSpPr/>
            <p:nvPr/>
          </p:nvSpPr>
          <p:spPr>
            <a:xfrm>
              <a:off x="2945580" y="3290642"/>
              <a:ext cx="715453" cy="282091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F3988E-6A6B-42EB-961A-B404D0370D80}"/>
                </a:ext>
              </a:extLst>
            </p:cNvPr>
            <p:cNvSpPr/>
            <p:nvPr/>
          </p:nvSpPr>
          <p:spPr>
            <a:xfrm>
              <a:off x="3793633" y="3290642"/>
              <a:ext cx="715409" cy="282091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A0FC8B50-16CD-4E04-9CE4-A2EA2F33E0F2}"/>
                </a:ext>
              </a:extLst>
            </p:cNvPr>
            <p:cNvGraphicFramePr/>
            <p:nvPr/>
          </p:nvGraphicFramePr>
          <p:xfrm>
            <a:off x="69222" y="4103132"/>
            <a:ext cx="4502778" cy="25013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7E1F12D-2F0F-41E0-936D-B793145B465E}"/>
                </a:ext>
              </a:extLst>
            </p:cNvPr>
            <p:cNvSpPr/>
            <p:nvPr/>
          </p:nvSpPr>
          <p:spPr>
            <a:xfrm>
              <a:off x="503854" y="4189446"/>
              <a:ext cx="558000" cy="558000"/>
            </a:xfrm>
            <a:prstGeom prst="ellipse">
              <a:avLst/>
            </a:prstGeom>
            <a:solidFill>
              <a:srgbClr val="FDA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B0AF5B-B243-4BE9-AF74-207E398AC83F}"/>
                </a:ext>
              </a:extLst>
            </p:cNvPr>
            <p:cNvSpPr/>
            <p:nvPr/>
          </p:nvSpPr>
          <p:spPr>
            <a:xfrm>
              <a:off x="1343907" y="5298316"/>
              <a:ext cx="558000" cy="558000"/>
            </a:xfrm>
            <a:prstGeom prst="ellipse">
              <a:avLst/>
            </a:prstGeom>
            <a:solidFill>
              <a:srgbClr val="DE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784B6F-5AFC-42D3-8B22-61AE57D1A456}"/>
                </a:ext>
              </a:extLst>
            </p:cNvPr>
            <p:cNvSpPr/>
            <p:nvPr/>
          </p:nvSpPr>
          <p:spPr>
            <a:xfrm>
              <a:off x="2193773" y="5029647"/>
              <a:ext cx="558000" cy="558000"/>
            </a:xfrm>
            <a:prstGeom prst="ellipse">
              <a:avLst/>
            </a:prstGeom>
            <a:solidFill>
              <a:srgbClr val="00B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997A72A-9FB5-4A34-A918-AA1D5AF23DC2}"/>
                </a:ext>
              </a:extLst>
            </p:cNvPr>
            <p:cNvSpPr/>
            <p:nvPr/>
          </p:nvSpPr>
          <p:spPr>
            <a:xfrm>
              <a:off x="3029068" y="5541619"/>
              <a:ext cx="558000" cy="558000"/>
            </a:xfrm>
            <a:prstGeom prst="ellipse">
              <a:avLst/>
            </a:prstGeom>
            <a:solidFill>
              <a:srgbClr val="8A8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3178B1-8EE0-4143-9336-53790E249D1C}"/>
                </a:ext>
              </a:extLst>
            </p:cNvPr>
            <p:cNvSpPr/>
            <p:nvPr/>
          </p:nvSpPr>
          <p:spPr>
            <a:xfrm>
              <a:off x="3869957" y="5353825"/>
              <a:ext cx="558000" cy="558000"/>
            </a:xfrm>
            <a:prstGeom prst="ellipse">
              <a:avLst/>
            </a:prstGeom>
            <a:solidFill>
              <a:srgbClr val="44A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4290216-F0AC-46F4-970F-C0FE363CCD04}"/>
                </a:ext>
              </a:extLst>
            </p:cNvPr>
            <p:cNvSpPr/>
            <p:nvPr/>
          </p:nvSpPr>
          <p:spPr>
            <a:xfrm>
              <a:off x="503854" y="3471660"/>
              <a:ext cx="558000" cy="558000"/>
            </a:xfrm>
            <a:prstGeom prst="ellipse">
              <a:avLst/>
            </a:prstGeom>
            <a:solidFill>
              <a:srgbClr val="FDA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199BD0E-F913-456D-B2D3-CB7067A3E692}"/>
                </a:ext>
              </a:extLst>
            </p:cNvPr>
            <p:cNvSpPr/>
            <p:nvPr/>
          </p:nvSpPr>
          <p:spPr>
            <a:xfrm>
              <a:off x="1343907" y="4580530"/>
              <a:ext cx="558000" cy="558000"/>
            </a:xfrm>
            <a:prstGeom prst="ellipse">
              <a:avLst/>
            </a:prstGeom>
            <a:solidFill>
              <a:srgbClr val="DE4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FBF381-9B15-4FE3-ABBE-8D8EFF4A68E9}"/>
                </a:ext>
              </a:extLst>
            </p:cNvPr>
            <p:cNvSpPr/>
            <p:nvPr/>
          </p:nvSpPr>
          <p:spPr>
            <a:xfrm>
              <a:off x="2184248" y="4302336"/>
              <a:ext cx="558000" cy="558000"/>
            </a:xfrm>
            <a:prstGeom prst="ellipse">
              <a:avLst/>
            </a:prstGeom>
            <a:solidFill>
              <a:srgbClr val="00B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1E38AF5-6B54-4FAD-ABF6-00FB63FE2C45}"/>
                </a:ext>
              </a:extLst>
            </p:cNvPr>
            <p:cNvSpPr/>
            <p:nvPr/>
          </p:nvSpPr>
          <p:spPr>
            <a:xfrm>
              <a:off x="3029068" y="4823833"/>
              <a:ext cx="558000" cy="558000"/>
            </a:xfrm>
            <a:prstGeom prst="ellipse">
              <a:avLst/>
            </a:prstGeom>
            <a:solidFill>
              <a:srgbClr val="8A8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56473A6-6402-4577-B182-85C5E404178F}"/>
                </a:ext>
              </a:extLst>
            </p:cNvPr>
            <p:cNvSpPr/>
            <p:nvPr/>
          </p:nvSpPr>
          <p:spPr>
            <a:xfrm>
              <a:off x="3869957" y="4636039"/>
              <a:ext cx="558000" cy="558000"/>
            </a:xfrm>
            <a:prstGeom prst="ellipse">
              <a:avLst/>
            </a:prstGeom>
            <a:solidFill>
              <a:srgbClr val="44A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F5739-9BB2-4326-9B09-399566F43F16}"/>
                </a:ext>
              </a:extLst>
            </p:cNvPr>
            <p:cNvSpPr/>
            <p:nvPr/>
          </p:nvSpPr>
          <p:spPr>
            <a:xfrm>
              <a:off x="631652" y="431191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68357FB-ED8A-4583-BAF6-2F6A013E4465}"/>
                </a:ext>
              </a:extLst>
            </p:cNvPr>
            <p:cNvSpPr/>
            <p:nvPr/>
          </p:nvSpPr>
          <p:spPr>
            <a:xfrm>
              <a:off x="1471705" y="542078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A949731-E027-4F38-92F9-39915E3B7C2C}"/>
                </a:ext>
              </a:extLst>
            </p:cNvPr>
            <p:cNvSpPr/>
            <p:nvPr/>
          </p:nvSpPr>
          <p:spPr>
            <a:xfrm>
              <a:off x="2312046" y="514259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4FA2E97-F91F-4100-AAAE-B9670FC4A61D}"/>
                </a:ext>
              </a:extLst>
            </p:cNvPr>
            <p:cNvSpPr/>
            <p:nvPr/>
          </p:nvSpPr>
          <p:spPr>
            <a:xfrm>
              <a:off x="3156866" y="566409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B28A93C-EB9E-4322-A9C8-CA5E01DF0DDD}"/>
                </a:ext>
              </a:extLst>
            </p:cNvPr>
            <p:cNvSpPr/>
            <p:nvPr/>
          </p:nvSpPr>
          <p:spPr>
            <a:xfrm>
              <a:off x="3997755" y="5476297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FF1810A-3276-4EBB-994D-006EFAB67716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3767" y="3624438"/>
              <a:ext cx="294639" cy="29463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481E8CA-4334-4B0C-B277-CFFF831EE08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2540" y="4719786"/>
              <a:ext cx="274850" cy="27485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F965BD7-47C9-46B4-B084-647969E50DB4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3342" y="4403605"/>
              <a:ext cx="316181" cy="31618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8688C54-E34E-4615-BBDA-E4A9C29A6403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8957" y="4841587"/>
              <a:ext cx="443818" cy="44381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82EA2C-CA2B-45B5-86F5-BBD5C44F3395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7755" y="4738368"/>
              <a:ext cx="334624" cy="334624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784DC18-76C5-45ED-AA2F-6BE14924B518}"/>
              </a:ext>
            </a:extLst>
          </p:cNvPr>
          <p:cNvSpPr/>
          <p:nvPr/>
        </p:nvSpPr>
        <p:spPr>
          <a:xfrm>
            <a:off x="4106356" y="1684076"/>
            <a:ext cx="3637702" cy="17647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D64068A-E105-4C82-8F07-529738745967}"/>
              </a:ext>
            </a:extLst>
          </p:cNvPr>
          <p:cNvSpPr/>
          <p:nvPr/>
        </p:nvSpPr>
        <p:spPr>
          <a:xfrm>
            <a:off x="4106356" y="627525"/>
            <a:ext cx="3637702" cy="18839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F065E7-922F-46A0-B774-AE4568445439}"/>
              </a:ext>
            </a:extLst>
          </p:cNvPr>
          <p:cNvSpPr/>
          <p:nvPr/>
        </p:nvSpPr>
        <p:spPr>
          <a:xfrm>
            <a:off x="4106356" y="984151"/>
            <a:ext cx="3637702" cy="18472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2B1F2D-9249-49D0-A92C-15D6D78A058A}"/>
              </a:ext>
            </a:extLst>
          </p:cNvPr>
          <p:cNvSpPr/>
          <p:nvPr/>
        </p:nvSpPr>
        <p:spPr>
          <a:xfrm>
            <a:off x="4106356" y="1331513"/>
            <a:ext cx="3637702" cy="18177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0E9288-188B-429C-8A43-84B6E2876495}"/>
              </a:ext>
            </a:extLst>
          </p:cNvPr>
          <p:cNvSpPr/>
          <p:nvPr/>
        </p:nvSpPr>
        <p:spPr>
          <a:xfrm>
            <a:off x="4106355" y="1684076"/>
            <a:ext cx="1110035" cy="176477"/>
          </a:xfrm>
          <a:prstGeom prst="rect">
            <a:avLst/>
          </a:prstGeom>
          <a:solidFill>
            <a:srgbClr val="00B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1B822A9-22FA-4C7C-9E42-F4B61C70423B}"/>
              </a:ext>
            </a:extLst>
          </p:cNvPr>
          <p:cNvSpPr/>
          <p:nvPr/>
        </p:nvSpPr>
        <p:spPr>
          <a:xfrm>
            <a:off x="4106355" y="627524"/>
            <a:ext cx="840598" cy="206853"/>
          </a:xfrm>
          <a:prstGeom prst="rect">
            <a:avLst/>
          </a:prstGeom>
          <a:solidFill>
            <a:srgbClr val="FD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7282908-69B3-489C-A3BB-DAF75230EEC2}"/>
              </a:ext>
            </a:extLst>
          </p:cNvPr>
          <p:cNvSpPr/>
          <p:nvPr/>
        </p:nvSpPr>
        <p:spPr>
          <a:xfrm>
            <a:off x="4106355" y="984151"/>
            <a:ext cx="1989644" cy="184727"/>
          </a:xfrm>
          <a:prstGeom prst="rect">
            <a:avLst/>
          </a:prstGeom>
          <a:solidFill>
            <a:srgbClr val="DE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ECA8EC9-9443-4A78-B9D9-40D6D840FA42}"/>
              </a:ext>
            </a:extLst>
          </p:cNvPr>
          <p:cNvSpPr/>
          <p:nvPr/>
        </p:nvSpPr>
        <p:spPr>
          <a:xfrm>
            <a:off x="4106355" y="1331513"/>
            <a:ext cx="2897575" cy="181778"/>
          </a:xfrm>
          <a:prstGeom prst="rect">
            <a:avLst/>
          </a:prstGeom>
          <a:solidFill>
            <a:srgbClr val="44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DEF07EF-822B-4381-9787-27B40E880054}"/>
              </a:ext>
            </a:extLst>
          </p:cNvPr>
          <p:cNvSpPr/>
          <p:nvPr/>
        </p:nvSpPr>
        <p:spPr>
          <a:xfrm>
            <a:off x="5118872" y="1668590"/>
            <a:ext cx="204548" cy="2045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49FBED-DBD6-4F3C-A75C-5970B8A71E9D}"/>
              </a:ext>
            </a:extLst>
          </p:cNvPr>
          <p:cNvSpPr txBox="1"/>
          <p:nvPr/>
        </p:nvSpPr>
        <p:spPr>
          <a:xfrm>
            <a:off x="4030700" y="375578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DA346"/>
                </a:solidFill>
                <a:latin typeface="Impact" panose="020B0806030902050204" pitchFamily="34" charset="0"/>
              </a:rPr>
              <a:t>10%</a:t>
            </a:r>
            <a:endParaRPr lang="en-AU" sz="1050" dirty="0">
              <a:solidFill>
                <a:srgbClr val="FDA346"/>
              </a:solidFill>
              <a:latin typeface="Impact" panose="020B080603090205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51097BF-E9A5-4482-BC66-D812E49DA39E}"/>
              </a:ext>
            </a:extLst>
          </p:cNvPr>
          <p:cNvSpPr txBox="1"/>
          <p:nvPr/>
        </p:nvSpPr>
        <p:spPr>
          <a:xfrm>
            <a:off x="4030700" y="1132021"/>
            <a:ext cx="4219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44ABBA"/>
                </a:solidFill>
                <a:latin typeface="Impact" panose="020B0806030902050204" pitchFamily="34" charset="0"/>
              </a:rPr>
              <a:t>35%</a:t>
            </a:r>
            <a:endParaRPr lang="en-AU" sz="1050" dirty="0">
              <a:solidFill>
                <a:srgbClr val="44ABBA"/>
              </a:solidFill>
              <a:latin typeface="Impact" panose="020B080603090205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D0949F-BDD1-4250-84D9-0B0D7561F4C5}"/>
              </a:ext>
            </a:extLst>
          </p:cNvPr>
          <p:cNvSpPr txBox="1"/>
          <p:nvPr/>
        </p:nvSpPr>
        <p:spPr>
          <a:xfrm>
            <a:off x="4030700" y="1478493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B9E6"/>
                </a:solidFill>
                <a:latin typeface="Impact" panose="020B0806030902050204" pitchFamily="34" charset="0"/>
              </a:rPr>
              <a:t>15%</a:t>
            </a:r>
            <a:endParaRPr lang="en-AU" sz="1050" dirty="0">
              <a:solidFill>
                <a:srgbClr val="00B9E6"/>
              </a:solidFill>
              <a:latin typeface="Impact" panose="020B080603090205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153DCA8-435F-49E3-A1E9-FDD864B6A317}"/>
              </a:ext>
            </a:extLst>
          </p:cNvPr>
          <p:cNvSpPr/>
          <p:nvPr/>
        </p:nvSpPr>
        <p:spPr>
          <a:xfrm>
            <a:off x="4112703" y="2050687"/>
            <a:ext cx="3637702" cy="17647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9483BE7-4312-44C2-B7DD-B36A7EDE3C19}"/>
              </a:ext>
            </a:extLst>
          </p:cNvPr>
          <p:cNvSpPr/>
          <p:nvPr/>
        </p:nvSpPr>
        <p:spPr>
          <a:xfrm>
            <a:off x="4106355" y="2050687"/>
            <a:ext cx="1242077" cy="197469"/>
          </a:xfrm>
          <a:prstGeom prst="rect">
            <a:avLst/>
          </a:prstGeom>
          <a:solidFill>
            <a:srgbClr val="8A8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58F950FA-9E62-4A5C-88F3-8C9F862E83BE}"/>
              </a:ext>
            </a:extLst>
          </p:cNvPr>
          <p:cNvSpPr/>
          <p:nvPr/>
        </p:nvSpPr>
        <p:spPr>
          <a:xfrm>
            <a:off x="5286690" y="2035200"/>
            <a:ext cx="204548" cy="2045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8A83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6EAF052-14CA-4403-970E-730970AF75F0}"/>
              </a:ext>
            </a:extLst>
          </p:cNvPr>
          <p:cNvSpPr txBox="1"/>
          <p:nvPr/>
        </p:nvSpPr>
        <p:spPr>
          <a:xfrm>
            <a:off x="4030700" y="1844014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A83AA"/>
                </a:solidFill>
                <a:latin typeface="Impact" panose="020B0806030902050204" pitchFamily="34" charset="0"/>
              </a:rPr>
              <a:t>20%</a:t>
            </a:r>
            <a:endParaRPr lang="en-AU" sz="1050" dirty="0">
              <a:solidFill>
                <a:srgbClr val="8A83AA"/>
              </a:solidFill>
              <a:latin typeface="Impact" panose="020B080603090205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BC73662-373B-4E3A-90AD-49DB62B9D844}"/>
              </a:ext>
            </a:extLst>
          </p:cNvPr>
          <p:cNvGrpSpPr/>
          <p:nvPr/>
        </p:nvGrpSpPr>
        <p:grpSpPr>
          <a:xfrm>
            <a:off x="4233437" y="2825149"/>
            <a:ext cx="2892743" cy="3850906"/>
            <a:chOff x="4529622" y="1695334"/>
            <a:chExt cx="3725244" cy="4959155"/>
          </a:xfrm>
        </p:grpSpPr>
        <p:pic>
          <p:nvPicPr>
            <p:cNvPr id="77" name="Picture 7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D6750ED-F824-4C0C-B830-33F1368FF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594408" y="2512851"/>
              <a:ext cx="2411177" cy="3212870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A6CD6B5-9999-4958-90DB-7B4C8CD84313}"/>
                </a:ext>
              </a:extLst>
            </p:cNvPr>
            <p:cNvCxnSpPr>
              <a:cxnSpLocks/>
            </p:cNvCxnSpPr>
            <p:nvPr/>
          </p:nvCxnSpPr>
          <p:spPr>
            <a:xfrm>
              <a:off x="5596728" y="2692020"/>
              <a:ext cx="6011" cy="2852026"/>
            </a:xfrm>
            <a:prstGeom prst="line">
              <a:avLst/>
            </a:prstGeom>
            <a:ln w="57150" cap="rnd">
              <a:solidFill>
                <a:srgbClr val="4464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FA062C6-DFE8-43EA-B891-08A3AF6148D4}"/>
                </a:ext>
              </a:extLst>
            </p:cNvPr>
            <p:cNvSpPr/>
            <p:nvPr/>
          </p:nvSpPr>
          <p:spPr>
            <a:xfrm>
              <a:off x="4529622" y="3118284"/>
              <a:ext cx="2001176" cy="2001176"/>
            </a:xfrm>
            <a:prstGeom prst="ellipse">
              <a:avLst/>
            </a:prstGeom>
            <a:solidFill>
              <a:schemeClr val="bg1"/>
            </a:solidFill>
            <a:ln w="187325">
              <a:solidFill>
                <a:srgbClr val="446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40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31C2A00-E61A-45D5-B75E-31215FA2A78F}"/>
                </a:ext>
              </a:extLst>
            </p:cNvPr>
            <p:cNvSpPr/>
            <p:nvPr/>
          </p:nvSpPr>
          <p:spPr>
            <a:xfrm>
              <a:off x="6241167" y="1843359"/>
              <a:ext cx="970057" cy="97005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DA3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06E5BFE-A7FB-4401-8BC4-D578EDBD7611}"/>
                </a:ext>
              </a:extLst>
            </p:cNvPr>
            <p:cNvSpPr/>
            <p:nvPr/>
          </p:nvSpPr>
          <p:spPr>
            <a:xfrm>
              <a:off x="7284809" y="2941720"/>
              <a:ext cx="970057" cy="97005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DE4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03147DA-B60D-4942-933E-D36F88CFE41A}"/>
                </a:ext>
              </a:extLst>
            </p:cNvPr>
            <p:cNvSpPr/>
            <p:nvPr/>
          </p:nvSpPr>
          <p:spPr>
            <a:xfrm>
              <a:off x="6045769" y="5684432"/>
              <a:ext cx="970057" cy="97005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44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63BDBFB-08ED-4CBF-9750-3DB5102747C2}"/>
                </a:ext>
              </a:extLst>
            </p:cNvPr>
            <p:cNvSpPr/>
            <p:nvPr/>
          </p:nvSpPr>
          <p:spPr>
            <a:xfrm>
              <a:off x="6447746" y="4949868"/>
              <a:ext cx="207692" cy="207692"/>
            </a:xfrm>
            <a:prstGeom prst="ellipse">
              <a:avLst/>
            </a:prstGeom>
            <a:solidFill>
              <a:srgbClr val="446481"/>
            </a:solidFill>
            <a:ln>
              <a:solidFill>
                <a:srgbClr val="446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ED405B2-4BBB-46CE-91AB-4B3901DB613F}"/>
                </a:ext>
              </a:extLst>
            </p:cNvPr>
            <p:cNvSpPr/>
            <p:nvPr/>
          </p:nvSpPr>
          <p:spPr>
            <a:xfrm>
              <a:off x="6837369" y="4015026"/>
              <a:ext cx="207692" cy="207692"/>
            </a:xfrm>
            <a:prstGeom prst="ellipse">
              <a:avLst/>
            </a:prstGeom>
            <a:solidFill>
              <a:srgbClr val="446481"/>
            </a:solidFill>
            <a:ln>
              <a:solidFill>
                <a:srgbClr val="446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484B70D-3D7B-4381-ABD7-D56B3998D7D0}"/>
                </a:ext>
              </a:extLst>
            </p:cNvPr>
            <p:cNvSpPr/>
            <p:nvPr/>
          </p:nvSpPr>
          <p:spPr>
            <a:xfrm>
              <a:off x="6458268" y="3074855"/>
              <a:ext cx="207692" cy="207692"/>
            </a:xfrm>
            <a:prstGeom prst="ellipse">
              <a:avLst/>
            </a:prstGeom>
            <a:solidFill>
              <a:srgbClr val="446481"/>
            </a:solidFill>
            <a:ln>
              <a:solidFill>
                <a:srgbClr val="446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FB83468-520B-4656-8090-9FC178E684BF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45899" y="2032008"/>
              <a:ext cx="546825" cy="54682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E3581B0-0652-4A17-9EF3-CE8CF42F9E3B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25762" y="3168071"/>
              <a:ext cx="538797" cy="53879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778BEC2-DC99-4701-8FB4-4F7DFB1049D5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3571" y="5909278"/>
              <a:ext cx="561653" cy="561653"/>
            </a:xfrm>
            <a:prstGeom prst="rect">
              <a:avLst/>
            </a:prstGeom>
          </p:spPr>
        </p:pic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1CB372F-0C40-4583-8C71-2908AF09B51A}"/>
                </a:ext>
              </a:extLst>
            </p:cNvPr>
            <p:cNvGrpSpPr/>
            <p:nvPr/>
          </p:nvGrpSpPr>
          <p:grpSpPr>
            <a:xfrm>
              <a:off x="7225573" y="4383302"/>
              <a:ext cx="970057" cy="970057"/>
              <a:chOff x="7211224" y="4626685"/>
              <a:chExt cx="970057" cy="970057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4B4690B-6766-4F8C-9573-8D06ADC2D2AE}"/>
                  </a:ext>
                </a:extLst>
              </p:cNvPr>
              <p:cNvSpPr/>
              <p:nvPr/>
            </p:nvSpPr>
            <p:spPr>
              <a:xfrm>
                <a:off x="7211224" y="4626685"/>
                <a:ext cx="970057" cy="97005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B9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4C1DFCC5-02C8-47FF-8DDA-DB4DD4878328}"/>
                  </a:ext>
                </a:extLst>
              </p:cNvPr>
              <p:cNvPicPr>
                <a:picLocks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8536" y="4823997"/>
                <a:ext cx="575433" cy="575433"/>
              </a:xfrm>
              <a:prstGeom prst="rect">
                <a:avLst/>
              </a:prstGeom>
            </p:spPr>
          </p:pic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FA70431-DCBD-4222-99D4-027736601664}"/>
                </a:ext>
              </a:extLst>
            </p:cNvPr>
            <p:cNvSpPr txBox="1"/>
            <p:nvPr/>
          </p:nvSpPr>
          <p:spPr>
            <a:xfrm>
              <a:off x="7284809" y="1695334"/>
              <a:ext cx="584618" cy="475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</a:rPr>
                <a:t>HR</a:t>
              </a:r>
              <a:endParaRPr lang="en-AU" dirty="0">
                <a:solidFill>
                  <a:srgbClr val="FFC000"/>
                </a:solidFill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E7D972A1-EA81-4E74-898B-1C63B85561C6}"/>
              </a:ext>
            </a:extLst>
          </p:cNvPr>
          <p:cNvSpPr txBox="1"/>
          <p:nvPr/>
        </p:nvSpPr>
        <p:spPr>
          <a:xfrm>
            <a:off x="7192785" y="376457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DE4F46"/>
                </a:solidFill>
              </a:rPr>
              <a:t>TRAINING</a:t>
            </a:r>
            <a:endParaRPr lang="en-AU" dirty="0">
              <a:solidFill>
                <a:srgbClr val="DE4F46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767E478-4360-4E4E-8FCB-6E76CD8DD023}"/>
              </a:ext>
            </a:extLst>
          </p:cNvPr>
          <p:cNvSpPr txBox="1"/>
          <p:nvPr/>
        </p:nvSpPr>
        <p:spPr>
          <a:xfrm>
            <a:off x="7208299" y="4079588"/>
            <a:ext cx="191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Training delivery or an instructional design role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166EB75-C21B-4191-9D12-5AA023EED8BC}"/>
              </a:ext>
            </a:extLst>
          </p:cNvPr>
          <p:cNvSpPr txBox="1"/>
          <p:nvPr/>
        </p:nvSpPr>
        <p:spPr>
          <a:xfrm>
            <a:off x="7205217" y="4658277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4ABBA"/>
                </a:solidFill>
              </a:rPr>
              <a:t>PROJECT </a:t>
            </a:r>
            <a:endParaRPr lang="en-AU" dirty="0">
              <a:solidFill>
                <a:srgbClr val="44ABBA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9D76711-3BCE-4B6E-B863-CD2F380D83DD}"/>
              </a:ext>
            </a:extLst>
          </p:cNvPr>
          <p:cNvSpPr txBox="1"/>
          <p:nvPr/>
        </p:nvSpPr>
        <p:spPr>
          <a:xfrm>
            <a:off x="7192790" y="4975704"/>
            <a:ext cx="191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People centric PMs switch to change or combine the two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C6F65FD-787E-4871-868B-AC1D99C2145B}"/>
              </a:ext>
            </a:extLst>
          </p:cNvPr>
          <p:cNvSpPr txBox="1"/>
          <p:nvPr/>
        </p:nvSpPr>
        <p:spPr>
          <a:xfrm>
            <a:off x="6340911" y="6035158"/>
            <a:ext cx="212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4ABBA"/>
                </a:solidFill>
              </a:rPr>
              <a:t>BUSINESS ANALYSTS </a:t>
            </a:r>
            <a:endParaRPr lang="en-AU" dirty="0">
              <a:solidFill>
                <a:srgbClr val="44ABBA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C9B5733-6C82-4BD0-B37B-2CFC1CAFBB9B}"/>
              </a:ext>
            </a:extLst>
          </p:cNvPr>
          <p:cNvSpPr txBox="1"/>
          <p:nvPr/>
        </p:nvSpPr>
        <p:spPr>
          <a:xfrm>
            <a:off x="6337460" y="6274326"/>
            <a:ext cx="191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BA’s and CM roles have overlap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56486E0-7713-4287-B875-D71DAD36CF75}"/>
              </a:ext>
            </a:extLst>
          </p:cNvPr>
          <p:cNvSpPr/>
          <p:nvPr/>
        </p:nvSpPr>
        <p:spPr>
          <a:xfrm>
            <a:off x="6873935" y="1305549"/>
            <a:ext cx="227197" cy="227197"/>
          </a:xfrm>
          <a:prstGeom prst="ellipse">
            <a:avLst/>
          </a:prstGeom>
          <a:solidFill>
            <a:schemeClr val="bg1"/>
          </a:solidFill>
          <a:ln w="57150">
            <a:solidFill>
              <a:srgbClr val="44A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5F9988E6-1049-478D-A245-A485356728FA}"/>
              </a:ext>
            </a:extLst>
          </p:cNvPr>
          <p:cNvGraphicFramePr/>
          <p:nvPr/>
        </p:nvGraphicFramePr>
        <p:xfrm>
          <a:off x="8476606" y="309564"/>
          <a:ext cx="2887268" cy="183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10" name="Picture 109">
            <a:extLst>
              <a:ext uri="{FF2B5EF4-FFF2-40B4-BE49-F238E27FC236}">
                <a16:creationId xmlns:a16="http://schemas.microsoft.com/office/drawing/2014/main" id="{A2D2EF32-82AC-4AAE-A98E-CE96FDF53631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8553" y="1349700"/>
            <a:ext cx="720754" cy="720754"/>
          </a:xfrm>
          <a:prstGeom prst="rect">
            <a:avLst/>
          </a:prstGeom>
        </p:spPr>
      </p:pic>
      <p:sp>
        <p:nvSpPr>
          <p:cNvPr id="111" name="Oval 110">
            <a:extLst>
              <a:ext uri="{FF2B5EF4-FFF2-40B4-BE49-F238E27FC236}">
                <a16:creationId xmlns:a16="http://schemas.microsoft.com/office/drawing/2014/main" id="{88025469-6C28-4796-A952-46329CB2D087}"/>
              </a:ext>
            </a:extLst>
          </p:cNvPr>
          <p:cNvSpPr/>
          <p:nvPr/>
        </p:nvSpPr>
        <p:spPr>
          <a:xfrm>
            <a:off x="5987574" y="972492"/>
            <a:ext cx="204548" cy="2045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51FD384-3468-4C8C-BA73-4DB377C95786}"/>
              </a:ext>
            </a:extLst>
          </p:cNvPr>
          <p:cNvSpPr/>
          <p:nvPr/>
        </p:nvSpPr>
        <p:spPr>
          <a:xfrm>
            <a:off x="8597741" y="996769"/>
            <a:ext cx="150543" cy="15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794C010-AA7F-4D5B-92ED-00562D37CB0D}"/>
              </a:ext>
            </a:extLst>
          </p:cNvPr>
          <p:cNvSpPr/>
          <p:nvPr/>
        </p:nvSpPr>
        <p:spPr>
          <a:xfrm>
            <a:off x="8992384" y="968220"/>
            <a:ext cx="150543" cy="15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87877F1-E7F0-4669-BCBB-15C0F1E402A1}"/>
              </a:ext>
            </a:extLst>
          </p:cNvPr>
          <p:cNvSpPr/>
          <p:nvPr/>
        </p:nvSpPr>
        <p:spPr>
          <a:xfrm>
            <a:off x="9337584" y="760467"/>
            <a:ext cx="150543" cy="15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F410A1E-AC33-4555-A389-6FED8BB81864}"/>
              </a:ext>
            </a:extLst>
          </p:cNvPr>
          <p:cNvSpPr/>
          <p:nvPr/>
        </p:nvSpPr>
        <p:spPr>
          <a:xfrm>
            <a:off x="9742962" y="974739"/>
            <a:ext cx="150543" cy="15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A22CDB-DE3F-44E1-8B42-E78D714CC034}"/>
              </a:ext>
            </a:extLst>
          </p:cNvPr>
          <p:cNvSpPr/>
          <p:nvPr/>
        </p:nvSpPr>
        <p:spPr>
          <a:xfrm>
            <a:off x="10100243" y="760466"/>
            <a:ext cx="150543" cy="15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94001B33-7C27-4FC5-8DB8-13D75FE654F5}"/>
              </a:ext>
            </a:extLst>
          </p:cNvPr>
          <p:cNvSpPr/>
          <p:nvPr/>
        </p:nvSpPr>
        <p:spPr>
          <a:xfrm>
            <a:off x="10491806" y="760465"/>
            <a:ext cx="150543" cy="15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7190162-4B6D-47E0-B2A8-B6B738FED002}"/>
              </a:ext>
            </a:extLst>
          </p:cNvPr>
          <p:cNvSpPr/>
          <p:nvPr/>
        </p:nvSpPr>
        <p:spPr>
          <a:xfrm>
            <a:off x="10887559" y="542542"/>
            <a:ext cx="150543" cy="150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78D43A4-830F-4016-BF48-7EB14A128A81}"/>
              </a:ext>
            </a:extLst>
          </p:cNvPr>
          <p:cNvSpPr txBox="1"/>
          <p:nvPr/>
        </p:nvSpPr>
        <p:spPr>
          <a:xfrm>
            <a:off x="4030700" y="779199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Impact" panose="020B0806030902050204" pitchFamily="34" charset="0"/>
              </a:rPr>
              <a:t>20%</a:t>
            </a:r>
            <a:endParaRPr lang="en-AU" sz="1050" dirty="0">
              <a:solidFill>
                <a:srgbClr val="DE4F46"/>
              </a:solidFill>
              <a:latin typeface="Impact" panose="020B080603090205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C10E85-D99D-478B-80A8-1186B9B920C2}"/>
              </a:ext>
            </a:extLst>
          </p:cNvPr>
          <p:cNvSpPr txBox="1"/>
          <p:nvPr/>
        </p:nvSpPr>
        <p:spPr>
          <a:xfrm>
            <a:off x="8468337" y="710070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750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D664839-34FF-4F09-96BE-AADB8D429334}"/>
              </a:ext>
            </a:extLst>
          </p:cNvPr>
          <p:cNvSpPr txBox="1"/>
          <p:nvPr/>
        </p:nvSpPr>
        <p:spPr>
          <a:xfrm>
            <a:off x="8878215" y="1100520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800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2064083-5188-49F5-A6C2-E7C16CD41EE2}"/>
              </a:ext>
            </a:extLst>
          </p:cNvPr>
          <p:cNvSpPr txBox="1"/>
          <p:nvPr/>
        </p:nvSpPr>
        <p:spPr>
          <a:xfrm>
            <a:off x="9216734" y="530885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850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8DDF685-1E5D-43AE-8BE7-F85BC314C48D}"/>
              </a:ext>
            </a:extLst>
          </p:cNvPr>
          <p:cNvSpPr txBox="1"/>
          <p:nvPr/>
        </p:nvSpPr>
        <p:spPr>
          <a:xfrm>
            <a:off x="9651136" y="1103381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800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AA51FD8-A4D7-4F2D-B848-EFA3EBB110DF}"/>
              </a:ext>
            </a:extLst>
          </p:cNvPr>
          <p:cNvSpPr txBox="1"/>
          <p:nvPr/>
        </p:nvSpPr>
        <p:spPr>
          <a:xfrm>
            <a:off x="9991810" y="530885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950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F449251-7B48-4C79-BAD6-E1ACC765B33B}"/>
              </a:ext>
            </a:extLst>
          </p:cNvPr>
          <p:cNvSpPr txBox="1"/>
          <p:nvPr/>
        </p:nvSpPr>
        <p:spPr>
          <a:xfrm>
            <a:off x="10387849" y="916533"/>
            <a:ext cx="367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950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9C5701A-57D1-4731-BE07-3F1675E60768}"/>
              </a:ext>
            </a:extLst>
          </p:cNvPr>
          <p:cNvSpPr txBox="1"/>
          <p:nvPr/>
        </p:nvSpPr>
        <p:spPr>
          <a:xfrm>
            <a:off x="10755257" y="720823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1100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0DA22AB-A7DC-4088-8432-A2B384C979CE}"/>
              </a:ext>
            </a:extLst>
          </p:cNvPr>
          <p:cNvSpPr txBox="1"/>
          <p:nvPr/>
        </p:nvSpPr>
        <p:spPr>
          <a:xfrm>
            <a:off x="8764563" y="1388013"/>
            <a:ext cx="1125629" cy="623248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Average Contractor </a:t>
            </a:r>
            <a:br>
              <a:rPr lang="en-GB" sz="1050" dirty="0">
                <a:solidFill>
                  <a:srgbClr val="DE4F46"/>
                </a:solidFill>
                <a:latin typeface="Arial Nova Cond Light" panose="020B0306020202020204" pitchFamily="34" charset="0"/>
              </a:rPr>
            </a:br>
            <a:r>
              <a:rPr lang="en-GB" sz="1200" b="1" dirty="0">
                <a:solidFill>
                  <a:srgbClr val="DE4F46"/>
                </a:solidFill>
                <a:latin typeface="Arial Nova Cond Light" panose="020B0306020202020204" pitchFamily="34" charset="0"/>
              </a:rPr>
              <a:t>DAILY RATE</a:t>
            </a:r>
          </a:p>
          <a:p>
            <a:r>
              <a:rPr lang="en-GB" sz="1200" dirty="0">
                <a:solidFill>
                  <a:srgbClr val="DE4F46"/>
                </a:solidFill>
                <a:latin typeface="Arial Nova Cond Light" panose="020B0306020202020204" pitchFamily="34" charset="0"/>
              </a:rPr>
              <a:t>5 Year trend</a:t>
            </a:r>
            <a:endParaRPr lang="en-AU" sz="1050" dirty="0">
              <a:solidFill>
                <a:srgbClr val="DE4F4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A24A08B-D6F0-49E2-BD45-539EC624D002}"/>
              </a:ext>
            </a:extLst>
          </p:cNvPr>
          <p:cNvSpPr/>
          <p:nvPr/>
        </p:nvSpPr>
        <p:spPr>
          <a:xfrm>
            <a:off x="4830505" y="614939"/>
            <a:ext cx="204548" cy="2045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42DA1FE-0DBB-4DD8-88B8-2667BF3D8F8D}"/>
              </a:ext>
            </a:extLst>
          </p:cNvPr>
          <p:cNvSpPr/>
          <p:nvPr/>
        </p:nvSpPr>
        <p:spPr>
          <a:xfrm>
            <a:off x="952537" y="2123446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123D9C24-A8A5-4A15-9FEC-48BAF055B77A}"/>
              </a:ext>
            </a:extLst>
          </p:cNvPr>
          <p:cNvSpPr/>
          <p:nvPr/>
        </p:nvSpPr>
        <p:spPr>
          <a:xfrm>
            <a:off x="688453" y="219064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0E8752F-9463-45AC-A4B2-8B2A0091F63C}"/>
              </a:ext>
            </a:extLst>
          </p:cNvPr>
          <p:cNvSpPr/>
          <p:nvPr/>
        </p:nvSpPr>
        <p:spPr>
          <a:xfrm>
            <a:off x="820495" y="2137807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6F46822-D53B-4F46-932C-E875ABB803A2}"/>
              </a:ext>
            </a:extLst>
          </p:cNvPr>
          <p:cNvSpPr/>
          <p:nvPr/>
        </p:nvSpPr>
        <p:spPr>
          <a:xfrm>
            <a:off x="585540" y="228993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E4895AB5-B780-4C2A-B0C8-EB191AFDE5C1}"/>
              </a:ext>
            </a:extLst>
          </p:cNvPr>
          <p:cNvSpPr/>
          <p:nvPr/>
        </p:nvSpPr>
        <p:spPr>
          <a:xfrm>
            <a:off x="498275" y="2403738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21EF9E1-2550-4AD7-9BE3-B73DC14D0856}"/>
              </a:ext>
            </a:extLst>
          </p:cNvPr>
          <p:cNvSpPr/>
          <p:nvPr/>
        </p:nvSpPr>
        <p:spPr>
          <a:xfrm>
            <a:off x="452203" y="2539122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76DA24-AABD-4840-B193-E531DAD4D28C}"/>
              </a:ext>
            </a:extLst>
          </p:cNvPr>
          <p:cNvSpPr/>
          <p:nvPr/>
        </p:nvSpPr>
        <p:spPr>
          <a:xfrm>
            <a:off x="430141" y="2674192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4F06CD1-E4B2-4327-941C-BE19E656FF13}"/>
              </a:ext>
            </a:extLst>
          </p:cNvPr>
          <p:cNvSpPr/>
          <p:nvPr/>
        </p:nvSpPr>
        <p:spPr>
          <a:xfrm>
            <a:off x="454316" y="280752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FDF350F8-CD2C-43B8-90B9-D483243A16F7}"/>
              </a:ext>
            </a:extLst>
          </p:cNvPr>
          <p:cNvSpPr/>
          <p:nvPr/>
        </p:nvSpPr>
        <p:spPr>
          <a:xfrm>
            <a:off x="511587" y="2930575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4AB3E83-0959-41F3-9435-1B46541D1B2B}"/>
              </a:ext>
            </a:extLst>
          </p:cNvPr>
          <p:cNvSpPr/>
          <p:nvPr/>
        </p:nvSpPr>
        <p:spPr>
          <a:xfrm>
            <a:off x="589833" y="303895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373BA185-3B88-406E-8671-04A1F0F9D09C}"/>
              </a:ext>
            </a:extLst>
          </p:cNvPr>
          <p:cNvSpPr/>
          <p:nvPr/>
        </p:nvSpPr>
        <p:spPr>
          <a:xfrm>
            <a:off x="688697" y="3120278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DF23759-38F8-4F30-9B8C-869F17A5EF9B}"/>
              </a:ext>
            </a:extLst>
          </p:cNvPr>
          <p:cNvSpPr/>
          <p:nvPr/>
        </p:nvSpPr>
        <p:spPr>
          <a:xfrm>
            <a:off x="796224" y="316945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82695275-1523-43B5-81C1-FAF4C168619B}"/>
              </a:ext>
            </a:extLst>
          </p:cNvPr>
          <p:cNvSpPr/>
          <p:nvPr/>
        </p:nvSpPr>
        <p:spPr>
          <a:xfrm>
            <a:off x="922317" y="317870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DA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50C427F-2CA8-4D68-8DAB-9C4F9B4594DD}"/>
              </a:ext>
            </a:extLst>
          </p:cNvPr>
          <p:cNvSpPr/>
          <p:nvPr/>
        </p:nvSpPr>
        <p:spPr>
          <a:xfrm>
            <a:off x="2256055" y="2123446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C741435-2560-4C79-AF2D-B4519565C423}"/>
              </a:ext>
            </a:extLst>
          </p:cNvPr>
          <p:cNvSpPr/>
          <p:nvPr/>
        </p:nvSpPr>
        <p:spPr>
          <a:xfrm>
            <a:off x="1991971" y="219064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9F45338-D640-4F62-9E55-A8451F50A732}"/>
              </a:ext>
            </a:extLst>
          </p:cNvPr>
          <p:cNvSpPr/>
          <p:nvPr/>
        </p:nvSpPr>
        <p:spPr>
          <a:xfrm>
            <a:off x="2124013" y="2137807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1C9A92B-98D6-41D9-BA57-8F222F04EE17}"/>
              </a:ext>
            </a:extLst>
          </p:cNvPr>
          <p:cNvSpPr/>
          <p:nvPr/>
        </p:nvSpPr>
        <p:spPr>
          <a:xfrm>
            <a:off x="1889058" y="228993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CEDE3EC-3BF8-4B83-B8C3-15714DBE8079}"/>
              </a:ext>
            </a:extLst>
          </p:cNvPr>
          <p:cNvSpPr/>
          <p:nvPr/>
        </p:nvSpPr>
        <p:spPr>
          <a:xfrm>
            <a:off x="1801793" y="2403738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B8F4708A-745D-4090-8FFA-8D16C0C58108}"/>
              </a:ext>
            </a:extLst>
          </p:cNvPr>
          <p:cNvSpPr/>
          <p:nvPr/>
        </p:nvSpPr>
        <p:spPr>
          <a:xfrm>
            <a:off x="1755721" y="2539122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D747D30-C2CB-4074-B284-D4CEB5F4D1F7}"/>
              </a:ext>
            </a:extLst>
          </p:cNvPr>
          <p:cNvSpPr/>
          <p:nvPr/>
        </p:nvSpPr>
        <p:spPr>
          <a:xfrm>
            <a:off x="1733659" y="2674192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CD50499B-FF6F-423D-980A-3F4C585FF80A}"/>
              </a:ext>
            </a:extLst>
          </p:cNvPr>
          <p:cNvSpPr/>
          <p:nvPr/>
        </p:nvSpPr>
        <p:spPr>
          <a:xfrm>
            <a:off x="1757834" y="280752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4719B888-CBF2-4F1C-934C-855F8C47B58A}"/>
              </a:ext>
            </a:extLst>
          </p:cNvPr>
          <p:cNvSpPr/>
          <p:nvPr/>
        </p:nvSpPr>
        <p:spPr>
          <a:xfrm>
            <a:off x="1815105" y="2930575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2480FC3-B472-45F9-BF5C-55197CC6D2FC}"/>
              </a:ext>
            </a:extLst>
          </p:cNvPr>
          <p:cNvSpPr/>
          <p:nvPr/>
        </p:nvSpPr>
        <p:spPr>
          <a:xfrm>
            <a:off x="1893351" y="303895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F9021A-232D-4A72-A77D-7561ECE026DD}"/>
              </a:ext>
            </a:extLst>
          </p:cNvPr>
          <p:cNvSpPr/>
          <p:nvPr/>
        </p:nvSpPr>
        <p:spPr>
          <a:xfrm>
            <a:off x="1992215" y="3120278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0B1AC42-52FA-4A5E-BD49-C1180C21C1F7}"/>
              </a:ext>
            </a:extLst>
          </p:cNvPr>
          <p:cNvSpPr/>
          <p:nvPr/>
        </p:nvSpPr>
        <p:spPr>
          <a:xfrm>
            <a:off x="2099742" y="316945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0FF1BAFA-3727-49CA-87F5-30EE358CBD23}"/>
              </a:ext>
            </a:extLst>
          </p:cNvPr>
          <p:cNvSpPr/>
          <p:nvPr/>
        </p:nvSpPr>
        <p:spPr>
          <a:xfrm>
            <a:off x="2225835" y="317870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E4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333F80B-7177-4D41-9ED8-7B1E92CEAF08}"/>
              </a:ext>
            </a:extLst>
          </p:cNvPr>
          <p:cNvSpPr/>
          <p:nvPr/>
        </p:nvSpPr>
        <p:spPr>
          <a:xfrm>
            <a:off x="3559573" y="2123446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DDC697B-A510-4ED0-BC30-82658AF6E969}"/>
              </a:ext>
            </a:extLst>
          </p:cNvPr>
          <p:cNvSpPr/>
          <p:nvPr/>
        </p:nvSpPr>
        <p:spPr>
          <a:xfrm>
            <a:off x="3295489" y="219064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A6ECF30-47B9-472A-9710-6ADA328CDC9C}"/>
              </a:ext>
            </a:extLst>
          </p:cNvPr>
          <p:cNvSpPr/>
          <p:nvPr/>
        </p:nvSpPr>
        <p:spPr>
          <a:xfrm>
            <a:off x="3427531" y="2137807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08884AD7-1684-4D7F-95F2-A53D10A315C3}"/>
              </a:ext>
            </a:extLst>
          </p:cNvPr>
          <p:cNvSpPr/>
          <p:nvPr/>
        </p:nvSpPr>
        <p:spPr>
          <a:xfrm>
            <a:off x="3192576" y="228993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3FC6A55-5E8D-47DE-A96C-60503F1BA7F6}"/>
              </a:ext>
            </a:extLst>
          </p:cNvPr>
          <p:cNvSpPr/>
          <p:nvPr/>
        </p:nvSpPr>
        <p:spPr>
          <a:xfrm>
            <a:off x="3105311" y="2403738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B71436A8-1669-4D11-9768-E02CFB86418B}"/>
              </a:ext>
            </a:extLst>
          </p:cNvPr>
          <p:cNvSpPr/>
          <p:nvPr/>
        </p:nvSpPr>
        <p:spPr>
          <a:xfrm>
            <a:off x="3059239" y="2539122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7916084-7AAC-4967-9E23-600F2A63A7EA}"/>
              </a:ext>
            </a:extLst>
          </p:cNvPr>
          <p:cNvSpPr/>
          <p:nvPr/>
        </p:nvSpPr>
        <p:spPr>
          <a:xfrm>
            <a:off x="3037177" y="2674192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2D80F584-CDCD-4C5F-AAC8-0C068138A383}"/>
              </a:ext>
            </a:extLst>
          </p:cNvPr>
          <p:cNvSpPr/>
          <p:nvPr/>
        </p:nvSpPr>
        <p:spPr>
          <a:xfrm>
            <a:off x="3061352" y="280752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0E586B7-B833-4FCB-B6EB-F206B282CB1D}"/>
              </a:ext>
            </a:extLst>
          </p:cNvPr>
          <p:cNvSpPr/>
          <p:nvPr/>
        </p:nvSpPr>
        <p:spPr>
          <a:xfrm>
            <a:off x="3118623" y="2930575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274CC8A-BCA0-4839-BAD2-17C217BC9445}"/>
              </a:ext>
            </a:extLst>
          </p:cNvPr>
          <p:cNvSpPr/>
          <p:nvPr/>
        </p:nvSpPr>
        <p:spPr>
          <a:xfrm>
            <a:off x="3196869" y="3038954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B29415D-8153-4787-B839-60C8ECC26FDA}"/>
              </a:ext>
            </a:extLst>
          </p:cNvPr>
          <p:cNvSpPr/>
          <p:nvPr/>
        </p:nvSpPr>
        <p:spPr>
          <a:xfrm>
            <a:off x="3295733" y="3120278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51EE781-6696-4A88-8702-7F41211A3024}"/>
              </a:ext>
            </a:extLst>
          </p:cNvPr>
          <p:cNvSpPr/>
          <p:nvPr/>
        </p:nvSpPr>
        <p:spPr>
          <a:xfrm>
            <a:off x="3403260" y="316945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621C558-1D15-40DD-AC7A-7D3340B1BA14}"/>
              </a:ext>
            </a:extLst>
          </p:cNvPr>
          <p:cNvSpPr/>
          <p:nvPr/>
        </p:nvSpPr>
        <p:spPr>
          <a:xfrm>
            <a:off x="3529353" y="3178700"/>
            <a:ext cx="98621" cy="986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3C4BF20-3851-4627-81E0-7F30C1DF6926}"/>
              </a:ext>
            </a:extLst>
          </p:cNvPr>
          <p:cNvSpPr txBox="1"/>
          <p:nvPr/>
        </p:nvSpPr>
        <p:spPr>
          <a:xfrm>
            <a:off x="573106" y="2374582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DA346"/>
                </a:solidFill>
                <a:latin typeface="Impact" panose="020B0806030902050204" pitchFamily="34" charset="0"/>
              </a:rPr>
              <a:t>70%</a:t>
            </a:r>
            <a:endParaRPr lang="en-AU" sz="3600" dirty="0">
              <a:solidFill>
                <a:srgbClr val="FDA346"/>
              </a:solidFill>
              <a:latin typeface="Impact" panose="020B080603090205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C012928-A2F2-4466-BAB4-FC2A8E2BC9FE}"/>
              </a:ext>
            </a:extLst>
          </p:cNvPr>
          <p:cNvSpPr txBox="1"/>
          <p:nvPr/>
        </p:nvSpPr>
        <p:spPr>
          <a:xfrm>
            <a:off x="3211510" y="2374722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Impact" panose="020B0806030902050204" pitchFamily="34" charset="0"/>
              </a:rPr>
              <a:t>13%</a:t>
            </a:r>
            <a:endParaRPr lang="en-AU" sz="3600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0ED8B8B-9CFE-4D0C-9CA0-4561B4891173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9451443" y="2854528"/>
            <a:ext cx="508795" cy="508795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5DD4289D-2553-4DA5-B87B-619CDC68C84A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9699551" y="2854528"/>
            <a:ext cx="508795" cy="50879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2BF1918F-4058-45EA-AF4A-0A3F177C03F4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9947659" y="2854528"/>
            <a:ext cx="508795" cy="508795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9566AC42-23E3-4717-8AC2-168DB2F59D0B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195767" y="2854528"/>
            <a:ext cx="508795" cy="508795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29F75E02-F75D-488C-83DC-8ACF69C11BD2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443875" y="2854528"/>
            <a:ext cx="508795" cy="508795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48D9AB98-2D8E-41B4-80D3-C3BF83FEBE28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691983" y="2854528"/>
            <a:ext cx="508795" cy="508795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35D158AE-115B-4BF4-8DD7-6D697EC724E6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940091" y="2854528"/>
            <a:ext cx="508795" cy="508795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DE3783E-EF81-4C64-AD84-6042D82EC74C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1188199" y="2854528"/>
            <a:ext cx="508795" cy="508795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F64ED17C-EB3D-42F2-BE66-B139C613A92D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9219748" y="2854528"/>
            <a:ext cx="508795" cy="508795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93017924-DAC3-494B-8557-10DC55846944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9003880" y="2854528"/>
            <a:ext cx="508795" cy="508795"/>
          </a:xfrm>
          <a:prstGeom prst="rect">
            <a:avLst/>
          </a:prstGeom>
        </p:spPr>
      </p:pic>
      <p:graphicFrame>
        <p:nvGraphicFramePr>
          <p:cNvPr id="197" name="Chart 196">
            <a:extLst>
              <a:ext uri="{FF2B5EF4-FFF2-40B4-BE49-F238E27FC236}">
                <a16:creationId xmlns:a16="http://schemas.microsoft.com/office/drawing/2014/main" id="{0D8BFE8A-D7B9-4CAD-81DF-AC4767996DC9}"/>
              </a:ext>
            </a:extLst>
          </p:cNvPr>
          <p:cNvGraphicFramePr/>
          <p:nvPr/>
        </p:nvGraphicFramePr>
        <p:xfrm>
          <a:off x="9225385" y="4836110"/>
          <a:ext cx="2607804" cy="173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98" name="TextBox 197">
            <a:extLst>
              <a:ext uri="{FF2B5EF4-FFF2-40B4-BE49-F238E27FC236}">
                <a16:creationId xmlns:a16="http://schemas.microsoft.com/office/drawing/2014/main" id="{8DC4F5E3-F860-45B5-802D-F74EDD519616}"/>
              </a:ext>
            </a:extLst>
          </p:cNvPr>
          <p:cNvSpPr txBox="1"/>
          <p:nvPr/>
        </p:nvSpPr>
        <p:spPr>
          <a:xfrm>
            <a:off x="9100757" y="3404759"/>
            <a:ext cx="2653694" cy="1077218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44ABBA"/>
                </a:solidFill>
                <a:latin typeface="Arial Nova Cond Light" panose="020B0306020202020204" pitchFamily="34" charset="0"/>
              </a:rPr>
              <a:t>Have a recognised Professional Change Qualification and over 70% of those qualified hold the PROSCI certification</a:t>
            </a:r>
            <a:endParaRPr lang="en-AU" sz="1600" dirty="0">
              <a:solidFill>
                <a:srgbClr val="44ABBA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CA4BC9F-07F8-4B15-ACAC-8B989A6ED6E3}"/>
              </a:ext>
            </a:extLst>
          </p:cNvPr>
          <p:cNvSpPr txBox="1"/>
          <p:nvPr/>
        </p:nvSpPr>
        <p:spPr>
          <a:xfrm>
            <a:off x="9053359" y="2183543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44ABBA"/>
                </a:solidFill>
                <a:latin typeface="Impact" panose="020B0806030902050204" pitchFamily="34" charset="0"/>
              </a:rPr>
              <a:t>2 out of 10</a:t>
            </a:r>
            <a:endParaRPr lang="en-AU" sz="3600" dirty="0">
              <a:solidFill>
                <a:srgbClr val="44ABBA"/>
              </a:solidFill>
              <a:latin typeface="Impact" panose="020B080603090205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CDFBEC5-C3F7-4522-88B0-6D961F3D219A}"/>
              </a:ext>
            </a:extLst>
          </p:cNvPr>
          <p:cNvSpPr txBox="1"/>
          <p:nvPr/>
        </p:nvSpPr>
        <p:spPr>
          <a:xfrm>
            <a:off x="10975381" y="4378307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9E6"/>
                </a:solidFill>
              </a:rPr>
              <a:t>PROSCI</a:t>
            </a:r>
            <a:endParaRPr lang="en-AU" dirty="0">
              <a:solidFill>
                <a:srgbClr val="00B9E6"/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C1B44A6-5283-4BC4-9259-FB95DA67BE3B}"/>
              </a:ext>
            </a:extLst>
          </p:cNvPr>
          <p:cNvSpPr txBox="1"/>
          <p:nvPr/>
        </p:nvSpPr>
        <p:spPr>
          <a:xfrm>
            <a:off x="9225548" y="5859583"/>
            <a:ext cx="63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DE4F46"/>
                </a:solidFill>
              </a:rPr>
              <a:t>MBA</a:t>
            </a:r>
            <a:endParaRPr lang="en-AU" dirty="0">
              <a:solidFill>
                <a:srgbClr val="DE4F46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44B4624-F93A-4203-A30B-0EF3B55A5033}"/>
              </a:ext>
            </a:extLst>
          </p:cNvPr>
          <p:cNvSpPr txBox="1"/>
          <p:nvPr/>
        </p:nvSpPr>
        <p:spPr>
          <a:xfrm>
            <a:off x="10760878" y="6269836"/>
            <a:ext cx="8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DE4F46"/>
                </a:solidFill>
              </a:rPr>
              <a:t>OTHER</a:t>
            </a:r>
            <a:endParaRPr lang="en-AU" dirty="0">
              <a:solidFill>
                <a:srgbClr val="DE4F46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3CDC03AD-F0BE-4BE5-99BE-C2C8F9C9B911}"/>
              </a:ext>
            </a:extLst>
          </p:cNvPr>
          <p:cNvSpPr txBox="1"/>
          <p:nvPr/>
        </p:nvSpPr>
        <p:spPr>
          <a:xfrm>
            <a:off x="1854342" y="2359624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DE4F46"/>
                </a:solidFill>
                <a:latin typeface="Impact" panose="020B0806030902050204" pitchFamily="34" charset="0"/>
              </a:rPr>
              <a:t>17%</a:t>
            </a:r>
            <a:endParaRPr lang="en-AU" sz="3600" dirty="0">
              <a:solidFill>
                <a:srgbClr val="DE4F46"/>
              </a:solidFill>
              <a:latin typeface="Impact" panose="020B080603090205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7F29F59-8D55-467D-AAB4-A2C63B106DBB}"/>
              </a:ext>
            </a:extLst>
          </p:cNvPr>
          <p:cNvSpPr txBox="1"/>
          <p:nvPr/>
        </p:nvSpPr>
        <p:spPr>
          <a:xfrm>
            <a:off x="11010365" y="4593257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B9E6"/>
                </a:solidFill>
                <a:latin typeface="Impact" panose="020B0806030902050204" pitchFamily="34" charset="0"/>
              </a:rPr>
              <a:t>70%</a:t>
            </a:r>
            <a:endParaRPr lang="en-AU" sz="3600" dirty="0">
              <a:solidFill>
                <a:srgbClr val="00B9E6"/>
              </a:solidFill>
              <a:latin typeface="Impact" panose="020B080603090205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7B24FA0E-3DAB-4CDC-BE0B-DDF468B6F9B5}"/>
              </a:ext>
            </a:extLst>
          </p:cNvPr>
          <p:cNvSpPr txBox="1"/>
          <p:nvPr/>
        </p:nvSpPr>
        <p:spPr>
          <a:xfrm>
            <a:off x="330771" y="3322620"/>
            <a:ext cx="1198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CONTRACTOR</a:t>
            </a:r>
            <a:endParaRPr lang="en-AU" sz="1400" dirty="0">
              <a:solidFill>
                <a:schemeClr val="accent2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11F383E-08B4-4952-A5AE-B9E6DE9CCA62}"/>
              </a:ext>
            </a:extLst>
          </p:cNvPr>
          <p:cNvSpPr txBox="1"/>
          <p:nvPr/>
        </p:nvSpPr>
        <p:spPr>
          <a:xfrm>
            <a:off x="1802928" y="3322621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DE4F46"/>
                </a:solidFill>
              </a:rPr>
              <a:t>FIXED TERM</a:t>
            </a:r>
            <a:endParaRPr lang="en-AU" sz="1400" dirty="0">
              <a:solidFill>
                <a:srgbClr val="DE4F46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7CA6F62-836B-45CB-A3BA-C3B40A6E404C}"/>
              </a:ext>
            </a:extLst>
          </p:cNvPr>
          <p:cNvSpPr txBox="1"/>
          <p:nvPr/>
        </p:nvSpPr>
        <p:spPr>
          <a:xfrm>
            <a:off x="3135380" y="3311044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</a:rPr>
              <a:t>PERMANENT</a:t>
            </a:r>
            <a:endParaRPr lang="en-AU" sz="1400" dirty="0">
              <a:solidFill>
                <a:srgbClr val="00B0F0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6257756-BBFC-45E5-BCC1-4FC36EB32CCC}"/>
              </a:ext>
            </a:extLst>
          </p:cNvPr>
          <p:cNvSpPr txBox="1"/>
          <p:nvPr/>
        </p:nvSpPr>
        <p:spPr>
          <a:xfrm>
            <a:off x="6372908" y="3066404"/>
            <a:ext cx="21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Recruitment or organisational HR, often a coaching or mentoring role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CB016EF-EBE7-458D-9993-E276C2B0B157}"/>
              </a:ext>
            </a:extLst>
          </p:cNvPr>
          <p:cNvSpPr txBox="1"/>
          <p:nvPr/>
        </p:nvSpPr>
        <p:spPr>
          <a:xfrm>
            <a:off x="1033637" y="937493"/>
            <a:ext cx="820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ova Cond Light" panose="020B0306020202020204" pitchFamily="34" charset="0"/>
              </a:rPr>
              <a:t>Most change managers are female</a:t>
            </a:r>
            <a:endParaRPr lang="en-AU" sz="1100" dirty="0">
              <a:latin typeface="Arial Nova Cond Light" panose="020B0306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41270C3C-AA2B-4BF5-AC06-B359470ED877}"/>
              </a:ext>
            </a:extLst>
          </p:cNvPr>
          <p:cNvSpPr txBox="1"/>
          <p:nvPr/>
        </p:nvSpPr>
        <p:spPr>
          <a:xfrm>
            <a:off x="4043169" y="150503"/>
            <a:ext cx="375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Most Change Managers have many years experience in business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E8428AB-7BF4-458C-8744-AB5B09413490}"/>
              </a:ext>
            </a:extLst>
          </p:cNvPr>
          <p:cNvSpPr txBox="1"/>
          <p:nvPr/>
        </p:nvSpPr>
        <p:spPr>
          <a:xfrm>
            <a:off x="7106979" y="586102"/>
            <a:ext cx="410799" cy="27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&lt;20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BA182EA-365C-4D7F-A794-68767C6D7373}"/>
              </a:ext>
            </a:extLst>
          </p:cNvPr>
          <p:cNvSpPr txBox="1"/>
          <p:nvPr/>
        </p:nvSpPr>
        <p:spPr>
          <a:xfrm>
            <a:off x="2233965" y="957315"/>
            <a:ext cx="10272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ova Cond Light" panose="020B0306020202020204" pitchFamily="34" charset="0"/>
              </a:rPr>
              <a:t>Where are all the men in Change Management?</a:t>
            </a:r>
            <a:endParaRPr lang="en-AU" sz="1100" dirty="0">
              <a:latin typeface="Arial Nova Cond Light" panose="020B0306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13DD9F4-18DA-40EF-8159-9C0F8B600615}"/>
              </a:ext>
            </a:extLst>
          </p:cNvPr>
          <p:cNvSpPr txBox="1"/>
          <p:nvPr/>
        </p:nvSpPr>
        <p:spPr>
          <a:xfrm>
            <a:off x="388225" y="1763441"/>
            <a:ext cx="3587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Change Management is predominantly </a:t>
            </a:r>
            <a:r>
              <a:rPr lang="en-GB" sz="1200" dirty="0">
                <a:solidFill>
                  <a:schemeClr val="accent2"/>
                </a:solidFill>
                <a:latin typeface="Arial Nova Cond Light" panose="020B0306020202020204" pitchFamily="34" charset="0"/>
              </a:rPr>
              <a:t>CONTRACTOR BASED</a:t>
            </a:r>
            <a:endParaRPr lang="en-AU" sz="1200" dirty="0">
              <a:solidFill>
                <a:schemeClr val="accent2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94024D2-09FA-436E-9C17-C3D58AEB97B5}"/>
              </a:ext>
            </a:extLst>
          </p:cNvPr>
          <p:cNvSpPr txBox="1"/>
          <p:nvPr/>
        </p:nvSpPr>
        <p:spPr>
          <a:xfrm>
            <a:off x="332917" y="3553028"/>
            <a:ext cx="40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ova Cond Light" panose="020B0306020202020204" pitchFamily="34" charset="0"/>
              </a:rPr>
              <a:t>Change is often delivered within a project so the CM requirement is short term, with only larger organisations retraining permanent Change Managers</a:t>
            </a:r>
            <a:endParaRPr lang="en-AU" sz="1100" dirty="0">
              <a:latin typeface="Arial Nova Cond Light" panose="020B030602020202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ECF0982-3AE2-4466-AAB5-73F68766E5A2}"/>
              </a:ext>
            </a:extLst>
          </p:cNvPr>
          <p:cNvSpPr txBox="1"/>
          <p:nvPr/>
        </p:nvSpPr>
        <p:spPr>
          <a:xfrm>
            <a:off x="4468435" y="4310420"/>
            <a:ext cx="1187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 Nova Cond Light" panose="020B0306020202020204" pitchFamily="34" charset="0"/>
              </a:rPr>
              <a:t>What did Change Managers do before they became Change Managers?</a:t>
            </a:r>
            <a:endParaRPr lang="en-AU" sz="1100" dirty="0">
              <a:latin typeface="Arial Nova Cond Light" panose="020B030602020202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AA027DB-5182-4D8F-A335-7576082ACB6C}"/>
              </a:ext>
            </a:extLst>
          </p:cNvPr>
          <p:cNvSpPr txBox="1"/>
          <p:nvPr/>
        </p:nvSpPr>
        <p:spPr>
          <a:xfrm>
            <a:off x="458600" y="6521108"/>
            <a:ext cx="3228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ova Cond Light" panose="020B0306020202020204" pitchFamily="34" charset="0"/>
              </a:rPr>
              <a:t>What industries employ Change Managers in NWS?</a:t>
            </a:r>
            <a:endParaRPr lang="en-AU" sz="1100" dirty="0">
              <a:latin typeface="Arial Nova Cond Light" panose="020B030602020202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9785080B-9B07-476E-BBF5-1C50D14D091C}"/>
              </a:ext>
            </a:extLst>
          </p:cNvPr>
          <p:cNvSpPr txBox="1"/>
          <p:nvPr/>
        </p:nvSpPr>
        <p:spPr>
          <a:xfrm>
            <a:off x="7106979" y="918678"/>
            <a:ext cx="623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20-30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644C0D16-D6EE-4EC0-BC60-88934C7828E6}"/>
              </a:ext>
            </a:extLst>
          </p:cNvPr>
          <p:cNvSpPr txBox="1"/>
          <p:nvPr/>
        </p:nvSpPr>
        <p:spPr>
          <a:xfrm>
            <a:off x="7106979" y="1251254"/>
            <a:ext cx="623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30-40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0669DC0-E5C9-4BA2-B4A1-761E4E2C9266}"/>
              </a:ext>
            </a:extLst>
          </p:cNvPr>
          <p:cNvSpPr txBox="1"/>
          <p:nvPr/>
        </p:nvSpPr>
        <p:spPr>
          <a:xfrm>
            <a:off x="7106979" y="1642377"/>
            <a:ext cx="623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40-50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3D89158-B848-4AFC-AA0B-6932D41EDB5A}"/>
              </a:ext>
            </a:extLst>
          </p:cNvPr>
          <p:cNvSpPr txBox="1"/>
          <p:nvPr/>
        </p:nvSpPr>
        <p:spPr>
          <a:xfrm>
            <a:off x="7106979" y="2007597"/>
            <a:ext cx="623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50+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B071DB34-FDC2-465B-91FD-059D64E6F4D2}"/>
              </a:ext>
            </a:extLst>
          </p:cNvPr>
          <p:cNvSpPr txBox="1"/>
          <p:nvPr/>
        </p:nvSpPr>
        <p:spPr>
          <a:xfrm>
            <a:off x="4944423" y="2431261"/>
            <a:ext cx="3756545" cy="461665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8A83AA"/>
                </a:solidFill>
                <a:latin typeface="Arial Nova Cond Light" panose="020B0306020202020204" pitchFamily="34" charset="0"/>
              </a:rPr>
              <a:t>Change Management shows no sign of agism with many experienced female change professionals in director positions</a:t>
            </a:r>
            <a:endParaRPr lang="en-AU" sz="1200" dirty="0">
              <a:solidFill>
                <a:srgbClr val="8A83AA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81A73CED-D009-40D0-AC40-CDE2804E13C3}"/>
              </a:ext>
            </a:extLst>
          </p:cNvPr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4187607" y="2275457"/>
            <a:ext cx="716285" cy="716285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06632330-B005-4422-A99B-02BD9645C0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62396" y="5543127"/>
            <a:ext cx="424623" cy="256122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D1924478-CE0F-4B7E-B502-029A9BAB1008}"/>
              </a:ext>
            </a:extLst>
          </p:cNvPr>
          <p:cNvSpPr txBox="1"/>
          <p:nvPr/>
        </p:nvSpPr>
        <p:spPr>
          <a:xfrm>
            <a:off x="3820805" y="5898678"/>
            <a:ext cx="1027217" cy="600164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 Nova Cond Light" panose="020B0306020202020204" pitchFamily="34" charset="0"/>
              </a:rPr>
              <a:t>Westpac is the largest employer of CMs</a:t>
            </a:r>
            <a:endParaRPr lang="en-AU" sz="1100" dirty="0">
              <a:latin typeface="Arial Nova Cond Light" panose="020B0306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4852080-7EAF-47BA-B0A6-F2F2A3928847}"/>
              </a:ext>
            </a:extLst>
          </p:cNvPr>
          <p:cNvSpPr txBox="1"/>
          <p:nvPr/>
        </p:nvSpPr>
        <p:spPr>
          <a:xfrm>
            <a:off x="7126180" y="370418"/>
            <a:ext cx="479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Cond Light" panose="020B0306020202020204" pitchFamily="34" charset="0"/>
              </a:rPr>
              <a:t>Age</a:t>
            </a:r>
            <a:endParaRPr lang="en-AU" sz="12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5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122E48A-1627-1B6C-1EAB-21F79F81DF01}"/>
              </a:ext>
            </a:extLst>
          </p:cNvPr>
          <p:cNvSpPr/>
          <p:nvPr/>
        </p:nvSpPr>
        <p:spPr>
          <a:xfrm>
            <a:off x="8539794" y="4655151"/>
            <a:ext cx="3454347" cy="2085975"/>
          </a:xfrm>
          <a:prstGeom prst="roundRect">
            <a:avLst>
              <a:gd name="adj" fmla="val 7535"/>
            </a:avLst>
          </a:prstGeom>
          <a:solidFill>
            <a:schemeClr val="accent2">
              <a:lumMod val="40000"/>
              <a:lumOff val="60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E8478-9602-3CE2-4E67-875763066927}"/>
              </a:ext>
            </a:extLst>
          </p:cNvPr>
          <p:cNvSpPr/>
          <p:nvPr/>
        </p:nvSpPr>
        <p:spPr>
          <a:xfrm>
            <a:off x="147637" y="371475"/>
            <a:ext cx="11896725" cy="2085975"/>
          </a:xfrm>
          <a:prstGeom prst="rect">
            <a:avLst/>
          </a:prstGeom>
          <a:solidFill>
            <a:srgbClr val="F2F2F2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001D5-1382-FA13-25FC-76B5F0462A41}"/>
              </a:ext>
            </a:extLst>
          </p:cNvPr>
          <p:cNvSpPr/>
          <p:nvPr/>
        </p:nvSpPr>
        <p:spPr>
          <a:xfrm>
            <a:off x="147637" y="2505075"/>
            <a:ext cx="11896725" cy="2085975"/>
          </a:xfrm>
          <a:prstGeom prst="rect">
            <a:avLst/>
          </a:prstGeom>
          <a:solidFill>
            <a:srgbClr val="F2F2F2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13DEB-8B55-7126-377E-D06C69E91D5C}"/>
              </a:ext>
            </a:extLst>
          </p:cNvPr>
          <p:cNvSpPr/>
          <p:nvPr/>
        </p:nvSpPr>
        <p:spPr>
          <a:xfrm>
            <a:off x="147638" y="4695825"/>
            <a:ext cx="8169584" cy="2085975"/>
          </a:xfrm>
          <a:prstGeom prst="rect">
            <a:avLst/>
          </a:prstGeom>
          <a:solidFill>
            <a:srgbClr val="F2F2F2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EF008E-4C7A-6925-4A8B-CF083A2B456B}"/>
              </a:ext>
            </a:extLst>
          </p:cNvPr>
          <p:cNvSpPr/>
          <p:nvPr/>
        </p:nvSpPr>
        <p:spPr>
          <a:xfrm>
            <a:off x="457200" y="733425"/>
            <a:ext cx="1666875" cy="1666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47DDA-9241-7B49-9CA6-DE861FD6401F}"/>
              </a:ext>
            </a:extLst>
          </p:cNvPr>
          <p:cNvSpPr txBox="1"/>
          <p:nvPr/>
        </p:nvSpPr>
        <p:spPr>
          <a:xfrm>
            <a:off x="1962149" y="458866"/>
            <a:ext cx="156934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7200" b="1" dirty="0">
                <a:solidFill>
                  <a:schemeClr val="accent1"/>
                </a:solidFill>
                <a:latin typeface="+mj-lt"/>
              </a:rPr>
              <a:t>221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F63DC-02DF-7656-6EF0-E2F32DD3C840}"/>
              </a:ext>
            </a:extLst>
          </p:cNvPr>
          <p:cNvSpPr txBox="1"/>
          <p:nvPr/>
        </p:nvSpPr>
        <p:spPr>
          <a:xfrm>
            <a:off x="2059684" y="1417779"/>
            <a:ext cx="15693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How many respondents were there? Any segments, mention 110 from X 220 from Y.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D06FCC-4761-9BF8-66D6-2B5E54844DE1}"/>
              </a:ext>
            </a:extLst>
          </p:cNvPr>
          <p:cNvSpPr txBox="1"/>
          <p:nvPr/>
        </p:nvSpPr>
        <p:spPr>
          <a:xfrm>
            <a:off x="4054123" y="458866"/>
            <a:ext cx="216446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200" dirty="0">
                <a:solidFill>
                  <a:schemeClr val="bg1"/>
                </a:solidFill>
              </a:rPr>
              <a:t>What were you surveying them about?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656434C-2C7D-7B0D-49F7-CA504193796E}"/>
              </a:ext>
            </a:extLst>
          </p:cNvPr>
          <p:cNvGrpSpPr/>
          <p:nvPr/>
        </p:nvGrpSpPr>
        <p:grpSpPr>
          <a:xfrm>
            <a:off x="895350" y="1357264"/>
            <a:ext cx="4709335" cy="1100185"/>
            <a:chOff x="-2549511" y="2220166"/>
            <a:chExt cx="8645510" cy="201974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2E7D496-F87D-6EC1-AA75-0FEC0A8B09A6}"/>
                </a:ext>
              </a:extLst>
            </p:cNvPr>
            <p:cNvSpPr/>
            <p:nvPr/>
          </p:nvSpPr>
          <p:spPr>
            <a:xfrm>
              <a:off x="4429124" y="2544841"/>
              <a:ext cx="1666875" cy="16668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80F31E6-901D-11F5-62C6-C77FD14936E6}"/>
                </a:ext>
              </a:extLst>
            </p:cNvPr>
            <p:cNvSpPr/>
            <p:nvPr/>
          </p:nvSpPr>
          <p:spPr>
            <a:xfrm rot="8351792" flipV="1">
              <a:off x="4819252" y="3148691"/>
              <a:ext cx="1031241" cy="1091221"/>
            </a:xfrm>
            <a:custGeom>
              <a:avLst/>
              <a:gdLst>
                <a:gd name="connsiteX0" fmla="*/ 144900 w 1031241"/>
                <a:gd name="connsiteY0" fmla="*/ 0 h 1091221"/>
                <a:gd name="connsiteX1" fmla="*/ 0 w 1031241"/>
                <a:gd name="connsiteY1" fmla="*/ 1000732 h 1091221"/>
                <a:gd name="connsiteX2" fmla="*/ 7957 w 1031241"/>
                <a:gd name="connsiteY2" fmla="*/ 1005159 h 1091221"/>
                <a:gd name="connsiteX3" fmla="*/ 921887 w 1031241"/>
                <a:gd name="connsiteY3" fmla="*/ 888645 h 1091221"/>
                <a:gd name="connsiteX4" fmla="*/ 983578 w 1031241"/>
                <a:gd name="connsiteY4" fmla="*/ 829704 h 1091221"/>
                <a:gd name="connsiteX5" fmla="*/ 1031241 w 1031241"/>
                <a:gd name="connsiteY5" fmla="*/ 773934 h 1091221"/>
                <a:gd name="connsiteX6" fmla="*/ 561999 w 1031241"/>
                <a:gd name="connsiteY6" fmla="*/ 0 h 1091221"/>
                <a:gd name="connsiteX7" fmla="*/ 144900 w 1031241"/>
                <a:gd name="connsiteY7" fmla="*/ 0 h 109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241" h="1091221">
                  <a:moveTo>
                    <a:pt x="144900" y="0"/>
                  </a:moveTo>
                  <a:lnTo>
                    <a:pt x="0" y="1000732"/>
                  </a:lnTo>
                  <a:lnTo>
                    <a:pt x="7957" y="1005159"/>
                  </a:lnTo>
                  <a:cubicBezTo>
                    <a:pt x="299202" y="1148912"/>
                    <a:pt x="660570" y="1114236"/>
                    <a:pt x="921887" y="888645"/>
                  </a:cubicBezTo>
                  <a:cubicBezTo>
                    <a:pt x="943663" y="869846"/>
                    <a:pt x="964229" y="850166"/>
                    <a:pt x="983578" y="829704"/>
                  </a:cubicBezTo>
                  <a:lnTo>
                    <a:pt x="1031241" y="773934"/>
                  </a:lnTo>
                  <a:lnTo>
                    <a:pt x="561999" y="0"/>
                  </a:lnTo>
                  <a:lnTo>
                    <a:pt x="144900" y="0"/>
                  </a:lnTo>
                  <a:close/>
                </a:path>
              </a:pathLst>
            </a:custGeom>
            <a:solidFill>
              <a:srgbClr val="A1C4FE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AE56C42-0AD9-0785-952E-E0BEFAF7A5A6}"/>
                </a:ext>
              </a:extLst>
            </p:cNvPr>
            <p:cNvSpPr/>
            <p:nvPr/>
          </p:nvSpPr>
          <p:spPr>
            <a:xfrm rot="8351792" flipV="1">
              <a:off x="-2549511" y="2220166"/>
              <a:ext cx="1843992" cy="1951244"/>
            </a:xfrm>
            <a:custGeom>
              <a:avLst/>
              <a:gdLst>
                <a:gd name="connsiteX0" fmla="*/ 144900 w 1031241"/>
                <a:gd name="connsiteY0" fmla="*/ 0 h 1091221"/>
                <a:gd name="connsiteX1" fmla="*/ 0 w 1031241"/>
                <a:gd name="connsiteY1" fmla="*/ 1000732 h 1091221"/>
                <a:gd name="connsiteX2" fmla="*/ 7957 w 1031241"/>
                <a:gd name="connsiteY2" fmla="*/ 1005159 h 1091221"/>
                <a:gd name="connsiteX3" fmla="*/ 921887 w 1031241"/>
                <a:gd name="connsiteY3" fmla="*/ 888645 h 1091221"/>
                <a:gd name="connsiteX4" fmla="*/ 983578 w 1031241"/>
                <a:gd name="connsiteY4" fmla="*/ 829704 h 1091221"/>
                <a:gd name="connsiteX5" fmla="*/ 1031241 w 1031241"/>
                <a:gd name="connsiteY5" fmla="*/ 773934 h 1091221"/>
                <a:gd name="connsiteX6" fmla="*/ 561999 w 1031241"/>
                <a:gd name="connsiteY6" fmla="*/ 0 h 1091221"/>
                <a:gd name="connsiteX7" fmla="*/ 144900 w 1031241"/>
                <a:gd name="connsiteY7" fmla="*/ 0 h 109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241" h="1091221">
                  <a:moveTo>
                    <a:pt x="144900" y="0"/>
                  </a:moveTo>
                  <a:lnTo>
                    <a:pt x="0" y="1000732"/>
                  </a:lnTo>
                  <a:lnTo>
                    <a:pt x="7957" y="1005159"/>
                  </a:lnTo>
                  <a:cubicBezTo>
                    <a:pt x="299202" y="1148912"/>
                    <a:pt x="660570" y="1114236"/>
                    <a:pt x="921887" y="888645"/>
                  </a:cubicBezTo>
                  <a:cubicBezTo>
                    <a:pt x="943663" y="869846"/>
                    <a:pt x="964229" y="850166"/>
                    <a:pt x="983578" y="829704"/>
                  </a:cubicBezTo>
                  <a:lnTo>
                    <a:pt x="1031241" y="773934"/>
                  </a:lnTo>
                  <a:lnTo>
                    <a:pt x="561999" y="0"/>
                  </a:lnTo>
                  <a:lnTo>
                    <a:pt x="144900" y="0"/>
                  </a:lnTo>
                  <a:close/>
                </a:path>
              </a:pathLst>
            </a:custGeom>
            <a:solidFill>
              <a:srgbClr val="A1C4FE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</p:grpSp>
      <p:pic>
        <p:nvPicPr>
          <p:cNvPr id="50" name="Picture 49" descr="A picture containing clipart, graphics, symbol, logo&#10;&#10;Description automatically generated">
            <a:extLst>
              <a:ext uri="{FF2B5EF4-FFF2-40B4-BE49-F238E27FC236}">
                <a16:creationId xmlns:a16="http://schemas.microsoft.com/office/drawing/2014/main" id="{4E6BD4F0-E088-BEC9-511E-CBEA398EF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07" y="1495345"/>
            <a:ext cx="817012" cy="817012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F41A587-D4D3-E69E-1A7F-54C90C737858}"/>
              </a:ext>
            </a:extLst>
          </p:cNvPr>
          <p:cNvGrpSpPr/>
          <p:nvPr/>
        </p:nvGrpSpPr>
        <p:grpSpPr>
          <a:xfrm>
            <a:off x="3915639" y="849867"/>
            <a:ext cx="907971" cy="949286"/>
            <a:chOff x="3915639" y="849867"/>
            <a:chExt cx="907971" cy="94928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03479AD-151E-0C91-F6CA-4D70062B5E9D}"/>
                </a:ext>
              </a:extLst>
            </p:cNvPr>
            <p:cNvGrpSpPr/>
            <p:nvPr/>
          </p:nvGrpSpPr>
          <p:grpSpPr>
            <a:xfrm>
              <a:off x="3915639" y="875823"/>
              <a:ext cx="907971" cy="923330"/>
              <a:chOff x="4429124" y="2544841"/>
              <a:chExt cx="1666875" cy="169507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F3C9CF2-F354-EC05-88D0-1FE0CFDEC984}"/>
                  </a:ext>
                </a:extLst>
              </p:cNvPr>
              <p:cNvSpPr/>
              <p:nvPr/>
            </p:nvSpPr>
            <p:spPr>
              <a:xfrm>
                <a:off x="4429124" y="2544841"/>
                <a:ext cx="1666875" cy="166687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BDFE932-7622-2F24-D8C0-9825BBCBBE8A}"/>
                  </a:ext>
                </a:extLst>
              </p:cNvPr>
              <p:cNvSpPr/>
              <p:nvPr/>
            </p:nvSpPr>
            <p:spPr>
              <a:xfrm rot="8351792" flipV="1">
                <a:off x="4819252" y="3148691"/>
                <a:ext cx="1031241" cy="1091221"/>
              </a:xfrm>
              <a:custGeom>
                <a:avLst/>
                <a:gdLst>
                  <a:gd name="connsiteX0" fmla="*/ 144900 w 1031241"/>
                  <a:gd name="connsiteY0" fmla="*/ 0 h 1091221"/>
                  <a:gd name="connsiteX1" fmla="*/ 0 w 1031241"/>
                  <a:gd name="connsiteY1" fmla="*/ 1000732 h 1091221"/>
                  <a:gd name="connsiteX2" fmla="*/ 7957 w 1031241"/>
                  <a:gd name="connsiteY2" fmla="*/ 1005159 h 1091221"/>
                  <a:gd name="connsiteX3" fmla="*/ 921887 w 1031241"/>
                  <a:gd name="connsiteY3" fmla="*/ 888645 h 1091221"/>
                  <a:gd name="connsiteX4" fmla="*/ 983578 w 1031241"/>
                  <a:gd name="connsiteY4" fmla="*/ 829704 h 1091221"/>
                  <a:gd name="connsiteX5" fmla="*/ 1031241 w 1031241"/>
                  <a:gd name="connsiteY5" fmla="*/ 773934 h 1091221"/>
                  <a:gd name="connsiteX6" fmla="*/ 561999 w 1031241"/>
                  <a:gd name="connsiteY6" fmla="*/ 0 h 1091221"/>
                  <a:gd name="connsiteX7" fmla="*/ 144900 w 1031241"/>
                  <a:gd name="connsiteY7" fmla="*/ 0 h 109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1241" h="1091221">
                    <a:moveTo>
                      <a:pt x="144900" y="0"/>
                    </a:moveTo>
                    <a:lnTo>
                      <a:pt x="0" y="1000732"/>
                    </a:lnTo>
                    <a:lnTo>
                      <a:pt x="7957" y="1005159"/>
                    </a:lnTo>
                    <a:cubicBezTo>
                      <a:pt x="299202" y="1148912"/>
                      <a:pt x="660570" y="1114236"/>
                      <a:pt x="921887" y="888645"/>
                    </a:cubicBezTo>
                    <a:cubicBezTo>
                      <a:pt x="943663" y="869846"/>
                      <a:pt x="964229" y="850166"/>
                      <a:pt x="983578" y="829704"/>
                    </a:cubicBezTo>
                    <a:lnTo>
                      <a:pt x="1031241" y="773934"/>
                    </a:lnTo>
                    <a:lnTo>
                      <a:pt x="561999" y="0"/>
                    </a:lnTo>
                    <a:lnTo>
                      <a:pt x="144900" y="0"/>
                    </a:lnTo>
                    <a:close/>
                  </a:path>
                </a:pathLst>
              </a:custGeom>
              <a:solidFill>
                <a:srgbClr val="A1C4FE">
                  <a:alpha val="4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AU"/>
              </a:p>
            </p:txBody>
          </p:sp>
        </p:grpSp>
        <p:pic>
          <p:nvPicPr>
            <p:cNvPr id="52" name="Picture 51" descr="A hand holding a cell phone&#10;&#10;Description automatically generated with medium confidence">
              <a:extLst>
                <a:ext uri="{FF2B5EF4-FFF2-40B4-BE49-F238E27FC236}">
                  <a16:creationId xmlns:a16="http://schemas.microsoft.com/office/drawing/2014/main" id="{882DCBCB-1BC1-8AE1-15B6-8965B9E9F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898" y="849867"/>
              <a:ext cx="813630" cy="813630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DE85993-4BDA-5D3D-3F33-8AAE0AE19620}"/>
              </a:ext>
            </a:extLst>
          </p:cNvPr>
          <p:cNvSpPr txBox="1"/>
          <p:nvPr/>
        </p:nvSpPr>
        <p:spPr>
          <a:xfrm>
            <a:off x="4905910" y="874973"/>
            <a:ext cx="15176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Item one that we were asking them to comment 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B3D03E-F626-D6A0-1951-D361A0802AD2}"/>
              </a:ext>
            </a:extLst>
          </p:cNvPr>
          <p:cNvSpPr txBox="1"/>
          <p:nvPr/>
        </p:nvSpPr>
        <p:spPr>
          <a:xfrm>
            <a:off x="5599904" y="1874719"/>
            <a:ext cx="15693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High level details of the next thing we were asking their option on..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992855-14B1-4891-F397-C4E62271D7BD}"/>
              </a:ext>
            </a:extLst>
          </p:cNvPr>
          <p:cNvSpPr txBox="1"/>
          <p:nvPr/>
        </p:nvSpPr>
        <p:spPr>
          <a:xfrm>
            <a:off x="147637" y="105226"/>
            <a:ext cx="3971592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400" dirty="0">
                <a:solidFill>
                  <a:schemeClr val="bg1"/>
                </a:solidFill>
              </a:rPr>
              <a:t>PROJECT NAME SATISFACTION PULSE CHEK </a:t>
            </a:r>
          </a:p>
        </p:txBody>
      </p:sp>
      <p:pic>
        <p:nvPicPr>
          <p:cNvPr id="57" name="Picture 56" descr="A blue heart with a pulse line&#10;&#10;Description automatically generated with medium confidence">
            <a:extLst>
              <a:ext uri="{FF2B5EF4-FFF2-40B4-BE49-F238E27FC236}">
                <a16:creationId xmlns:a16="http://schemas.microsoft.com/office/drawing/2014/main" id="{745B771E-C2A2-0B4C-9BC1-7740E3445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032" y="0"/>
            <a:ext cx="1816470" cy="181647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263A4C8-23B2-803F-2D1B-44E5A907B15B}"/>
              </a:ext>
            </a:extLst>
          </p:cNvPr>
          <p:cNvSpPr txBox="1"/>
          <p:nvPr/>
        </p:nvSpPr>
        <p:spPr>
          <a:xfrm>
            <a:off x="10244032" y="1705442"/>
            <a:ext cx="180033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Top level observation about the satisfaction of the product or service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6EA7195F-28A2-EF0C-E795-244C3AC022CD}"/>
              </a:ext>
            </a:extLst>
          </p:cNvPr>
          <p:cNvGraphicFramePr/>
          <p:nvPr/>
        </p:nvGraphicFramePr>
        <p:xfrm>
          <a:off x="7298161" y="-64727"/>
          <a:ext cx="2724704" cy="181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B44E2788-5AF8-A41D-8CA9-6B07BA47CCDF}"/>
              </a:ext>
            </a:extLst>
          </p:cNvPr>
          <p:cNvSpPr txBox="1"/>
          <p:nvPr/>
        </p:nvSpPr>
        <p:spPr>
          <a:xfrm>
            <a:off x="8076227" y="489697"/>
            <a:ext cx="140743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4800" b="1" dirty="0">
                <a:solidFill>
                  <a:schemeClr val="accent1"/>
                </a:solidFill>
                <a:latin typeface="+mj-lt"/>
              </a:rPr>
              <a:t>85%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117122B-8D31-F233-29AB-D22046961E92}"/>
              </a:ext>
            </a:extLst>
          </p:cNvPr>
          <p:cNvCxnSpPr/>
          <p:nvPr/>
        </p:nvCxnSpPr>
        <p:spPr>
          <a:xfrm>
            <a:off x="7782905" y="588168"/>
            <a:ext cx="0" cy="1652588"/>
          </a:xfrm>
          <a:prstGeom prst="line">
            <a:avLst/>
          </a:prstGeom>
          <a:ln>
            <a:solidFill>
              <a:srgbClr val="146CF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C5CA25-6B43-8A64-2559-FA411D6A3C5D}"/>
              </a:ext>
            </a:extLst>
          </p:cNvPr>
          <p:cNvSpPr txBox="1"/>
          <p:nvPr/>
        </p:nvSpPr>
        <p:spPr>
          <a:xfrm>
            <a:off x="7982476" y="1705442"/>
            <a:ext cx="180033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Over 175 respondents expressed satisfaction with X and reported they agree with Y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348DE41-C373-F91E-79D2-D612D251C171}"/>
              </a:ext>
            </a:extLst>
          </p:cNvPr>
          <p:cNvSpPr/>
          <p:nvPr/>
        </p:nvSpPr>
        <p:spPr>
          <a:xfrm>
            <a:off x="9812304" y="537446"/>
            <a:ext cx="996674" cy="9966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673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FE49CB-09BE-5BFD-0376-EE4289B486E7}"/>
              </a:ext>
            </a:extLst>
          </p:cNvPr>
          <p:cNvSpPr txBox="1"/>
          <p:nvPr/>
        </p:nvSpPr>
        <p:spPr>
          <a:xfrm>
            <a:off x="9901073" y="632750"/>
            <a:ext cx="81913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4800" b="1" dirty="0">
                <a:solidFill>
                  <a:schemeClr val="accent1"/>
                </a:solidFill>
                <a:latin typeface="+mj-lt"/>
              </a:rPr>
              <a:t>45</a:t>
            </a:r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DA1324C1-AA55-DFAB-7614-4A6CD613E544}"/>
              </a:ext>
            </a:extLst>
          </p:cNvPr>
          <p:cNvCxnSpPr>
            <a:stCxn id="67" idx="4"/>
            <a:endCxn id="58" idx="1"/>
          </p:cNvCxnSpPr>
          <p:nvPr/>
        </p:nvCxnSpPr>
        <p:spPr>
          <a:xfrm rot="5400000">
            <a:off x="10064718" y="1713435"/>
            <a:ext cx="425238" cy="66609"/>
          </a:xfrm>
          <a:prstGeom prst="bentConnector4">
            <a:avLst>
              <a:gd name="adj1" fmla="val 20144"/>
              <a:gd name="adj2" fmla="val 44319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DADC7DB-FAEE-3EB3-D469-120C43C62FA5}"/>
              </a:ext>
            </a:extLst>
          </p:cNvPr>
          <p:cNvSpPr txBox="1"/>
          <p:nvPr/>
        </p:nvSpPr>
        <p:spPr>
          <a:xfrm>
            <a:off x="457200" y="2691141"/>
            <a:ext cx="39715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400" dirty="0">
                <a:solidFill>
                  <a:schemeClr val="accent1"/>
                </a:solidFill>
              </a:rPr>
              <a:t>We surveyed our audience and report on the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B1CA4D-B5CC-0BBA-9166-902AF36AF40C}"/>
              </a:ext>
            </a:extLst>
          </p:cNvPr>
          <p:cNvSpPr txBox="1"/>
          <p:nvPr/>
        </p:nvSpPr>
        <p:spPr>
          <a:xfrm>
            <a:off x="4179998" y="2675753"/>
            <a:ext cx="104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600" b="1" dirty="0">
                <a:solidFill>
                  <a:schemeClr val="accent2"/>
                </a:solidFill>
              </a:rPr>
              <a:t>DELIGHT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C9C43E-79C4-A741-B79F-D8D412F0C5E7}"/>
              </a:ext>
            </a:extLst>
          </p:cNvPr>
          <p:cNvSpPr txBox="1"/>
          <p:nvPr/>
        </p:nvSpPr>
        <p:spPr>
          <a:xfrm>
            <a:off x="5147221" y="2691141"/>
            <a:ext cx="7694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400" dirty="0">
                <a:solidFill>
                  <a:schemeClr val="accent1"/>
                </a:solidFill>
              </a:rPr>
              <a:t>factor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3938079-2ACE-9F18-3A2D-27D33A8C1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15" y="3011360"/>
            <a:ext cx="849866" cy="146658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148FACE-4819-04B0-C564-257BFBDDFB0D}"/>
              </a:ext>
            </a:extLst>
          </p:cNvPr>
          <p:cNvSpPr txBox="1"/>
          <p:nvPr/>
        </p:nvSpPr>
        <p:spPr>
          <a:xfrm>
            <a:off x="1169482" y="3084654"/>
            <a:ext cx="109111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What made the audience jump for joy. Combine high and very high scores for more impact on a small sample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978D189-DA40-DED0-5D49-F9D614FAD12B}"/>
              </a:ext>
            </a:extLst>
          </p:cNvPr>
          <p:cNvCxnSpPr>
            <a:cxnSpLocks/>
          </p:cNvCxnSpPr>
          <p:nvPr/>
        </p:nvCxnSpPr>
        <p:spPr>
          <a:xfrm>
            <a:off x="2312824" y="3005318"/>
            <a:ext cx="0" cy="1472625"/>
          </a:xfrm>
          <a:prstGeom prst="line">
            <a:avLst/>
          </a:prstGeom>
          <a:ln>
            <a:solidFill>
              <a:srgbClr val="146CF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16F01A7-5CCA-A861-2A99-3FFB83B39B8D}"/>
              </a:ext>
            </a:extLst>
          </p:cNvPr>
          <p:cNvGrpSpPr/>
          <p:nvPr/>
        </p:nvGrpSpPr>
        <p:grpSpPr>
          <a:xfrm>
            <a:off x="2582138" y="2858633"/>
            <a:ext cx="1675184" cy="1632821"/>
            <a:chOff x="2378938" y="2858633"/>
            <a:chExt cx="1675184" cy="1632821"/>
          </a:xfrm>
        </p:grpSpPr>
        <p:graphicFrame>
          <p:nvGraphicFramePr>
            <p:cNvPr id="81" name="Chart 80">
              <a:extLst>
                <a:ext uri="{FF2B5EF4-FFF2-40B4-BE49-F238E27FC236}">
                  <a16:creationId xmlns:a16="http://schemas.microsoft.com/office/drawing/2014/main" id="{3B6F96D5-8EC5-BF70-2587-E840CDD1DDDF}"/>
                </a:ext>
              </a:extLst>
            </p:cNvPr>
            <p:cNvGraphicFramePr/>
            <p:nvPr/>
          </p:nvGraphicFramePr>
          <p:xfrm>
            <a:off x="2378938" y="2946847"/>
            <a:ext cx="1675183" cy="1206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B3E0B89-093C-48FE-0F62-FDED3F5E3A54}"/>
                </a:ext>
              </a:extLst>
            </p:cNvPr>
            <p:cNvSpPr txBox="1"/>
            <p:nvPr/>
          </p:nvSpPr>
          <p:spPr>
            <a:xfrm>
              <a:off x="2410367" y="2858633"/>
              <a:ext cx="1040349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4000" b="1" spc="-300" dirty="0">
                  <a:solidFill>
                    <a:schemeClr val="accent1"/>
                  </a:solidFill>
                  <a:latin typeface="+mj-lt"/>
                </a:rPr>
                <a:t>64%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1B8581E-CA08-6F42-B83F-0A2D0AF855E3}"/>
                </a:ext>
              </a:extLst>
            </p:cNvPr>
            <p:cNvSpPr txBox="1"/>
            <p:nvPr/>
          </p:nvSpPr>
          <p:spPr>
            <a:xfrm>
              <a:off x="2497473" y="4152900"/>
              <a:ext cx="155664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1100" dirty="0"/>
                <a:t>Found the content good or very engaging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3966E7D-03BD-8589-0926-68AF8AA7B2BF}"/>
              </a:ext>
            </a:extLst>
          </p:cNvPr>
          <p:cNvGrpSpPr/>
          <p:nvPr/>
        </p:nvGrpSpPr>
        <p:grpSpPr>
          <a:xfrm>
            <a:off x="4483356" y="2858633"/>
            <a:ext cx="1675184" cy="1632821"/>
            <a:chOff x="2378938" y="2858633"/>
            <a:chExt cx="1675184" cy="1632821"/>
          </a:xfrm>
        </p:grpSpPr>
        <p:graphicFrame>
          <p:nvGraphicFramePr>
            <p:cNvPr id="102" name="Chart 101">
              <a:extLst>
                <a:ext uri="{FF2B5EF4-FFF2-40B4-BE49-F238E27FC236}">
                  <a16:creationId xmlns:a16="http://schemas.microsoft.com/office/drawing/2014/main" id="{AE223B81-E1A5-C159-F3ED-A3D2DA1BC653}"/>
                </a:ext>
              </a:extLst>
            </p:cNvPr>
            <p:cNvGraphicFramePr/>
            <p:nvPr/>
          </p:nvGraphicFramePr>
          <p:xfrm>
            <a:off x="2378938" y="2946847"/>
            <a:ext cx="1675183" cy="1206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2BED6E4-8095-8601-DC95-36ED5AECC809}"/>
                </a:ext>
              </a:extLst>
            </p:cNvPr>
            <p:cNvSpPr txBox="1"/>
            <p:nvPr/>
          </p:nvSpPr>
          <p:spPr>
            <a:xfrm>
              <a:off x="2410367" y="2858633"/>
              <a:ext cx="103874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4000" b="1" spc="-300" dirty="0">
                  <a:solidFill>
                    <a:schemeClr val="accent1"/>
                  </a:solidFill>
                  <a:latin typeface="+mj-lt"/>
                </a:rPr>
                <a:t>44%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39B08BB-B143-1A9F-5074-B365BECA45AD}"/>
                </a:ext>
              </a:extLst>
            </p:cNvPr>
            <p:cNvSpPr txBox="1"/>
            <p:nvPr/>
          </p:nvSpPr>
          <p:spPr>
            <a:xfrm>
              <a:off x="2497473" y="4152900"/>
              <a:ext cx="155664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1100" dirty="0"/>
                <a:t>Enter the summary of the question answered.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8FFE1C8-4D1F-12B8-03F7-ACA281D79575}"/>
              </a:ext>
            </a:extLst>
          </p:cNvPr>
          <p:cNvGrpSpPr/>
          <p:nvPr/>
        </p:nvGrpSpPr>
        <p:grpSpPr>
          <a:xfrm>
            <a:off x="6384574" y="2858633"/>
            <a:ext cx="1675184" cy="1632821"/>
            <a:chOff x="2378938" y="2858633"/>
            <a:chExt cx="1675184" cy="1632821"/>
          </a:xfrm>
        </p:grpSpPr>
        <p:graphicFrame>
          <p:nvGraphicFramePr>
            <p:cNvPr id="106" name="Chart 105">
              <a:extLst>
                <a:ext uri="{FF2B5EF4-FFF2-40B4-BE49-F238E27FC236}">
                  <a16:creationId xmlns:a16="http://schemas.microsoft.com/office/drawing/2014/main" id="{962C1AB8-9D6F-C496-8C6E-CD9D74B21CED}"/>
                </a:ext>
              </a:extLst>
            </p:cNvPr>
            <p:cNvGraphicFramePr/>
            <p:nvPr/>
          </p:nvGraphicFramePr>
          <p:xfrm>
            <a:off x="2378938" y="2946847"/>
            <a:ext cx="1675183" cy="1206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9E0E27E-C2E2-91FA-31C0-E4F99B23DAFD}"/>
                </a:ext>
              </a:extLst>
            </p:cNvPr>
            <p:cNvSpPr txBox="1"/>
            <p:nvPr/>
          </p:nvSpPr>
          <p:spPr>
            <a:xfrm>
              <a:off x="2410367" y="2858633"/>
              <a:ext cx="100668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4000" b="1" spc="-300" dirty="0">
                  <a:solidFill>
                    <a:schemeClr val="accent1"/>
                  </a:solidFill>
                  <a:latin typeface="+mj-lt"/>
                </a:rPr>
                <a:t>77%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F0B6B03-5C19-F393-1235-BB75C14CC60D}"/>
                </a:ext>
              </a:extLst>
            </p:cNvPr>
            <p:cNvSpPr txBox="1"/>
            <p:nvPr/>
          </p:nvSpPr>
          <p:spPr>
            <a:xfrm>
              <a:off x="2497473" y="4152900"/>
              <a:ext cx="155664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1100" dirty="0"/>
                <a:t>Enter the summary of the question answered.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65D420E-0422-3DEF-435D-4973DA5525DE}"/>
              </a:ext>
            </a:extLst>
          </p:cNvPr>
          <p:cNvGrpSpPr/>
          <p:nvPr/>
        </p:nvGrpSpPr>
        <p:grpSpPr>
          <a:xfrm>
            <a:off x="8285792" y="2858633"/>
            <a:ext cx="1675184" cy="1632821"/>
            <a:chOff x="2378938" y="2858633"/>
            <a:chExt cx="1675184" cy="1632821"/>
          </a:xfrm>
        </p:grpSpPr>
        <p:graphicFrame>
          <p:nvGraphicFramePr>
            <p:cNvPr id="110" name="Chart 109">
              <a:extLst>
                <a:ext uri="{FF2B5EF4-FFF2-40B4-BE49-F238E27FC236}">
                  <a16:creationId xmlns:a16="http://schemas.microsoft.com/office/drawing/2014/main" id="{8076B2D4-EB45-F31C-DA57-7A4C7F278E0F}"/>
                </a:ext>
              </a:extLst>
            </p:cNvPr>
            <p:cNvGraphicFramePr/>
            <p:nvPr/>
          </p:nvGraphicFramePr>
          <p:xfrm>
            <a:off x="2378938" y="2946847"/>
            <a:ext cx="1675183" cy="1206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F520AEA-F09F-33B8-B281-395E9FD927DE}"/>
                </a:ext>
              </a:extLst>
            </p:cNvPr>
            <p:cNvSpPr txBox="1"/>
            <p:nvPr/>
          </p:nvSpPr>
          <p:spPr>
            <a:xfrm>
              <a:off x="2410367" y="2858633"/>
              <a:ext cx="1048364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4000" b="1" spc="-300" dirty="0">
                  <a:solidFill>
                    <a:schemeClr val="accent1"/>
                  </a:solidFill>
                  <a:latin typeface="+mj-lt"/>
                </a:rPr>
                <a:t>68%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07CDEC0-679D-253C-41A8-5894BCAD6164}"/>
                </a:ext>
              </a:extLst>
            </p:cNvPr>
            <p:cNvSpPr txBox="1"/>
            <p:nvPr/>
          </p:nvSpPr>
          <p:spPr>
            <a:xfrm>
              <a:off x="2497473" y="4152900"/>
              <a:ext cx="155664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1100" dirty="0"/>
                <a:t>Enter the summary of the question answered.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1B5AE6-1722-8771-4606-34116E335B05}"/>
              </a:ext>
            </a:extLst>
          </p:cNvPr>
          <p:cNvGrpSpPr/>
          <p:nvPr/>
        </p:nvGrpSpPr>
        <p:grpSpPr>
          <a:xfrm>
            <a:off x="10187010" y="2858633"/>
            <a:ext cx="1675184" cy="1632821"/>
            <a:chOff x="2378938" y="2858633"/>
            <a:chExt cx="1675184" cy="1632821"/>
          </a:xfrm>
        </p:grpSpPr>
        <p:graphicFrame>
          <p:nvGraphicFramePr>
            <p:cNvPr id="114" name="Chart 113">
              <a:extLst>
                <a:ext uri="{FF2B5EF4-FFF2-40B4-BE49-F238E27FC236}">
                  <a16:creationId xmlns:a16="http://schemas.microsoft.com/office/drawing/2014/main" id="{46180132-261E-A0BF-7177-A33E07CE9566}"/>
                </a:ext>
              </a:extLst>
            </p:cNvPr>
            <p:cNvGraphicFramePr/>
            <p:nvPr/>
          </p:nvGraphicFramePr>
          <p:xfrm>
            <a:off x="2378938" y="2946847"/>
            <a:ext cx="1675183" cy="1206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A5BD81B-B6F9-B0F1-D0BF-D8331988F2E9}"/>
                </a:ext>
              </a:extLst>
            </p:cNvPr>
            <p:cNvSpPr txBox="1"/>
            <p:nvPr/>
          </p:nvSpPr>
          <p:spPr>
            <a:xfrm>
              <a:off x="2410367" y="2858633"/>
              <a:ext cx="102912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4000" b="1" spc="-300" dirty="0">
                  <a:solidFill>
                    <a:schemeClr val="accent1"/>
                  </a:solidFill>
                  <a:latin typeface="+mj-lt"/>
                </a:rPr>
                <a:t>62%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8ADD3FC-F226-D57E-A885-EF61B9AC73D0}"/>
                </a:ext>
              </a:extLst>
            </p:cNvPr>
            <p:cNvSpPr txBox="1"/>
            <p:nvPr/>
          </p:nvSpPr>
          <p:spPr>
            <a:xfrm>
              <a:off x="2497473" y="4152900"/>
              <a:ext cx="155664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eaLnBrk="0" latinLnBrk="0">
                <a:spcAft>
                  <a:spcPts val="1600"/>
                </a:spcAft>
              </a:pPr>
              <a:r>
                <a:rPr lang="en-AU" sz="1100" dirty="0"/>
                <a:t>Enter the summary of the question answered.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4FB8CCE-92FF-AC46-6CAB-1640BC838437}"/>
              </a:ext>
            </a:extLst>
          </p:cNvPr>
          <p:cNvSpPr txBox="1"/>
          <p:nvPr/>
        </p:nvSpPr>
        <p:spPr>
          <a:xfrm>
            <a:off x="9253759" y="2552754"/>
            <a:ext cx="27403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0" latinLnBrk="0">
              <a:spcAft>
                <a:spcPts val="1600"/>
              </a:spcAft>
            </a:pPr>
            <a:r>
              <a:rPr lang="en-AU" sz="1000" dirty="0">
                <a:solidFill>
                  <a:schemeClr val="accent1"/>
                </a:solidFill>
              </a:rPr>
              <a:t>Results collected from participants who rated their satisfaction as high or very high.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2780D0E4-5D7C-2591-746D-BE40F3AF21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4292" y="5321774"/>
            <a:ext cx="1196268" cy="135872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E0506BC-239B-FF5F-E43F-9A2F5B69BD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533" y="5494951"/>
            <a:ext cx="1151545" cy="122392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C195551D-A224-0062-ED57-EE925E3F2A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8853" y="5429838"/>
            <a:ext cx="1059190" cy="135415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51B6F2D-D910-2377-A61F-435FD19C86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8254" y="5408237"/>
            <a:ext cx="1126242" cy="12759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3961F13-48DF-7C43-0030-6D8170DD05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1585" y="5343454"/>
            <a:ext cx="901391" cy="131536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0E36ECE-7090-39F5-43F3-6B92318475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9573" y="5557655"/>
            <a:ext cx="1061673" cy="112655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8157FE9B-D125-F60F-4DBA-443DEDD32A2B}"/>
              </a:ext>
            </a:extLst>
          </p:cNvPr>
          <p:cNvSpPr txBox="1"/>
          <p:nvPr/>
        </p:nvSpPr>
        <p:spPr>
          <a:xfrm>
            <a:off x="176112" y="4576587"/>
            <a:ext cx="2164462" cy="215444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400" dirty="0">
                <a:solidFill>
                  <a:schemeClr val="bg1"/>
                </a:solidFill>
              </a:rPr>
              <a:t>Participant Comments </a:t>
            </a:r>
          </a:p>
        </p:txBody>
      </p:sp>
      <p:sp>
        <p:nvSpPr>
          <p:cNvPr id="125" name="Speech Bubble: Rectangle with Corners Rounded 124">
            <a:extLst>
              <a:ext uri="{FF2B5EF4-FFF2-40B4-BE49-F238E27FC236}">
                <a16:creationId xmlns:a16="http://schemas.microsoft.com/office/drawing/2014/main" id="{EA20EDA4-2F8B-F909-BE03-72F272579CF6}"/>
              </a:ext>
            </a:extLst>
          </p:cNvPr>
          <p:cNvSpPr/>
          <p:nvPr/>
        </p:nvSpPr>
        <p:spPr>
          <a:xfrm>
            <a:off x="311347" y="4935991"/>
            <a:ext cx="1415990" cy="650470"/>
          </a:xfrm>
          <a:prstGeom prst="wedgeRoundRectCallout">
            <a:avLst>
              <a:gd name="adj1" fmla="val -14527"/>
              <a:gd name="adj2" fmla="val 7187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Customer comment goes in here</a:t>
            </a:r>
          </a:p>
        </p:txBody>
      </p:sp>
      <p:sp>
        <p:nvSpPr>
          <p:cNvPr id="126" name="Speech Bubble: Oval 125">
            <a:extLst>
              <a:ext uri="{FF2B5EF4-FFF2-40B4-BE49-F238E27FC236}">
                <a16:creationId xmlns:a16="http://schemas.microsoft.com/office/drawing/2014/main" id="{196F29F4-7C39-71FC-825E-A7BCD9AC2F6A}"/>
              </a:ext>
            </a:extLst>
          </p:cNvPr>
          <p:cNvSpPr/>
          <p:nvPr/>
        </p:nvSpPr>
        <p:spPr>
          <a:xfrm>
            <a:off x="1962149" y="4807291"/>
            <a:ext cx="1208358" cy="850257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Customer comment goes in here</a:t>
            </a:r>
            <a:endParaRPr lang="en-AU" sz="1100" dirty="0"/>
          </a:p>
        </p:txBody>
      </p:sp>
      <p:sp>
        <p:nvSpPr>
          <p:cNvPr id="127" name="Speech Bubble: Rectangle with Corners Rounded 126">
            <a:extLst>
              <a:ext uri="{FF2B5EF4-FFF2-40B4-BE49-F238E27FC236}">
                <a16:creationId xmlns:a16="http://schemas.microsoft.com/office/drawing/2014/main" id="{CE2D76D7-5C10-B730-DBC9-66ED68F1768C}"/>
              </a:ext>
            </a:extLst>
          </p:cNvPr>
          <p:cNvSpPr/>
          <p:nvPr/>
        </p:nvSpPr>
        <p:spPr>
          <a:xfrm>
            <a:off x="3181499" y="4655151"/>
            <a:ext cx="1208358" cy="850256"/>
          </a:xfrm>
          <a:prstGeom prst="wedgeRoundRectCallout">
            <a:avLst>
              <a:gd name="adj1" fmla="val -14527"/>
              <a:gd name="adj2" fmla="val 7187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Customer comment goes in here</a:t>
            </a:r>
            <a:endParaRPr lang="en-AU" sz="1100" dirty="0"/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A708BA15-2ED1-BC46-0F4B-2DAD33480C25}"/>
              </a:ext>
            </a:extLst>
          </p:cNvPr>
          <p:cNvSpPr/>
          <p:nvPr/>
        </p:nvSpPr>
        <p:spPr>
          <a:xfrm>
            <a:off x="7049461" y="4568077"/>
            <a:ext cx="1208358" cy="850256"/>
          </a:xfrm>
          <a:prstGeom prst="wedgeRoundRectCallout">
            <a:avLst>
              <a:gd name="adj1" fmla="val 7544"/>
              <a:gd name="adj2" fmla="val 9129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Customer comment goes in here</a:t>
            </a:r>
            <a:endParaRPr lang="en-AU" sz="1100" dirty="0"/>
          </a:p>
        </p:txBody>
      </p:sp>
      <p:sp>
        <p:nvSpPr>
          <p:cNvPr id="129" name="Speech Bubble: Rectangle with Corners Rounded 128">
            <a:extLst>
              <a:ext uri="{FF2B5EF4-FFF2-40B4-BE49-F238E27FC236}">
                <a16:creationId xmlns:a16="http://schemas.microsoft.com/office/drawing/2014/main" id="{2DE1E95E-0F1B-75C5-E7D2-D991747EC7E4}"/>
              </a:ext>
            </a:extLst>
          </p:cNvPr>
          <p:cNvSpPr/>
          <p:nvPr/>
        </p:nvSpPr>
        <p:spPr>
          <a:xfrm>
            <a:off x="4574127" y="4543229"/>
            <a:ext cx="1208358" cy="850256"/>
          </a:xfrm>
          <a:prstGeom prst="wedgeRoundRectCallout">
            <a:avLst>
              <a:gd name="adj1" fmla="val 20156"/>
              <a:gd name="adj2" fmla="val 883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Customer comment goes in here</a:t>
            </a:r>
            <a:endParaRPr lang="en-AU" sz="1100" dirty="0"/>
          </a:p>
        </p:txBody>
      </p:sp>
      <p:sp>
        <p:nvSpPr>
          <p:cNvPr id="130" name="Speech Bubble: Oval 129">
            <a:extLst>
              <a:ext uri="{FF2B5EF4-FFF2-40B4-BE49-F238E27FC236}">
                <a16:creationId xmlns:a16="http://schemas.microsoft.com/office/drawing/2014/main" id="{1FB515C1-FC36-B2B5-7581-511F7866B611}"/>
              </a:ext>
            </a:extLst>
          </p:cNvPr>
          <p:cNvSpPr/>
          <p:nvPr/>
        </p:nvSpPr>
        <p:spPr>
          <a:xfrm>
            <a:off x="5774703" y="4532128"/>
            <a:ext cx="1241651" cy="850256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Amazing service 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72E524E-2783-4D66-8ACE-129633338FE9}"/>
              </a:ext>
            </a:extLst>
          </p:cNvPr>
          <p:cNvCxnSpPr>
            <a:cxnSpLocks/>
          </p:cNvCxnSpPr>
          <p:nvPr/>
        </p:nvCxnSpPr>
        <p:spPr>
          <a:xfrm>
            <a:off x="8418451" y="4821342"/>
            <a:ext cx="0" cy="1837476"/>
          </a:xfrm>
          <a:prstGeom prst="line">
            <a:avLst/>
          </a:prstGeom>
          <a:ln>
            <a:solidFill>
              <a:srgbClr val="146CF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38E55769-8978-8B66-A332-A90CA5FCE07A}"/>
              </a:ext>
            </a:extLst>
          </p:cNvPr>
          <p:cNvSpPr txBox="1"/>
          <p:nvPr/>
        </p:nvSpPr>
        <p:spPr>
          <a:xfrm>
            <a:off x="8375619" y="6505686"/>
            <a:ext cx="2164462" cy="246221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600" b="1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830BAEF-701D-1AA6-537F-1E6F0755BFA3}"/>
              </a:ext>
            </a:extLst>
          </p:cNvPr>
          <p:cNvSpPr/>
          <p:nvPr/>
        </p:nvSpPr>
        <p:spPr>
          <a:xfrm>
            <a:off x="8658715" y="4671322"/>
            <a:ext cx="907971" cy="907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EB7741BB-2A6D-35E4-7208-3BF51EED6EAB}"/>
              </a:ext>
            </a:extLst>
          </p:cNvPr>
          <p:cNvSpPr/>
          <p:nvPr/>
        </p:nvSpPr>
        <p:spPr>
          <a:xfrm rot="8351792" flipV="1">
            <a:off x="8901784" y="5008232"/>
            <a:ext cx="561732" cy="594404"/>
          </a:xfrm>
          <a:custGeom>
            <a:avLst/>
            <a:gdLst>
              <a:gd name="connsiteX0" fmla="*/ 144900 w 1031241"/>
              <a:gd name="connsiteY0" fmla="*/ 0 h 1091221"/>
              <a:gd name="connsiteX1" fmla="*/ 0 w 1031241"/>
              <a:gd name="connsiteY1" fmla="*/ 1000732 h 1091221"/>
              <a:gd name="connsiteX2" fmla="*/ 7957 w 1031241"/>
              <a:gd name="connsiteY2" fmla="*/ 1005159 h 1091221"/>
              <a:gd name="connsiteX3" fmla="*/ 921887 w 1031241"/>
              <a:gd name="connsiteY3" fmla="*/ 888645 h 1091221"/>
              <a:gd name="connsiteX4" fmla="*/ 983578 w 1031241"/>
              <a:gd name="connsiteY4" fmla="*/ 829704 h 1091221"/>
              <a:gd name="connsiteX5" fmla="*/ 1031241 w 1031241"/>
              <a:gd name="connsiteY5" fmla="*/ 773934 h 1091221"/>
              <a:gd name="connsiteX6" fmla="*/ 561999 w 1031241"/>
              <a:gd name="connsiteY6" fmla="*/ 0 h 1091221"/>
              <a:gd name="connsiteX7" fmla="*/ 144900 w 1031241"/>
              <a:gd name="connsiteY7" fmla="*/ 0 h 10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241" h="1091221">
                <a:moveTo>
                  <a:pt x="144900" y="0"/>
                </a:moveTo>
                <a:lnTo>
                  <a:pt x="0" y="1000732"/>
                </a:lnTo>
                <a:lnTo>
                  <a:pt x="7957" y="1005159"/>
                </a:lnTo>
                <a:cubicBezTo>
                  <a:pt x="299202" y="1148912"/>
                  <a:pt x="660570" y="1114236"/>
                  <a:pt x="921887" y="888645"/>
                </a:cubicBezTo>
                <a:cubicBezTo>
                  <a:pt x="943663" y="869846"/>
                  <a:pt x="964229" y="850166"/>
                  <a:pt x="983578" y="829704"/>
                </a:cubicBezTo>
                <a:lnTo>
                  <a:pt x="1031241" y="773934"/>
                </a:lnTo>
                <a:lnTo>
                  <a:pt x="561999" y="0"/>
                </a:lnTo>
                <a:lnTo>
                  <a:pt x="1449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FA2306E0-C7F7-343F-F9BE-8C4BEF03C41B}"/>
              </a:ext>
            </a:extLst>
          </p:cNvPr>
          <p:cNvSpPr/>
          <p:nvPr/>
        </p:nvSpPr>
        <p:spPr>
          <a:xfrm>
            <a:off x="11007087" y="5554408"/>
            <a:ext cx="907971" cy="907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531A436-E115-6B4B-CC11-0D31FBC196F0}"/>
              </a:ext>
            </a:extLst>
          </p:cNvPr>
          <p:cNvSpPr/>
          <p:nvPr/>
        </p:nvSpPr>
        <p:spPr>
          <a:xfrm rot="8351792" flipV="1">
            <a:off x="11250156" y="5891318"/>
            <a:ext cx="561732" cy="594404"/>
          </a:xfrm>
          <a:custGeom>
            <a:avLst/>
            <a:gdLst>
              <a:gd name="connsiteX0" fmla="*/ 144900 w 1031241"/>
              <a:gd name="connsiteY0" fmla="*/ 0 h 1091221"/>
              <a:gd name="connsiteX1" fmla="*/ 0 w 1031241"/>
              <a:gd name="connsiteY1" fmla="*/ 1000732 h 1091221"/>
              <a:gd name="connsiteX2" fmla="*/ 7957 w 1031241"/>
              <a:gd name="connsiteY2" fmla="*/ 1005159 h 1091221"/>
              <a:gd name="connsiteX3" fmla="*/ 921887 w 1031241"/>
              <a:gd name="connsiteY3" fmla="*/ 888645 h 1091221"/>
              <a:gd name="connsiteX4" fmla="*/ 983578 w 1031241"/>
              <a:gd name="connsiteY4" fmla="*/ 829704 h 1091221"/>
              <a:gd name="connsiteX5" fmla="*/ 1031241 w 1031241"/>
              <a:gd name="connsiteY5" fmla="*/ 773934 h 1091221"/>
              <a:gd name="connsiteX6" fmla="*/ 561999 w 1031241"/>
              <a:gd name="connsiteY6" fmla="*/ 0 h 1091221"/>
              <a:gd name="connsiteX7" fmla="*/ 144900 w 1031241"/>
              <a:gd name="connsiteY7" fmla="*/ 0 h 10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241" h="1091221">
                <a:moveTo>
                  <a:pt x="144900" y="0"/>
                </a:moveTo>
                <a:lnTo>
                  <a:pt x="0" y="1000732"/>
                </a:lnTo>
                <a:lnTo>
                  <a:pt x="7957" y="1005159"/>
                </a:lnTo>
                <a:cubicBezTo>
                  <a:pt x="299202" y="1148912"/>
                  <a:pt x="660570" y="1114236"/>
                  <a:pt x="921887" y="888645"/>
                </a:cubicBezTo>
                <a:cubicBezTo>
                  <a:pt x="943663" y="869846"/>
                  <a:pt x="964229" y="850166"/>
                  <a:pt x="983578" y="829704"/>
                </a:cubicBezTo>
                <a:lnTo>
                  <a:pt x="1031241" y="773934"/>
                </a:lnTo>
                <a:lnTo>
                  <a:pt x="561999" y="0"/>
                </a:lnTo>
                <a:lnTo>
                  <a:pt x="1449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pic>
        <p:nvPicPr>
          <p:cNvPr id="142" name="Picture 141" descr="A light bulb with rays of light coming out of it&#10;&#10;Description automatically generated with low confidence">
            <a:extLst>
              <a:ext uri="{FF2B5EF4-FFF2-40B4-BE49-F238E27FC236}">
                <a16:creationId xmlns:a16="http://schemas.microsoft.com/office/drawing/2014/main" id="{B9618C35-059A-5318-E2DD-9E12B39652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48" y="4526059"/>
            <a:ext cx="934031" cy="934031"/>
          </a:xfrm>
          <a:prstGeom prst="rect">
            <a:avLst/>
          </a:prstGeom>
        </p:spPr>
      </p:pic>
      <p:pic>
        <p:nvPicPr>
          <p:cNvPr id="143" name="Picture 142" descr="A light bulb with rays of light coming out of it&#10;&#10;Description automatically generated with low confidence">
            <a:extLst>
              <a:ext uri="{FF2B5EF4-FFF2-40B4-BE49-F238E27FC236}">
                <a16:creationId xmlns:a16="http://schemas.microsoft.com/office/drawing/2014/main" id="{FEFEED00-819F-3204-0198-C6704931DF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27" y="5355995"/>
            <a:ext cx="934031" cy="934031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195987AF-EE99-8A75-AE8E-FE87D2C793B3}"/>
              </a:ext>
            </a:extLst>
          </p:cNvPr>
          <p:cNvSpPr txBox="1"/>
          <p:nvPr/>
        </p:nvSpPr>
        <p:spPr>
          <a:xfrm>
            <a:off x="9789258" y="4803213"/>
            <a:ext cx="180033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Any high level recommendations or insights at this stage?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13AE144-54B4-1CCD-2D08-6EA1C1655441}"/>
              </a:ext>
            </a:extLst>
          </p:cNvPr>
          <p:cNvSpPr txBox="1"/>
          <p:nvPr/>
        </p:nvSpPr>
        <p:spPr>
          <a:xfrm>
            <a:off x="8774613" y="5600856"/>
            <a:ext cx="210907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0" latinLnBrk="0">
              <a:spcAft>
                <a:spcPts val="1600"/>
              </a:spcAft>
            </a:pPr>
            <a:r>
              <a:rPr lang="en-AU" sz="1100" dirty="0"/>
              <a:t>Any high level recommendations or insights at this stage? Where can they find the full report or additional findings?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3CB8EF6-72D6-493B-A1D7-85130196F45E}"/>
              </a:ext>
            </a:extLst>
          </p:cNvPr>
          <p:cNvGrpSpPr/>
          <p:nvPr/>
        </p:nvGrpSpPr>
        <p:grpSpPr>
          <a:xfrm>
            <a:off x="6341797" y="126927"/>
            <a:ext cx="907971" cy="923330"/>
            <a:chOff x="4429124" y="2544841"/>
            <a:chExt cx="1666875" cy="1695071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F7456B2-5F3F-DF96-CBD9-A610427C5365}"/>
                </a:ext>
              </a:extLst>
            </p:cNvPr>
            <p:cNvSpPr/>
            <p:nvPr/>
          </p:nvSpPr>
          <p:spPr>
            <a:xfrm>
              <a:off x="4429124" y="2544841"/>
              <a:ext cx="1666875" cy="16668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0D3E94-B354-5274-85E2-037910F33009}"/>
                </a:ext>
              </a:extLst>
            </p:cNvPr>
            <p:cNvSpPr/>
            <p:nvPr/>
          </p:nvSpPr>
          <p:spPr>
            <a:xfrm rot="8351792" flipV="1">
              <a:off x="4819252" y="3148691"/>
              <a:ext cx="1031241" cy="1091221"/>
            </a:xfrm>
            <a:custGeom>
              <a:avLst/>
              <a:gdLst>
                <a:gd name="connsiteX0" fmla="*/ 144900 w 1031241"/>
                <a:gd name="connsiteY0" fmla="*/ 0 h 1091221"/>
                <a:gd name="connsiteX1" fmla="*/ 0 w 1031241"/>
                <a:gd name="connsiteY1" fmla="*/ 1000732 h 1091221"/>
                <a:gd name="connsiteX2" fmla="*/ 7957 w 1031241"/>
                <a:gd name="connsiteY2" fmla="*/ 1005159 h 1091221"/>
                <a:gd name="connsiteX3" fmla="*/ 921887 w 1031241"/>
                <a:gd name="connsiteY3" fmla="*/ 888645 h 1091221"/>
                <a:gd name="connsiteX4" fmla="*/ 983578 w 1031241"/>
                <a:gd name="connsiteY4" fmla="*/ 829704 h 1091221"/>
                <a:gd name="connsiteX5" fmla="*/ 1031241 w 1031241"/>
                <a:gd name="connsiteY5" fmla="*/ 773934 h 1091221"/>
                <a:gd name="connsiteX6" fmla="*/ 561999 w 1031241"/>
                <a:gd name="connsiteY6" fmla="*/ 0 h 1091221"/>
                <a:gd name="connsiteX7" fmla="*/ 144900 w 1031241"/>
                <a:gd name="connsiteY7" fmla="*/ 0 h 109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241" h="1091221">
                  <a:moveTo>
                    <a:pt x="144900" y="0"/>
                  </a:moveTo>
                  <a:lnTo>
                    <a:pt x="0" y="1000732"/>
                  </a:lnTo>
                  <a:lnTo>
                    <a:pt x="7957" y="1005159"/>
                  </a:lnTo>
                  <a:cubicBezTo>
                    <a:pt x="299202" y="1148912"/>
                    <a:pt x="660570" y="1114236"/>
                    <a:pt x="921887" y="888645"/>
                  </a:cubicBezTo>
                  <a:cubicBezTo>
                    <a:pt x="943663" y="869846"/>
                    <a:pt x="964229" y="850166"/>
                    <a:pt x="983578" y="829704"/>
                  </a:cubicBezTo>
                  <a:lnTo>
                    <a:pt x="1031241" y="773934"/>
                  </a:lnTo>
                  <a:lnTo>
                    <a:pt x="561999" y="0"/>
                  </a:lnTo>
                  <a:lnTo>
                    <a:pt x="144900" y="0"/>
                  </a:lnTo>
                  <a:close/>
                </a:path>
              </a:pathLst>
            </a:custGeom>
            <a:solidFill>
              <a:srgbClr val="A1C4FE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/>
            </a:p>
          </p:txBody>
        </p:sp>
      </p:grpSp>
      <p:pic>
        <p:nvPicPr>
          <p:cNvPr id="153" name="Picture 152" descr="A shopping cart with bags in it&#10;&#10;Description automatically generated with low confidence">
            <a:extLst>
              <a:ext uri="{FF2B5EF4-FFF2-40B4-BE49-F238E27FC236}">
                <a16:creationId xmlns:a16="http://schemas.microsoft.com/office/drawing/2014/main" id="{375F0851-E9FF-4893-573B-90B2AEA2E0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1" y="74003"/>
            <a:ext cx="850295" cy="850295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3B9093B7-FB57-AA27-50D5-6B9BEB3F5233}"/>
              </a:ext>
            </a:extLst>
          </p:cNvPr>
          <p:cNvSpPr txBox="1"/>
          <p:nvPr/>
        </p:nvSpPr>
        <p:spPr>
          <a:xfrm>
            <a:off x="6520336" y="978165"/>
            <a:ext cx="1166818" cy="749141"/>
          </a:xfrm>
          <a:prstGeom prst="roundRect">
            <a:avLst/>
          </a:prstGeom>
          <a:solidFill>
            <a:srgbClr val="EB304A"/>
          </a:solidFill>
        </p:spPr>
        <p:txBody>
          <a:bodyPr wrap="square" lIns="0" tIns="0" rIns="0" bIns="0" rtlCol="0">
            <a:spAutoFit/>
          </a:bodyPr>
          <a:lstStyle/>
          <a:p>
            <a:pPr algn="ctr" eaLnBrk="0" latinLnBrk="0">
              <a:spcAft>
                <a:spcPts val="1600"/>
              </a:spcAft>
            </a:pPr>
            <a:r>
              <a:rPr lang="en-AU" sz="1100" dirty="0">
                <a:solidFill>
                  <a:schemeClr val="bg1"/>
                </a:solidFill>
              </a:rPr>
              <a:t>86% would repurchase or recommend to a friend</a:t>
            </a:r>
          </a:p>
        </p:txBody>
      </p:sp>
      <p:pic>
        <p:nvPicPr>
          <p:cNvPr id="157" name="Picture 156" descr="A picture containing graphics, circle, screenshot, colorfulness&#10;&#10;Description automatically generated">
            <a:extLst>
              <a:ext uri="{FF2B5EF4-FFF2-40B4-BE49-F238E27FC236}">
                <a16:creationId xmlns:a16="http://schemas.microsoft.com/office/drawing/2014/main" id="{14EE2E42-D55C-84D8-938A-E89893C0C1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9" y="864173"/>
            <a:ext cx="1281895" cy="12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6BFE5F54-03EE-C7F8-7E28-AA02B44AA031}"/>
              </a:ext>
            </a:extLst>
          </p:cNvPr>
          <p:cNvSpPr/>
          <p:nvPr/>
        </p:nvSpPr>
        <p:spPr>
          <a:xfrm>
            <a:off x="9243601" y="5147900"/>
            <a:ext cx="2444217" cy="1535531"/>
          </a:xfrm>
          <a:prstGeom prst="roundRect">
            <a:avLst>
              <a:gd name="adj" fmla="val 79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C913BAD-A3B9-2AD2-5537-D8F631339615}"/>
              </a:ext>
            </a:extLst>
          </p:cNvPr>
          <p:cNvSpPr/>
          <p:nvPr/>
        </p:nvSpPr>
        <p:spPr>
          <a:xfrm>
            <a:off x="9403506" y="5583871"/>
            <a:ext cx="2125202" cy="367531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alpha val="54000"/>
                </a:schemeClr>
              </a:gs>
              <a:gs pos="100000">
                <a:schemeClr val="accent5">
                  <a:alpha val="82000"/>
                </a:schemeClr>
              </a:gs>
              <a:gs pos="82000">
                <a:schemeClr val="accent5">
                  <a:alpha val="4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E781102-0E3C-C5A6-7E85-2DCCF413E85B}"/>
              </a:ext>
            </a:extLst>
          </p:cNvPr>
          <p:cNvSpPr/>
          <p:nvPr/>
        </p:nvSpPr>
        <p:spPr>
          <a:xfrm>
            <a:off x="5710280" y="4016911"/>
            <a:ext cx="3446209" cy="2707200"/>
          </a:xfrm>
          <a:prstGeom prst="roundRect">
            <a:avLst>
              <a:gd name="adj" fmla="val 79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3DAC652-E66D-BD4E-81BB-A5311AF57F4D}"/>
              </a:ext>
            </a:extLst>
          </p:cNvPr>
          <p:cNvSpPr/>
          <p:nvPr/>
        </p:nvSpPr>
        <p:spPr>
          <a:xfrm>
            <a:off x="9262140" y="130806"/>
            <a:ext cx="2444217" cy="4899350"/>
          </a:xfrm>
          <a:prstGeom prst="roundRect">
            <a:avLst>
              <a:gd name="adj" fmla="val 79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F4FD016-6A16-DEC0-FAE5-C3F2081A22EA}"/>
              </a:ext>
            </a:extLst>
          </p:cNvPr>
          <p:cNvSpPr/>
          <p:nvPr/>
        </p:nvSpPr>
        <p:spPr>
          <a:xfrm>
            <a:off x="5710280" y="145682"/>
            <a:ext cx="3446209" cy="2268000"/>
          </a:xfrm>
          <a:prstGeom prst="roundRect">
            <a:avLst>
              <a:gd name="adj" fmla="val 79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8582FB5-801A-E783-E268-821FD0309CD9}"/>
              </a:ext>
            </a:extLst>
          </p:cNvPr>
          <p:cNvSpPr/>
          <p:nvPr/>
        </p:nvSpPr>
        <p:spPr>
          <a:xfrm>
            <a:off x="218821" y="3973379"/>
            <a:ext cx="5198309" cy="2705280"/>
          </a:xfrm>
          <a:prstGeom prst="roundRect">
            <a:avLst>
              <a:gd name="adj" fmla="val 79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37FAA98-EBB8-45EF-C543-FDE50CB820A1}"/>
              </a:ext>
            </a:extLst>
          </p:cNvPr>
          <p:cNvSpPr/>
          <p:nvPr/>
        </p:nvSpPr>
        <p:spPr>
          <a:xfrm>
            <a:off x="264186" y="792480"/>
            <a:ext cx="5198309" cy="3037828"/>
          </a:xfrm>
          <a:prstGeom prst="roundRect">
            <a:avLst>
              <a:gd name="adj" fmla="val 79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F46B5A-44C7-A55A-9AB5-09C7A6618BB5}"/>
              </a:ext>
            </a:extLst>
          </p:cNvPr>
          <p:cNvGrpSpPr/>
          <p:nvPr/>
        </p:nvGrpSpPr>
        <p:grpSpPr>
          <a:xfrm>
            <a:off x="1596468" y="1073493"/>
            <a:ext cx="3940871" cy="1154590"/>
            <a:chOff x="1720293" y="1419956"/>
            <a:chExt cx="3940871" cy="1154590"/>
          </a:xfrm>
        </p:grpSpPr>
        <p:pic>
          <p:nvPicPr>
            <p:cNvPr id="7" name="Graphic 6" descr="Woman with solid fill">
              <a:extLst>
                <a:ext uri="{FF2B5EF4-FFF2-40B4-BE49-F238E27FC236}">
                  <a16:creationId xmlns:a16="http://schemas.microsoft.com/office/drawing/2014/main" id="{AD51AD1E-10D4-9EEA-6CA4-43E6EFF1C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20293" y="1419956"/>
              <a:ext cx="692925" cy="6929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1F5E25-E6D1-18DC-9236-0E1193005032}"/>
                </a:ext>
              </a:extLst>
            </p:cNvPr>
            <p:cNvSpPr txBox="1"/>
            <p:nvPr/>
          </p:nvSpPr>
          <p:spPr>
            <a:xfrm>
              <a:off x="1839597" y="2112881"/>
              <a:ext cx="3821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Some text to explain what this demographic represents goes in here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10E857-5F8E-2636-2815-8EFF920A4142}"/>
                </a:ext>
              </a:extLst>
            </p:cNvPr>
            <p:cNvCxnSpPr>
              <a:cxnSpLocks/>
            </p:cNvCxnSpPr>
            <p:nvPr/>
          </p:nvCxnSpPr>
          <p:spPr>
            <a:xfrm>
              <a:off x="1720293" y="1419956"/>
              <a:ext cx="0" cy="1154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Woman with solid fill">
              <a:extLst>
                <a:ext uri="{FF2B5EF4-FFF2-40B4-BE49-F238E27FC236}">
                  <a16:creationId xmlns:a16="http://schemas.microsoft.com/office/drawing/2014/main" id="{7C2C2486-2821-86D6-0F5F-BF53A5BF2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6755" y="1419956"/>
              <a:ext cx="692925" cy="692925"/>
            </a:xfrm>
            <a:prstGeom prst="rect">
              <a:avLst/>
            </a:prstGeom>
          </p:spPr>
        </p:pic>
        <p:pic>
          <p:nvPicPr>
            <p:cNvPr id="22" name="Graphic 21" descr="Woman with solid fill">
              <a:extLst>
                <a:ext uri="{FF2B5EF4-FFF2-40B4-BE49-F238E27FC236}">
                  <a16:creationId xmlns:a16="http://schemas.microsoft.com/office/drawing/2014/main" id="{4E5F2E4A-21CA-196E-FC61-276BA2DDE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13217" y="1419956"/>
              <a:ext cx="692925" cy="692925"/>
            </a:xfrm>
            <a:prstGeom prst="rect">
              <a:avLst/>
            </a:prstGeom>
          </p:spPr>
        </p:pic>
        <p:pic>
          <p:nvPicPr>
            <p:cNvPr id="23" name="Graphic 22" descr="Woman with solid fill">
              <a:extLst>
                <a:ext uri="{FF2B5EF4-FFF2-40B4-BE49-F238E27FC236}">
                  <a16:creationId xmlns:a16="http://schemas.microsoft.com/office/drawing/2014/main" id="{248B2596-FBF6-C08F-3651-52E14217E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9679" y="1419956"/>
              <a:ext cx="692925" cy="692925"/>
            </a:xfrm>
            <a:prstGeom prst="rect">
              <a:avLst/>
            </a:prstGeom>
          </p:spPr>
        </p:pic>
        <p:pic>
          <p:nvPicPr>
            <p:cNvPr id="24" name="Graphic 23" descr="Woman with solid fill">
              <a:extLst>
                <a:ext uri="{FF2B5EF4-FFF2-40B4-BE49-F238E27FC236}">
                  <a16:creationId xmlns:a16="http://schemas.microsoft.com/office/drawing/2014/main" id="{D83E04EE-C30B-28EC-3819-1DE19D4BA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6141" y="1419956"/>
              <a:ext cx="692925" cy="692925"/>
            </a:xfrm>
            <a:prstGeom prst="rect">
              <a:avLst/>
            </a:prstGeom>
          </p:spPr>
        </p:pic>
        <p:pic>
          <p:nvPicPr>
            <p:cNvPr id="25" name="Graphic 24" descr="Woman with solid fill">
              <a:extLst>
                <a:ext uri="{FF2B5EF4-FFF2-40B4-BE49-F238E27FC236}">
                  <a16:creationId xmlns:a16="http://schemas.microsoft.com/office/drawing/2014/main" id="{22659D5E-768B-15E5-CE3C-F7AD89950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52603" y="1419956"/>
              <a:ext cx="692925" cy="692925"/>
            </a:xfrm>
            <a:prstGeom prst="rect">
              <a:avLst/>
            </a:prstGeom>
          </p:spPr>
        </p:pic>
        <p:pic>
          <p:nvPicPr>
            <p:cNvPr id="26" name="Graphic 25" descr="Woman with solid fill">
              <a:extLst>
                <a:ext uri="{FF2B5EF4-FFF2-40B4-BE49-F238E27FC236}">
                  <a16:creationId xmlns:a16="http://schemas.microsoft.com/office/drawing/2014/main" id="{E06AAC68-91D3-CB7F-06A0-04E168D27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99065" y="1419956"/>
              <a:ext cx="692925" cy="692925"/>
            </a:xfrm>
            <a:prstGeom prst="rect">
              <a:avLst/>
            </a:prstGeom>
          </p:spPr>
        </p:pic>
        <p:pic>
          <p:nvPicPr>
            <p:cNvPr id="27" name="Graphic 26" descr="Woman with solid fill">
              <a:extLst>
                <a:ext uri="{FF2B5EF4-FFF2-40B4-BE49-F238E27FC236}">
                  <a16:creationId xmlns:a16="http://schemas.microsoft.com/office/drawing/2014/main" id="{6F67EE83-74C9-80C5-06A5-30AF4D35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45527" y="1419956"/>
              <a:ext cx="692925" cy="692925"/>
            </a:xfrm>
            <a:prstGeom prst="rect">
              <a:avLst/>
            </a:prstGeom>
          </p:spPr>
        </p:pic>
        <p:pic>
          <p:nvPicPr>
            <p:cNvPr id="28" name="Graphic 27" descr="Woman with solid fill">
              <a:extLst>
                <a:ext uri="{FF2B5EF4-FFF2-40B4-BE49-F238E27FC236}">
                  <a16:creationId xmlns:a16="http://schemas.microsoft.com/office/drawing/2014/main" id="{3F423AFB-645C-031A-6C39-D7FDC40FB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1989" y="1419956"/>
              <a:ext cx="692925" cy="692925"/>
            </a:xfrm>
            <a:prstGeom prst="rect">
              <a:avLst/>
            </a:prstGeom>
          </p:spPr>
        </p:pic>
        <p:pic>
          <p:nvPicPr>
            <p:cNvPr id="29" name="Graphic 28" descr="Woman with solid fill">
              <a:extLst>
                <a:ext uri="{FF2B5EF4-FFF2-40B4-BE49-F238E27FC236}">
                  <a16:creationId xmlns:a16="http://schemas.microsoft.com/office/drawing/2014/main" id="{AD7F0D75-B9A1-2DB2-BF76-B29DDC44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38451" y="1419956"/>
              <a:ext cx="692925" cy="692925"/>
            </a:xfrm>
            <a:prstGeom prst="rect">
              <a:avLst/>
            </a:prstGeom>
          </p:spPr>
        </p:pic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A887B767-B7D3-BD43-F985-39B4A802E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96468" y="2505242"/>
            <a:ext cx="692925" cy="69292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3D391CB-979D-3CC8-E9E7-5956026D77B7}"/>
              </a:ext>
            </a:extLst>
          </p:cNvPr>
          <p:cNvSpPr txBox="1"/>
          <p:nvPr/>
        </p:nvSpPr>
        <p:spPr>
          <a:xfrm>
            <a:off x="271727" y="2728594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spc="-300" dirty="0">
                <a:latin typeface="Arial Black" panose="020B0A04020102020204" pitchFamily="34" charset="0"/>
              </a:rPr>
              <a:t>80%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358FEC-182E-4C00-48C8-234302533030}"/>
              </a:ext>
            </a:extLst>
          </p:cNvPr>
          <p:cNvSpPr txBox="1"/>
          <p:nvPr/>
        </p:nvSpPr>
        <p:spPr>
          <a:xfrm>
            <a:off x="1715772" y="3198167"/>
            <a:ext cx="382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Some text to explain what this demographic represents goes in here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A7FBFF-5A1C-23F4-4570-F4490CFBA5E4}"/>
              </a:ext>
            </a:extLst>
          </p:cNvPr>
          <p:cNvCxnSpPr>
            <a:cxnSpLocks/>
          </p:cNvCxnSpPr>
          <p:nvPr/>
        </p:nvCxnSpPr>
        <p:spPr>
          <a:xfrm>
            <a:off x="1596468" y="2505242"/>
            <a:ext cx="0" cy="115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6257263E-433A-D5E4-CCCA-859D3B378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42930" y="2505242"/>
            <a:ext cx="692925" cy="6929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6C0A15A-05AA-897A-D237-A43F6632F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289392" y="2505242"/>
            <a:ext cx="692925" cy="69292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9466213-8188-4D27-D464-E8C0D6C64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35854" y="2505242"/>
            <a:ext cx="692925" cy="6929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651174D-167D-A5CB-C4C4-7DEAA4FF6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82316" y="2505242"/>
            <a:ext cx="692925" cy="6929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40D7F3E-A40A-FA11-4B3F-D1E5D436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28778" y="2505242"/>
            <a:ext cx="692925" cy="69292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0381362-853F-ECA7-27C1-6120347CC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75240" y="2505242"/>
            <a:ext cx="692925" cy="692925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67334415-52AE-3BAB-3AEE-49D1D0CE5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021702" y="2505242"/>
            <a:ext cx="692925" cy="69292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40774C0-7AD5-072F-B0C9-8D83EC17F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68164" y="2505242"/>
            <a:ext cx="692925" cy="69292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88AED48-50CA-C243-4B6B-FD7BD947D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14626" y="2505242"/>
            <a:ext cx="692925" cy="6929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E7E4E64D-F193-DCAD-4CB2-2EABD37CB4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0435" r="18260"/>
          <a:stretch/>
        </p:blipFill>
        <p:spPr>
          <a:xfrm>
            <a:off x="9292345" y="2560312"/>
            <a:ext cx="1390383" cy="2268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DEF36DB-0F70-5E9F-D4D5-56A0D637B6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2218" r="20666"/>
          <a:stretch/>
        </p:blipFill>
        <p:spPr>
          <a:xfrm>
            <a:off x="9291073" y="126317"/>
            <a:ext cx="1295397" cy="22680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635E249-29CB-F9D9-7BBB-504E70AF519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0435" r="18260" b="26152"/>
          <a:stretch/>
        </p:blipFill>
        <p:spPr>
          <a:xfrm>
            <a:off x="9291073" y="2560312"/>
            <a:ext cx="1390383" cy="167486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5293AEC-F439-F6F5-6FFE-7C58E3BCD92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2218" r="20666" b="53246"/>
          <a:stretch/>
        </p:blipFill>
        <p:spPr>
          <a:xfrm>
            <a:off x="9299326" y="126317"/>
            <a:ext cx="1295397" cy="106038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0CBA3FC-1958-5419-87DC-84D83F4A0369}"/>
              </a:ext>
            </a:extLst>
          </p:cNvPr>
          <p:cNvSpPr txBox="1"/>
          <p:nvPr/>
        </p:nvSpPr>
        <p:spPr>
          <a:xfrm>
            <a:off x="10380596" y="379256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spc="-300" dirty="0">
                <a:solidFill>
                  <a:schemeClr val="accent1"/>
                </a:solidFill>
                <a:latin typeface="Arial Black" panose="020B0A04020102020204" pitchFamily="34" charset="0"/>
              </a:rPr>
              <a:t>30%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600A9E-C1F1-C693-AA6F-C5A095E8AF29}"/>
              </a:ext>
            </a:extLst>
          </p:cNvPr>
          <p:cNvSpPr txBox="1"/>
          <p:nvPr/>
        </p:nvSpPr>
        <p:spPr>
          <a:xfrm>
            <a:off x="10497575" y="1087142"/>
            <a:ext cx="10311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Use the crop tool to extend or retract the darker shade of these little people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8AB6A3-69D3-2EAF-D95B-EA5AC0B12E34}"/>
              </a:ext>
            </a:extLst>
          </p:cNvPr>
          <p:cNvSpPr txBox="1"/>
          <p:nvPr/>
        </p:nvSpPr>
        <p:spPr>
          <a:xfrm>
            <a:off x="10380596" y="2814691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spc="-300" dirty="0">
                <a:solidFill>
                  <a:schemeClr val="accent2"/>
                </a:solidFill>
                <a:latin typeface="Arial Black" panose="020B0A04020102020204" pitchFamily="34" charset="0"/>
              </a:rPr>
              <a:t>70%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B800D4-7F3A-E3EC-AD30-37D986F4F39A}"/>
              </a:ext>
            </a:extLst>
          </p:cNvPr>
          <p:cNvSpPr txBox="1"/>
          <p:nvPr/>
        </p:nvSpPr>
        <p:spPr>
          <a:xfrm>
            <a:off x="10497575" y="3522577"/>
            <a:ext cx="10311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Some text to explain what this demographic represents goes in here 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7ED5620-CB9D-991F-F631-CEC68A4DB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065894"/>
              </p:ext>
            </p:extLst>
          </p:nvPr>
        </p:nvGraphicFramePr>
        <p:xfrm>
          <a:off x="0" y="4679183"/>
          <a:ext cx="4902200" cy="159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64" name="Graphic 63">
            <a:extLst>
              <a:ext uri="{FF2B5EF4-FFF2-40B4-BE49-F238E27FC236}">
                <a16:creationId xmlns:a16="http://schemas.microsoft.com/office/drawing/2014/main" id="{DD5C008B-AE86-DB65-7FA4-0CC5DCF1C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27272" y="4337052"/>
            <a:ext cx="543501" cy="54350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FC8343BD-AB3B-4792-90B7-BFACFFBD4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09486" y="4758405"/>
            <a:ext cx="543501" cy="54350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82D6CF39-19A6-909C-ADDF-836527A20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04791" y="4582233"/>
            <a:ext cx="543501" cy="543501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ACC749B-D9B9-6B63-830E-011FC2930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51847" y="4309241"/>
            <a:ext cx="543501" cy="543501"/>
          </a:xfrm>
          <a:prstGeom prst="rect">
            <a:avLst/>
          </a:prstGeom>
        </p:spPr>
      </p:pic>
      <p:pic>
        <p:nvPicPr>
          <p:cNvPr id="70" name="Graphic 69" descr="Woman with solid fill">
            <a:extLst>
              <a:ext uri="{FF2B5EF4-FFF2-40B4-BE49-F238E27FC236}">
                <a16:creationId xmlns:a16="http://schemas.microsoft.com/office/drawing/2014/main" id="{44CB00FE-56F3-9A2E-7777-2C88FC77F0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896" y="4761270"/>
            <a:ext cx="543501" cy="543501"/>
          </a:xfrm>
          <a:prstGeom prst="rect">
            <a:avLst/>
          </a:prstGeom>
        </p:spPr>
      </p:pic>
      <p:pic>
        <p:nvPicPr>
          <p:cNvPr id="71" name="Graphic 70" descr="Woman with solid fill">
            <a:extLst>
              <a:ext uri="{FF2B5EF4-FFF2-40B4-BE49-F238E27FC236}">
                <a16:creationId xmlns:a16="http://schemas.microsoft.com/office/drawing/2014/main" id="{F8719D25-CFF5-1EAF-B18F-7CB0D1AEE1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83952" y="4333939"/>
            <a:ext cx="543501" cy="543501"/>
          </a:xfrm>
          <a:prstGeom prst="rect">
            <a:avLst/>
          </a:prstGeom>
        </p:spPr>
      </p:pic>
      <p:pic>
        <p:nvPicPr>
          <p:cNvPr id="72" name="Graphic 71" descr="Woman with solid fill">
            <a:extLst>
              <a:ext uri="{FF2B5EF4-FFF2-40B4-BE49-F238E27FC236}">
                <a16:creationId xmlns:a16="http://schemas.microsoft.com/office/drawing/2014/main" id="{149C2D43-3EDC-8D7F-8628-228AD2D35C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29860" y="4921567"/>
            <a:ext cx="543501" cy="543501"/>
          </a:xfrm>
          <a:prstGeom prst="rect">
            <a:avLst/>
          </a:prstGeom>
        </p:spPr>
      </p:pic>
      <p:pic>
        <p:nvPicPr>
          <p:cNvPr id="73" name="Graphic 72" descr="Woman with solid fill">
            <a:extLst>
              <a:ext uri="{FF2B5EF4-FFF2-40B4-BE49-F238E27FC236}">
                <a16:creationId xmlns:a16="http://schemas.microsoft.com/office/drawing/2014/main" id="{28AADD77-6AB4-0271-E22B-3947D94356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85753" y="4683198"/>
            <a:ext cx="543501" cy="54350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2AE633E-0377-806C-6653-15EC3E835163}"/>
              </a:ext>
            </a:extLst>
          </p:cNvPr>
          <p:cNvSpPr txBox="1"/>
          <p:nvPr/>
        </p:nvSpPr>
        <p:spPr>
          <a:xfrm>
            <a:off x="264186" y="6216993"/>
            <a:ext cx="382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The numbers and categories for this chart can be changed by selecting the chart and choosing edit chart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BDFAAE-3BC2-8765-2DEB-98BE850EB2B8}"/>
              </a:ext>
            </a:extLst>
          </p:cNvPr>
          <p:cNvSpPr txBox="1"/>
          <p:nvPr/>
        </p:nvSpPr>
        <p:spPr>
          <a:xfrm>
            <a:off x="302239" y="3937845"/>
            <a:ext cx="382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Heading for this chart goes in here</a:t>
            </a:r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9143F98A-443A-FE49-1D7B-1E96C464A559}"/>
              </a:ext>
            </a:extLst>
          </p:cNvPr>
          <p:cNvGraphicFramePr/>
          <p:nvPr/>
        </p:nvGraphicFramePr>
        <p:xfrm>
          <a:off x="5463767" y="267692"/>
          <a:ext cx="2425812" cy="161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526CAE7B-57FE-9CD2-19F9-337F61F3BFDE}"/>
              </a:ext>
            </a:extLst>
          </p:cNvPr>
          <p:cNvSpPr txBox="1"/>
          <p:nvPr/>
        </p:nvSpPr>
        <p:spPr>
          <a:xfrm>
            <a:off x="271727" y="1296845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spc="-300" dirty="0">
                <a:latin typeface="Arial Black" panose="020B0A04020102020204" pitchFamily="34" charset="0"/>
              </a:rPr>
              <a:t>60%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D4CEC3-9678-F023-7AE1-700DD6052F52}"/>
              </a:ext>
            </a:extLst>
          </p:cNvPr>
          <p:cNvSpPr txBox="1"/>
          <p:nvPr/>
        </p:nvSpPr>
        <p:spPr>
          <a:xfrm>
            <a:off x="6331037" y="85709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spc="-150" dirty="0">
                <a:latin typeface="Arial Black" panose="020B0A04020102020204" pitchFamily="34" charset="0"/>
              </a:rPr>
              <a:t>80%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61A267EE-7890-89B3-0A5F-F9D84F14E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219062"/>
              </p:ext>
            </p:extLst>
          </p:nvPr>
        </p:nvGraphicFramePr>
        <p:xfrm>
          <a:off x="6979625" y="248550"/>
          <a:ext cx="2425812" cy="161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EB0845A3-CA4B-FC74-D95F-F5693531FF82}"/>
              </a:ext>
            </a:extLst>
          </p:cNvPr>
          <p:cNvSpPr txBox="1"/>
          <p:nvPr/>
        </p:nvSpPr>
        <p:spPr>
          <a:xfrm>
            <a:off x="7825681" y="82435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spc="-150" dirty="0">
                <a:latin typeface="Arial Black" panose="020B0A04020102020204" pitchFamily="34" charset="0"/>
              </a:rPr>
              <a:t>50%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EE016A5E-F696-EBEE-014F-3FDC85F07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7388" y="260843"/>
            <a:ext cx="543501" cy="543501"/>
          </a:xfrm>
          <a:prstGeom prst="rect">
            <a:avLst/>
          </a:prstGeom>
          <a:effectLst>
            <a:glow rad="76200">
              <a:schemeClr val="bg1">
                <a:alpha val="71000"/>
              </a:schemeClr>
            </a:glow>
          </a:effectLst>
        </p:spPr>
      </p:pic>
      <p:pic>
        <p:nvPicPr>
          <p:cNvPr id="87" name="Graphic 86" descr="Woman with solid fill">
            <a:extLst>
              <a:ext uri="{FF2B5EF4-FFF2-40B4-BE49-F238E27FC236}">
                <a16:creationId xmlns:a16="http://schemas.microsoft.com/office/drawing/2014/main" id="{524DC5A5-4104-9A2A-738D-B200A19E62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16492" y="260843"/>
            <a:ext cx="543501" cy="543501"/>
          </a:xfrm>
          <a:prstGeom prst="rect">
            <a:avLst/>
          </a:prstGeom>
          <a:effectLst>
            <a:glow rad="76200">
              <a:schemeClr val="bg1">
                <a:alpha val="71000"/>
              </a:schemeClr>
            </a:glow>
          </a:effec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B1A95776-5DDC-9716-B0A6-8F51E18C01C8}"/>
              </a:ext>
            </a:extLst>
          </p:cNvPr>
          <p:cNvSpPr txBox="1"/>
          <p:nvPr/>
        </p:nvSpPr>
        <p:spPr>
          <a:xfrm>
            <a:off x="6075891" y="1830723"/>
            <a:ext cx="27149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Some text to explain what this demographic represents goes in here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7A68319-6AB4-039C-F2D6-9BF2062B6529}"/>
              </a:ext>
            </a:extLst>
          </p:cNvPr>
          <p:cNvSpPr txBox="1"/>
          <p:nvPr/>
        </p:nvSpPr>
        <p:spPr>
          <a:xfrm>
            <a:off x="312429" y="717172"/>
            <a:ext cx="382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Heading for this element goes in here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636445-57CF-D796-1736-243707E15F80}"/>
              </a:ext>
            </a:extLst>
          </p:cNvPr>
          <p:cNvSpPr txBox="1"/>
          <p:nvPr/>
        </p:nvSpPr>
        <p:spPr>
          <a:xfrm>
            <a:off x="5742255" y="3425279"/>
            <a:ext cx="324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An explanation, call our or quote could go in here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8B145B5-B4D5-21BE-90AF-0D664DDAD2F5}"/>
              </a:ext>
            </a:extLst>
          </p:cNvPr>
          <p:cNvSpPr txBox="1"/>
          <p:nvPr/>
        </p:nvSpPr>
        <p:spPr>
          <a:xfrm>
            <a:off x="5681793" y="2455017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spc="-300" dirty="0">
                <a:latin typeface="Arial Black" panose="020B0A04020102020204" pitchFamily="34" charset="0"/>
              </a:rPr>
              <a:t>compelling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CEADF8-60EF-A5CD-712C-9BD1AC0F2F98}"/>
              </a:ext>
            </a:extLst>
          </p:cNvPr>
          <p:cNvSpPr txBox="1"/>
          <p:nvPr/>
        </p:nvSpPr>
        <p:spPr>
          <a:xfrm>
            <a:off x="5669492" y="2925789"/>
            <a:ext cx="3422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spc="-300" dirty="0">
                <a:latin typeface="Arial Black" panose="020B0A04020102020204" pitchFamily="34" charset="0"/>
              </a:rPr>
              <a:t>INFORMATION</a:t>
            </a: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B1438B3C-61B1-B8DB-FCF7-82DE38D69321}"/>
              </a:ext>
            </a:extLst>
          </p:cNvPr>
          <p:cNvSpPr/>
          <p:nvPr/>
        </p:nvSpPr>
        <p:spPr>
          <a:xfrm>
            <a:off x="5877954" y="4254536"/>
            <a:ext cx="1824992" cy="10886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/>
              <a:t>Some quote text to explain what this demographic represents goes in here </a:t>
            </a:r>
          </a:p>
        </p:txBody>
      </p:sp>
      <p:sp>
        <p:nvSpPr>
          <p:cNvPr id="100" name="Speech Bubble: Rectangle with Corners Rounded 99">
            <a:extLst>
              <a:ext uri="{FF2B5EF4-FFF2-40B4-BE49-F238E27FC236}">
                <a16:creationId xmlns:a16="http://schemas.microsoft.com/office/drawing/2014/main" id="{C48C667B-5227-814D-16E5-5A3CF9D90F0E}"/>
              </a:ext>
            </a:extLst>
          </p:cNvPr>
          <p:cNvSpPr/>
          <p:nvPr/>
        </p:nvSpPr>
        <p:spPr>
          <a:xfrm>
            <a:off x="7503068" y="4526868"/>
            <a:ext cx="1824992" cy="108861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/>
              <a:t>Some quote text to explain what this demographic represents goes in here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3F7908-C319-FAFF-9184-B31C8B41537B}"/>
              </a:ext>
            </a:extLst>
          </p:cNvPr>
          <p:cNvSpPr txBox="1"/>
          <p:nvPr/>
        </p:nvSpPr>
        <p:spPr>
          <a:xfrm>
            <a:off x="5814192" y="5755328"/>
            <a:ext cx="297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Some text to explain what this demographic represents goes in here </a:t>
            </a: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8F2F361C-46B8-FF94-7845-291A2D0BF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99326" y="5453013"/>
            <a:ext cx="543501" cy="543501"/>
          </a:xfrm>
          <a:prstGeom prst="rect">
            <a:avLst/>
          </a:prstGeom>
          <a:effectLst>
            <a:glow rad="76200">
              <a:schemeClr val="bg1">
                <a:alpha val="71000"/>
              </a:schemeClr>
            </a:glow>
          </a:effectLst>
        </p:spPr>
      </p:pic>
      <p:pic>
        <p:nvPicPr>
          <p:cNvPr id="104" name="Graphic 103" descr="Woman with solid fill">
            <a:extLst>
              <a:ext uri="{FF2B5EF4-FFF2-40B4-BE49-F238E27FC236}">
                <a16:creationId xmlns:a16="http://schemas.microsoft.com/office/drawing/2014/main" id="{32FBFDD6-FF32-CF7F-C29F-2608764530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44317" y="5436556"/>
            <a:ext cx="543501" cy="543501"/>
          </a:xfrm>
          <a:prstGeom prst="rect">
            <a:avLst/>
          </a:prstGeom>
          <a:effectLst>
            <a:glow rad="76200">
              <a:schemeClr val="bg1">
                <a:alpha val="71000"/>
              </a:schemeClr>
            </a:glow>
          </a:effectLst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A0AA365-956A-EB17-60D9-4DD5BC570652}"/>
              </a:ext>
            </a:extLst>
          </p:cNvPr>
          <p:cNvCxnSpPr>
            <a:cxnSpLocks/>
          </p:cNvCxnSpPr>
          <p:nvPr/>
        </p:nvCxnSpPr>
        <p:spPr>
          <a:xfrm>
            <a:off x="11013141" y="5583871"/>
            <a:ext cx="0" cy="36753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FA57DA77-EE3F-97C0-0445-9836DCA97197}"/>
              </a:ext>
            </a:extLst>
          </p:cNvPr>
          <p:cNvSpPr txBox="1"/>
          <p:nvPr/>
        </p:nvSpPr>
        <p:spPr>
          <a:xfrm>
            <a:off x="9797180" y="5671546"/>
            <a:ext cx="103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" dirty="0"/>
              <a:t>What does this measurement mean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231D5627-6589-E710-EAFE-C0A23F1CF904}"/>
              </a:ext>
            </a:extLst>
          </p:cNvPr>
          <p:cNvSpPr/>
          <p:nvPr/>
        </p:nvSpPr>
        <p:spPr>
          <a:xfrm>
            <a:off x="9416606" y="6163737"/>
            <a:ext cx="2125202" cy="367531"/>
          </a:xfrm>
          <a:prstGeom prst="roundRect">
            <a:avLst/>
          </a:prstGeom>
          <a:gradFill flip="none" rotWithShape="1">
            <a:gsLst>
              <a:gs pos="1000">
                <a:schemeClr val="accent1">
                  <a:alpha val="54000"/>
                </a:schemeClr>
              </a:gs>
              <a:gs pos="100000">
                <a:schemeClr val="accent5">
                  <a:alpha val="82000"/>
                </a:schemeClr>
              </a:gs>
              <a:gs pos="82000">
                <a:schemeClr val="accent5">
                  <a:alpha val="4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3" name="Graphic 112">
            <a:extLst>
              <a:ext uri="{FF2B5EF4-FFF2-40B4-BE49-F238E27FC236}">
                <a16:creationId xmlns:a16="http://schemas.microsoft.com/office/drawing/2014/main" id="{24071AA0-903E-1354-B5D5-EE6A482B2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312426" y="6032879"/>
            <a:ext cx="543501" cy="543501"/>
          </a:xfrm>
          <a:prstGeom prst="rect">
            <a:avLst/>
          </a:prstGeom>
          <a:effectLst>
            <a:glow rad="76200">
              <a:schemeClr val="bg1">
                <a:alpha val="71000"/>
              </a:schemeClr>
            </a:glow>
          </a:effectLst>
        </p:spPr>
      </p:pic>
      <p:pic>
        <p:nvPicPr>
          <p:cNvPr id="114" name="Graphic 113" descr="Woman with solid fill">
            <a:extLst>
              <a:ext uri="{FF2B5EF4-FFF2-40B4-BE49-F238E27FC236}">
                <a16:creationId xmlns:a16="http://schemas.microsoft.com/office/drawing/2014/main" id="{FE21A2CF-ACBA-CC89-D956-B7C6BBF0F0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57417" y="6016422"/>
            <a:ext cx="543501" cy="543501"/>
          </a:xfrm>
          <a:prstGeom prst="rect">
            <a:avLst/>
          </a:prstGeom>
          <a:effectLst>
            <a:glow rad="76200">
              <a:schemeClr val="bg1">
                <a:alpha val="71000"/>
              </a:schemeClr>
            </a:glow>
          </a:effectLst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1DE7931-39E6-430A-CE90-172C4748BFC5}"/>
              </a:ext>
            </a:extLst>
          </p:cNvPr>
          <p:cNvCxnSpPr>
            <a:cxnSpLocks/>
          </p:cNvCxnSpPr>
          <p:nvPr/>
        </p:nvCxnSpPr>
        <p:spPr>
          <a:xfrm>
            <a:off x="9797180" y="6163737"/>
            <a:ext cx="0" cy="367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5CFFE51-D636-AFBB-E72A-EBDBE31ED377}"/>
              </a:ext>
            </a:extLst>
          </p:cNvPr>
          <p:cNvSpPr txBox="1"/>
          <p:nvPr/>
        </p:nvSpPr>
        <p:spPr>
          <a:xfrm>
            <a:off x="10233774" y="6150740"/>
            <a:ext cx="103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00" dirty="0"/>
              <a:t>What does this measurement mean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CCF00E8-050C-D8F5-2C08-A2ED476F05DB}"/>
              </a:ext>
            </a:extLst>
          </p:cNvPr>
          <p:cNvSpPr txBox="1"/>
          <p:nvPr/>
        </p:nvSpPr>
        <p:spPr>
          <a:xfrm>
            <a:off x="9453537" y="5168512"/>
            <a:ext cx="203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/>
              <a:t>Some text to explain what this demographic represents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477F976-E5B1-9F39-DDA1-7DA4669468CA}"/>
              </a:ext>
            </a:extLst>
          </p:cNvPr>
          <p:cNvSpPr txBox="1"/>
          <p:nvPr/>
        </p:nvSpPr>
        <p:spPr>
          <a:xfrm>
            <a:off x="292987" y="145682"/>
            <a:ext cx="4144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spc="-300" dirty="0">
                <a:solidFill>
                  <a:schemeClr val="accent2"/>
                </a:solidFill>
                <a:latin typeface="+mj-lt"/>
              </a:rPr>
              <a:t>Dashboard Heading</a:t>
            </a:r>
          </a:p>
        </p:txBody>
      </p:sp>
    </p:spTree>
    <p:extLst>
      <p:ext uri="{BB962C8B-B14F-4D97-AF65-F5344CB8AC3E}">
        <p14:creationId xmlns:p14="http://schemas.microsoft.com/office/powerpoint/2010/main" val="132424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A81D0-6174-4723-ADC9-C284E34A691F}"/>
              </a:ext>
            </a:extLst>
          </p:cNvPr>
          <p:cNvSpPr/>
          <p:nvPr/>
        </p:nvSpPr>
        <p:spPr>
          <a:xfrm>
            <a:off x="1138646" y="846909"/>
            <a:ext cx="3916680" cy="134112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9D5365-70F1-47D1-BBBE-BA03F50B0BC0}"/>
              </a:ext>
            </a:extLst>
          </p:cNvPr>
          <p:cNvSpPr/>
          <p:nvPr/>
        </p:nvSpPr>
        <p:spPr>
          <a:xfrm>
            <a:off x="5034371" y="855436"/>
            <a:ext cx="194310" cy="1341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D28B11C-C47E-48A9-80CF-8A093102BF76}"/>
              </a:ext>
            </a:extLst>
          </p:cNvPr>
          <p:cNvSpPr/>
          <p:nvPr/>
        </p:nvSpPr>
        <p:spPr>
          <a:xfrm>
            <a:off x="468086" y="855436"/>
            <a:ext cx="670560" cy="670560"/>
          </a:xfrm>
          <a:custGeom>
            <a:avLst/>
            <a:gdLst>
              <a:gd name="connsiteX0" fmla="*/ 670560 w 670560"/>
              <a:gd name="connsiteY0" fmla="*/ 0 h 670560"/>
              <a:gd name="connsiteX1" fmla="*/ 670560 w 670560"/>
              <a:gd name="connsiteY1" fmla="*/ 129592 h 670560"/>
              <a:gd name="connsiteX2" fmla="*/ 129592 w 670560"/>
              <a:gd name="connsiteY2" fmla="*/ 670560 h 670560"/>
              <a:gd name="connsiteX3" fmla="*/ 0 w 670560"/>
              <a:gd name="connsiteY3" fmla="*/ 670560 h 670560"/>
              <a:gd name="connsiteX4" fmla="*/ 67056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670560" y="0"/>
                </a:moveTo>
                <a:lnTo>
                  <a:pt x="670560" y="129592"/>
                </a:lnTo>
                <a:cubicBezTo>
                  <a:pt x="371792" y="129592"/>
                  <a:pt x="129592" y="371792"/>
                  <a:pt x="129592" y="670560"/>
                </a:cubicBezTo>
                <a:lnTo>
                  <a:pt x="0" y="670560"/>
                </a:lnTo>
                <a:cubicBezTo>
                  <a:pt x="0" y="300220"/>
                  <a:pt x="300220" y="0"/>
                  <a:pt x="670560" y="0"/>
                </a:cubicBezTo>
                <a:close/>
              </a:path>
            </a:pathLst>
          </a:custGeom>
          <a:solidFill>
            <a:schemeClr val="accent1"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286686D-E75F-4D86-90A5-0EDAC6A0B0E7}"/>
              </a:ext>
            </a:extLst>
          </p:cNvPr>
          <p:cNvSpPr/>
          <p:nvPr/>
        </p:nvSpPr>
        <p:spPr>
          <a:xfrm>
            <a:off x="671934" y="1067811"/>
            <a:ext cx="933424" cy="466712"/>
          </a:xfrm>
          <a:custGeom>
            <a:avLst/>
            <a:gdLst>
              <a:gd name="connsiteX0" fmla="*/ 466712 w 933424"/>
              <a:gd name="connsiteY0" fmla="*/ 0 h 466712"/>
              <a:gd name="connsiteX1" fmla="*/ 933424 w 933424"/>
              <a:gd name="connsiteY1" fmla="*/ 466712 h 466712"/>
              <a:gd name="connsiteX2" fmla="*/ 0 w 933424"/>
              <a:gd name="connsiteY2" fmla="*/ 466712 h 466712"/>
              <a:gd name="connsiteX3" fmla="*/ 466712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466712" y="0"/>
                </a:moveTo>
                <a:cubicBezTo>
                  <a:pt x="724470" y="0"/>
                  <a:pt x="933424" y="208954"/>
                  <a:pt x="933424" y="466712"/>
                </a:cubicBezTo>
                <a:lnTo>
                  <a:pt x="0" y="466712"/>
                </a:lnTo>
                <a:cubicBezTo>
                  <a:pt x="0" y="208954"/>
                  <a:pt x="208954" y="0"/>
                  <a:pt x="466712" y="0"/>
                </a:cubicBezTo>
                <a:close/>
              </a:path>
            </a:pathLst>
          </a:custGeom>
          <a:solidFill>
            <a:schemeClr val="accent1"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C4D7234-28AE-4CE5-A0C4-2D5C5B9F7CD3}"/>
              </a:ext>
            </a:extLst>
          </p:cNvPr>
          <p:cNvSpPr/>
          <p:nvPr/>
        </p:nvSpPr>
        <p:spPr>
          <a:xfrm>
            <a:off x="468086" y="1517469"/>
            <a:ext cx="670560" cy="670560"/>
          </a:xfrm>
          <a:custGeom>
            <a:avLst/>
            <a:gdLst>
              <a:gd name="connsiteX0" fmla="*/ 0 w 670560"/>
              <a:gd name="connsiteY0" fmla="*/ 0 h 670560"/>
              <a:gd name="connsiteX1" fmla="*/ 129592 w 670560"/>
              <a:gd name="connsiteY1" fmla="*/ 0 h 670560"/>
              <a:gd name="connsiteX2" fmla="*/ 670560 w 670560"/>
              <a:gd name="connsiteY2" fmla="*/ 540968 h 670560"/>
              <a:gd name="connsiteX3" fmla="*/ 670560 w 670560"/>
              <a:gd name="connsiteY3" fmla="*/ 670560 h 670560"/>
              <a:gd name="connsiteX4" fmla="*/ 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0" y="0"/>
                </a:moveTo>
                <a:lnTo>
                  <a:pt x="129592" y="0"/>
                </a:lnTo>
                <a:cubicBezTo>
                  <a:pt x="129592" y="298768"/>
                  <a:pt x="371792" y="540968"/>
                  <a:pt x="670560" y="540968"/>
                </a:cubicBezTo>
                <a:lnTo>
                  <a:pt x="670560" y="670560"/>
                </a:lnTo>
                <a:cubicBezTo>
                  <a:pt x="300220" y="670560"/>
                  <a:pt x="0" y="370340"/>
                  <a:pt x="0" y="0"/>
                </a:cubicBezTo>
                <a:close/>
              </a:path>
            </a:pathLst>
          </a:custGeom>
          <a:solidFill>
            <a:schemeClr val="accent1"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171B3B-DE52-4817-9CC3-A4D8650F26A0}"/>
              </a:ext>
            </a:extLst>
          </p:cNvPr>
          <p:cNvSpPr/>
          <p:nvPr/>
        </p:nvSpPr>
        <p:spPr>
          <a:xfrm>
            <a:off x="671934" y="1525996"/>
            <a:ext cx="933424" cy="466712"/>
          </a:xfrm>
          <a:custGeom>
            <a:avLst/>
            <a:gdLst>
              <a:gd name="connsiteX0" fmla="*/ 0 w 933424"/>
              <a:gd name="connsiteY0" fmla="*/ 0 h 466712"/>
              <a:gd name="connsiteX1" fmla="*/ 933424 w 933424"/>
              <a:gd name="connsiteY1" fmla="*/ 0 h 466712"/>
              <a:gd name="connsiteX2" fmla="*/ 466712 w 933424"/>
              <a:gd name="connsiteY2" fmla="*/ 466712 h 466712"/>
              <a:gd name="connsiteX3" fmla="*/ 0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0" y="0"/>
                </a:moveTo>
                <a:lnTo>
                  <a:pt x="933424" y="0"/>
                </a:lnTo>
                <a:cubicBezTo>
                  <a:pt x="933424" y="257758"/>
                  <a:pt x="724470" y="466712"/>
                  <a:pt x="466712" y="466712"/>
                </a:cubicBezTo>
                <a:cubicBezTo>
                  <a:pt x="208954" y="466712"/>
                  <a:pt x="0" y="257758"/>
                  <a:pt x="0" y="0"/>
                </a:cubicBezTo>
                <a:close/>
              </a:path>
            </a:pathLst>
          </a:custGeom>
          <a:solidFill>
            <a:schemeClr val="accent1"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6BB5B5-7A8F-4878-BDF0-AAF4B6144565}"/>
              </a:ext>
            </a:extLst>
          </p:cNvPr>
          <p:cNvSpPr txBox="1"/>
          <p:nvPr/>
        </p:nvSpPr>
        <p:spPr>
          <a:xfrm flipH="1">
            <a:off x="1653940" y="1006050"/>
            <a:ext cx="29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STAKEHOLDER GROUP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3652ED-2A1E-4E3D-B58E-AD20E26EED43}"/>
              </a:ext>
            </a:extLst>
          </p:cNvPr>
          <p:cNvSpPr txBox="1"/>
          <p:nvPr/>
        </p:nvSpPr>
        <p:spPr>
          <a:xfrm flipH="1">
            <a:off x="1653940" y="1332803"/>
            <a:ext cx="326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Details about this stage of the project go in here. There is space for a few lines of text</a:t>
            </a:r>
          </a:p>
        </p:txBody>
      </p:sp>
      <p:pic>
        <p:nvPicPr>
          <p:cNvPr id="36" name="Graphic 35" descr="Female Profile with solid fill">
            <a:extLst>
              <a:ext uri="{FF2B5EF4-FFF2-40B4-BE49-F238E27FC236}">
                <a16:creationId xmlns:a16="http://schemas.microsoft.com/office/drawing/2014/main" id="{C56B9EDB-8532-4FA4-8B22-3489A6ED1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84" y="1166450"/>
            <a:ext cx="702038" cy="70203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7C3B0C1-C648-4287-96A1-8F8DFBA66B9E}"/>
              </a:ext>
            </a:extLst>
          </p:cNvPr>
          <p:cNvSpPr/>
          <p:nvPr/>
        </p:nvSpPr>
        <p:spPr>
          <a:xfrm>
            <a:off x="1141975" y="2286668"/>
            <a:ext cx="3916680" cy="134112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8B8710-A8A7-465F-B13C-310BFCBABCB4}"/>
              </a:ext>
            </a:extLst>
          </p:cNvPr>
          <p:cNvSpPr/>
          <p:nvPr/>
        </p:nvSpPr>
        <p:spPr>
          <a:xfrm>
            <a:off x="5037700" y="2295195"/>
            <a:ext cx="194310" cy="1341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2A66EA8-EF06-4105-922F-6700B35CE7F6}"/>
              </a:ext>
            </a:extLst>
          </p:cNvPr>
          <p:cNvSpPr/>
          <p:nvPr/>
        </p:nvSpPr>
        <p:spPr>
          <a:xfrm>
            <a:off x="471415" y="2295195"/>
            <a:ext cx="670560" cy="670560"/>
          </a:xfrm>
          <a:custGeom>
            <a:avLst/>
            <a:gdLst>
              <a:gd name="connsiteX0" fmla="*/ 670560 w 670560"/>
              <a:gd name="connsiteY0" fmla="*/ 0 h 670560"/>
              <a:gd name="connsiteX1" fmla="*/ 670560 w 670560"/>
              <a:gd name="connsiteY1" fmla="*/ 129592 h 670560"/>
              <a:gd name="connsiteX2" fmla="*/ 129592 w 670560"/>
              <a:gd name="connsiteY2" fmla="*/ 670560 h 670560"/>
              <a:gd name="connsiteX3" fmla="*/ 0 w 670560"/>
              <a:gd name="connsiteY3" fmla="*/ 670560 h 670560"/>
              <a:gd name="connsiteX4" fmla="*/ 67056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670560" y="0"/>
                </a:moveTo>
                <a:lnTo>
                  <a:pt x="670560" y="129592"/>
                </a:lnTo>
                <a:cubicBezTo>
                  <a:pt x="371792" y="129592"/>
                  <a:pt x="129592" y="371792"/>
                  <a:pt x="129592" y="670560"/>
                </a:cubicBezTo>
                <a:lnTo>
                  <a:pt x="0" y="670560"/>
                </a:lnTo>
                <a:cubicBezTo>
                  <a:pt x="0" y="300220"/>
                  <a:pt x="300220" y="0"/>
                  <a:pt x="6705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76D0219-EAA2-47B3-A28B-968B05677576}"/>
              </a:ext>
            </a:extLst>
          </p:cNvPr>
          <p:cNvSpPr/>
          <p:nvPr/>
        </p:nvSpPr>
        <p:spPr>
          <a:xfrm>
            <a:off x="675263" y="2507570"/>
            <a:ext cx="933424" cy="466712"/>
          </a:xfrm>
          <a:custGeom>
            <a:avLst/>
            <a:gdLst>
              <a:gd name="connsiteX0" fmla="*/ 466712 w 933424"/>
              <a:gd name="connsiteY0" fmla="*/ 0 h 466712"/>
              <a:gd name="connsiteX1" fmla="*/ 933424 w 933424"/>
              <a:gd name="connsiteY1" fmla="*/ 466712 h 466712"/>
              <a:gd name="connsiteX2" fmla="*/ 0 w 933424"/>
              <a:gd name="connsiteY2" fmla="*/ 466712 h 466712"/>
              <a:gd name="connsiteX3" fmla="*/ 466712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466712" y="0"/>
                </a:moveTo>
                <a:cubicBezTo>
                  <a:pt x="724470" y="0"/>
                  <a:pt x="933424" y="208954"/>
                  <a:pt x="933424" y="466712"/>
                </a:cubicBezTo>
                <a:lnTo>
                  <a:pt x="0" y="466712"/>
                </a:lnTo>
                <a:cubicBezTo>
                  <a:pt x="0" y="208954"/>
                  <a:pt x="208954" y="0"/>
                  <a:pt x="4667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396E387-DDFC-4E9E-86CB-E4647664E9AE}"/>
              </a:ext>
            </a:extLst>
          </p:cNvPr>
          <p:cNvSpPr/>
          <p:nvPr/>
        </p:nvSpPr>
        <p:spPr>
          <a:xfrm>
            <a:off x="471415" y="2957228"/>
            <a:ext cx="670560" cy="670560"/>
          </a:xfrm>
          <a:custGeom>
            <a:avLst/>
            <a:gdLst>
              <a:gd name="connsiteX0" fmla="*/ 0 w 670560"/>
              <a:gd name="connsiteY0" fmla="*/ 0 h 670560"/>
              <a:gd name="connsiteX1" fmla="*/ 129592 w 670560"/>
              <a:gd name="connsiteY1" fmla="*/ 0 h 670560"/>
              <a:gd name="connsiteX2" fmla="*/ 670560 w 670560"/>
              <a:gd name="connsiteY2" fmla="*/ 540968 h 670560"/>
              <a:gd name="connsiteX3" fmla="*/ 670560 w 670560"/>
              <a:gd name="connsiteY3" fmla="*/ 670560 h 670560"/>
              <a:gd name="connsiteX4" fmla="*/ 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0" y="0"/>
                </a:moveTo>
                <a:lnTo>
                  <a:pt x="129592" y="0"/>
                </a:lnTo>
                <a:cubicBezTo>
                  <a:pt x="129592" y="298768"/>
                  <a:pt x="371792" y="540968"/>
                  <a:pt x="670560" y="540968"/>
                </a:cubicBezTo>
                <a:lnTo>
                  <a:pt x="670560" y="670560"/>
                </a:lnTo>
                <a:cubicBezTo>
                  <a:pt x="300220" y="670560"/>
                  <a:pt x="0" y="3703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AD4253C-86C1-4E2D-9261-10FBAD10472B}"/>
              </a:ext>
            </a:extLst>
          </p:cNvPr>
          <p:cNvSpPr/>
          <p:nvPr/>
        </p:nvSpPr>
        <p:spPr>
          <a:xfrm>
            <a:off x="675263" y="2965755"/>
            <a:ext cx="933424" cy="466712"/>
          </a:xfrm>
          <a:custGeom>
            <a:avLst/>
            <a:gdLst>
              <a:gd name="connsiteX0" fmla="*/ 0 w 933424"/>
              <a:gd name="connsiteY0" fmla="*/ 0 h 466712"/>
              <a:gd name="connsiteX1" fmla="*/ 933424 w 933424"/>
              <a:gd name="connsiteY1" fmla="*/ 0 h 466712"/>
              <a:gd name="connsiteX2" fmla="*/ 466712 w 933424"/>
              <a:gd name="connsiteY2" fmla="*/ 466712 h 466712"/>
              <a:gd name="connsiteX3" fmla="*/ 0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0" y="0"/>
                </a:moveTo>
                <a:lnTo>
                  <a:pt x="933424" y="0"/>
                </a:lnTo>
                <a:cubicBezTo>
                  <a:pt x="933424" y="257758"/>
                  <a:pt x="724470" y="466712"/>
                  <a:pt x="466712" y="466712"/>
                </a:cubicBezTo>
                <a:cubicBezTo>
                  <a:pt x="208954" y="466712"/>
                  <a:pt x="0" y="257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0A2B3F-3C3C-4848-911C-1AE42D9D6273}"/>
              </a:ext>
            </a:extLst>
          </p:cNvPr>
          <p:cNvSpPr txBox="1"/>
          <p:nvPr/>
        </p:nvSpPr>
        <p:spPr>
          <a:xfrm flipH="1">
            <a:off x="1657269" y="2772562"/>
            <a:ext cx="326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Details about this stage of the project go in here. There is space for a few lines of text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9C5DF0CB-1CA1-4C9D-B906-5931BCF04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5213" y="2606209"/>
            <a:ext cx="702038" cy="70203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0BDBCFB-02CB-4A32-85E2-A1E2800568BC}"/>
              </a:ext>
            </a:extLst>
          </p:cNvPr>
          <p:cNvSpPr/>
          <p:nvPr/>
        </p:nvSpPr>
        <p:spPr>
          <a:xfrm>
            <a:off x="1145304" y="3726427"/>
            <a:ext cx="3916680" cy="134112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6597B5-BD0A-4173-BC9F-9D60834A3258}"/>
              </a:ext>
            </a:extLst>
          </p:cNvPr>
          <p:cNvSpPr/>
          <p:nvPr/>
        </p:nvSpPr>
        <p:spPr>
          <a:xfrm>
            <a:off x="5041029" y="3734954"/>
            <a:ext cx="194310" cy="1341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F1E8D6A-3622-4897-93A1-B9BA4FDE0B53}"/>
              </a:ext>
            </a:extLst>
          </p:cNvPr>
          <p:cNvSpPr/>
          <p:nvPr/>
        </p:nvSpPr>
        <p:spPr>
          <a:xfrm>
            <a:off x="474744" y="3734954"/>
            <a:ext cx="670560" cy="670560"/>
          </a:xfrm>
          <a:custGeom>
            <a:avLst/>
            <a:gdLst>
              <a:gd name="connsiteX0" fmla="*/ 670560 w 670560"/>
              <a:gd name="connsiteY0" fmla="*/ 0 h 670560"/>
              <a:gd name="connsiteX1" fmla="*/ 670560 w 670560"/>
              <a:gd name="connsiteY1" fmla="*/ 129592 h 670560"/>
              <a:gd name="connsiteX2" fmla="*/ 129592 w 670560"/>
              <a:gd name="connsiteY2" fmla="*/ 670560 h 670560"/>
              <a:gd name="connsiteX3" fmla="*/ 0 w 670560"/>
              <a:gd name="connsiteY3" fmla="*/ 670560 h 670560"/>
              <a:gd name="connsiteX4" fmla="*/ 67056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670560" y="0"/>
                </a:moveTo>
                <a:lnTo>
                  <a:pt x="670560" y="129592"/>
                </a:lnTo>
                <a:cubicBezTo>
                  <a:pt x="371792" y="129592"/>
                  <a:pt x="129592" y="371792"/>
                  <a:pt x="129592" y="670560"/>
                </a:cubicBezTo>
                <a:lnTo>
                  <a:pt x="0" y="670560"/>
                </a:lnTo>
                <a:cubicBezTo>
                  <a:pt x="0" y="300220"/>
                  <a:pt x="300220" y="0"/>
                  <a:pt x="670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F4AEF72-DFD1-4AA8-8FC8-07131A85EC40}"/>
              </a:ext>
            </a:extLst>
          </p:cNvPr>
          <p:cNvSpPr/>
          <p:nvPr/>
        </p:nvSpPr>
        <p:spPr>
          <a:xfrm>
            <a:off x="678592" y="3947329"/>
            <a:ext cx="933424" cy="466712"/>
          </a:xfrm>
          <a:custGeom>
            <a:avLst/>
            <a:gdLst>
              <a:gd name="connsiteX0" fmla="*/ 466712 w 933424"/>
              <a:gd name="connsiteY0" fmla="*/ 0 h 466712"/>
              <a:gd name="connsiteX1" fmla="*/ 933424 w 933424"/>
              <a:gd name="connsiteY1" fmla="*/ 466712 h 466712"/>
              <a:gd name="connsiteX2" fmla="*/ 0 w 933424"/>
              <a:gd name="connsiteY2" fmla="*/ 466712 h 466712"/>
              <a:gd name="connsiteX3" fmla="*/ 466712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466712" y="0"/>
                </a:moveTo>
                <a:cubicBezTo>
                  <a:pt x="724470" y="0"/>
                  <a:pt x="933424" y="208954"/>
                  <a:pt x="933424" y="466712"/>
                </a:cubicBezTo>
                <a:lnTo>
                  <a:pt x="0" y="466712"/>
                </a:lnTo>
                <a:cubicBezTo>
                  <a:pt x="0" y="208954"/>
                  <a:pt x="208954" y="0"/>
                  <a:pt x="4667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EEB6D9A-7499-4427-8644-18A77DB91B34}"/>
              </a:ext>
            </a:extLst>
          </p:cNvPr>
          <p:cNvSpPr/>
          <p:nvPr/>
        </p:nvSpPr>
        <p:spPr>
          <a:xfrm>
            <a:off x="474744" y="4396987"/>
            <a:ext cx="670560" cy="670560"/>
          </a:xfrm>
          <a:custGeom>
            <a:avLst/>
            <a:gdLst>
              <a:gd name="connsiteX0" fmla="*/ 0 w 670560"/>
              <a:gd name="connsiteY0" fmla="*/ 0 h 670560"/>
              <a:gd name="connsiteX1" fmla="*/ 129592 w 670560"/>
              <a:gd name="connsiteY1" fmla="*/ 0 h 670560"/>
              <a:gd name="connsiteX2" fmla="*/ 670560 w 670560"/>
              <a:gd name="connsiteY2" fmla="*/ 540968 h 670560"/>
              <a:gd name="connsiteX3" fmla="*/ 670560 w 670560"/>
              <a:gd name="connsiteY3" fmla="*/ 670560 h 670560"/>
              <a:gd name="connsiteX4" fmla="*/ 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0" y="0"/>
                </a:moveTo>
                <a:lnTo>
                  <a:pt x="129592" y="0"/>
                </a:lnTo>
                <a:cubicBezTo>
                  <a:pt x="129592" y="298768"/>
                  <a:pt x="371792" y="540968"/>
                  <a:pt x="670560" y="540968"/>
                </a:cubicBezTo>
                <a:lnTo>
                  <a:pt x="670560" y="670560"/>
                </a:lnTo>
                <a:cubicBezTo>
                  <a:pt x="300220" y="670560"/>
                  <a:pt x="0" y="37034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CA696D5-340B-493B-B83F-8BF255F43BDF}"/>
              </a:ext>
            </a:extLst>
          </p:cNvPr>
          <p:cNvSpPr/>
          <p:nvPr/>
        </p:nvSpPr>
        <p:spPr>
          <a:xfrm>
            <a:off x="678592" y="4405514"/>
            <a:ext cx="933424" cy="466712"/>
          </a:xfrm>
          <a:custGeom>
            <a:avLst/>
            <a:gdLst>
              <a:gd name="connsiteX0" fmla="*/ 0 w 933424"/>
              <a:gd name="connsiteY0" fmla="*/ 0 h 466712"/>
              <a:gd name="connsiteX1" fmla="*/ 933424 w 933424"/>
              <a:gd name="connsiteY1" fmla="*/ 0 h 466712"/>
              <a:gd name="connsiteX2" fmla="*/ 466712 w 933424"/>
              <a:gd name="connsiteY2" fmla="*/ 466712 h 466712"/>
              <a:gd name="connsiteX3" fmla="*/ 0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0" y="0"/>
                </a:moveTo>
                <a:lnTo>
                  <a:pt x="933424" y="0"/>
                </a:lnTo>
                <a:cubicBezTo>
                  <a:pt x="933424" y="257758"/>
                  <a:pt x="724470" y="466712"/>
                  <a:pt x="466712" y="466712"/>
                </a:cubicBezTo>
                <a:cubicBezTo>
                  <a:pt x="208954" y="466712"/>
                  <a:pt x="0" y="257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508CB3-44FA-4BBD-867C-935122BAD14E}"/>
              </a:ext>
            </a:extLst>
          </p:cNvPr>
          <p:cNvSpPr txBox="1"/>
          <p:nvPr/>
        </p:nvSpPr>
        <p:spPr>
          <a:xfrm flipH="1">
            <a:off x="1660598" y="4212321"/>
            <a:ext cx="326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Details about this stage of the project go in here. There is space for a few lines of text</a:t>
            </a:r>
          </a:p>
        </p:txBody>
      </p:sp>
      <p:pic>
        <p:nvPicPr>
          <p:cNvPr id="59" name="Graphic 58" descr="Female Profile with solid fill">
            <a:extLst>
              <a:ext uri="{FF2B5EF4-FFF2-40B4-BE49-F238E27FC236}">
                <a16:creationId xmlns:a16="http://schemas.microsoft.com/office/drawing/2014/main" id="{EB2CEE70-E607-4CFD-B757-E55C76EAB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42" y="4045968"/>
            <a:ext cx="702038" cy="70203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E07F9403-A160-456D-A4D2-DAFFED3A1DB3}"/>
              </a:ext>
            </a:extLst>
          </p:cNvPr>
          <p:cNvSpPr/>
          <p:nvPr/>
        </p:nvSpPr>
        <p:spPr>
          <a:xfrm>
            <a:off x="1148633" y="5166186"/>
            <a:ext cx="3916680" cy="134112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AF0D55-7361-4321-AF00-D54D2E8B1F67}"/>
              </a:ext>
            </a:extLst>
          </p:cNvPr>
          <p:cNvSpPr/>
          <p:nvPr/>
        </p:nvSpPr>
        <p:spPr>
          <a:xfrm>
            <a:off x="5044358" y="5174713"/>
            <a:ext cx="194310" cy="1341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2821DBC-7152-4368-A14B-F9BAB377959D}"/>
              </a:ext>
            </a:extLst>
          </p:cNvPr>
          <p:cNvSpPr/>
          <p:nvPr/>
        </p:nvSpPr>
        <p:spPr>
          <a:xfrm>
            <a:off x="478073" y="5174713"/>
            <a:ext cx="670560" cy="670560"/>
          </a:xfrm>
          <a:custGeom>
            <a:avLst/>
            <a:gdLst>
              <a:gd name="connsiteX0" fmla="*/ 670560 w 670560"/>
              <a:gd name="connsiteY0" fmla="*/ 0 h 670560"/>
              <a:gd name="connsiteX1" fmla="*/ 670560 w 670560"/>
              <a:gd name="connsiteY1" fmla="*/ 129592 h 670560"/>
              <a:gd name="connsiteX2" fmla="*/ 129592 w 670560"/>
              <a:gd name="connsiteY2" fmla="*/ 670560 h 670560"/>
              <a:gd name="connsiteX3" fmla="*/ 0 w 670560"/>
              <a:gd name="connsiteY3" fmla="*/ 670560 h 670560"/>
              <a:gd name="connsiteX4" fmla="*/ 67056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670560" y="0"/>
                </a:moveTo>
                <a:lnTo>
                  <a:pt x="670560" y="129592"/>
                </a:lnTo>
                <a:cubicBezTo>
                  <a:pt x="371792" y="129592"/>
                  <a:pt x="129592" y="371792"/>
                  <a:pt x="129592" y="670560"/>
                </a:cubicBezTo>
                <a:lnTo>
                  <a:pt x="0" y="670560"/>
                </a:lnTo>
                <a:cubicBezTo>
                  <a:pt x="0" y="300220"/>
                  <a:pt x="300220" y="0"/>
                  <a:pt x="6705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2B4B9C5-AEED-4D34-9433-2DB9EECCFE84}"/>
              </a:ext>
            </a:extLst>
          </p:cNvPr>
          <p:cNvSpPr/>
          <p:nvPr/>
        </p:nvSpPr>
        <p:spPr>
          <a:xfrm>
            <a:off x="681921" y="5387088"/>
            <a:ext cx="933424" cy="466712"/>
          </a:xfrm>
          <a:custGeom>
            <a:avLst/>
            <a:gdLst>
              <a:gd name="connsiteX0" fmla="*/ 466712 w 933424"/>
              <a:gd name="connsiteY0" fmla="*/ 0 h 466712"/>
              <a:gd name="connsiteX1" fmla="*/ 933424 w 933424"/>
              <a:gd name="connsiteY1" fmla="*/ 466712 h 466712"/>
              <a:gd name="connsiteX2" fmla="*/ 0 w 933424"/>
              <a:gd name="connsiteY2" fmla="*/ 466712 h 466712"/>
              <a:gd name="connsiteX3" fmla="*/ 466712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466712" y="0"/>
                </a:moveTo>
                <a:cubicBezTo>
                  <a:pt x="724470" y="0"/>
                  <a:pt x="933424" y="208954"/>
                  <a:pt x="933424" y="466712"/>
                </a:cubicBezTo>
                <a:lnTo>
                  <a:pt x="0" y="466712"/>
                </a:lnTo>
                <a:cubicBezTo>
                  <a:pt x="0" y="208954"/>
                  <a:pt x="208954" y="0"/>
                  <a:pt x="4667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D8F971-570B-42F5-80B8-629DA2CA7F0D}"/>
              </a:ext>
            </a:extLst>
          </p:cNvPr>
          <p:cNvSpPr/>
          <p:nvPr/>
        </p:nvSpPr>
        <p:spPr>
          <a:xfrm>
            <a:off x="478073" y="5836746"/>
            <a:ext cx="670560" cy="670560"/>
          </a:xfrm>
          <a:custGeom>
            <a:avLst/>
            <a:gdLst>
              <a:gd name="connsiteX0" fmla="*/ 0 w 670560"/>
              <a:gd name="connsiteY0" fmla="*/ 0 h 670560"/>
              <a:gd name="connsiteX1" fmla="*/ 129592 w 670560"/>
              <a:gd name="connsiteY1" fmla="*/ 0 h 670560"/>
              <a:gd name="connsiteX2" fmla="*/ 670560 w 670560"/>
              <a:gd name="connsiteY2" fmla="*/ 540968 h 670560"/>
              <a:gd name="connsiteX3" fmla="*/ 670560 w 670560"/>
              <a:gd name="connsiteY3" fmla="*/ 670560 h 670560"/>
              <a:gd name="connsiteX4" fmla="*/ 0 w 670560"/>
              <a:gd name="connsiteY4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670560">
                <a:moveTo>
                  <a:pt x="0" y="0"/>
                </a:moveTo>
                <a:lnTo>
                  <a:pt x="129592" y="0"/>
                </a:lnTo>
                <a:cubicBezTo>
                  <a:pt x="129592" y="298768"/>
                  <a:pt x="371792" y="540968"/>
                  <a:pt x="670560" y="540968"/>
                </a:cubicBezTo>
                <a:lnTo>
                  <a:pt x="670560" y="670560"/>
                </a:lnTo>
                <a:cubicBezTo>
                  <a:pt x="300220" y="670560"/>
                  <a:pt x="0" y="37034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ACC3493-DA8A-4896-B08D-311847A330A3}"/>
              </a:ext>
            </a:extLst>
          </p:cNvPr>
          <p:cNvSpPr/>
          <p:nvPr/>
        </p:nvSpPr>
        <p:spPr>
          <a:xfrm>
            <a:off x="681921" y="5845273"/>
            <a:ext cx="933424" cy="466712"/>
          </a:xfrm>
          <a:custGeom>
            <a:avLst/>
            <a:gdLst>
              <a:gd name="connsiteX0" fmla="*/ 0 w 933424"/>
              <a:gd name="connsiteY0" fmla="*/ 0 h 466712"/>
              <a:gd name="connsiteX1" fmla="*/ 933424 w 933424"/>
              <a:gd name="connsiteY1" fmla="*/ 0 h 466712"/>
              <a:gd name="connsiteX2" fmla="*/ 466712 w 933424"/>
              <a:gd name="connsiteY2" fmla="*/ 466712 h 466712"/>
              <a:gd name="connsiteX3" fmla="*/ 0 w 933424"/>
              <a:gd name="connsiteY3" fmla="*/ 0 h 4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24" h="466712">
                <a:moveTo>
                  <a:pt x="0" y="0"/>
                </a:moveTo>
                <a:lnTo>
                  <a:pt x="933424" y="0"/>
                </a:lnTo>
                <a:cubicBezTo>
                  <a:pt x="933424" y="257758"/>
                  <a:pt x="724470" y="466712"/>
                  <a:pt x="466712" y="466712"/>
                </a:cubicBezTo>
                <a:cubicBezTo>
                  <a:pt x="208954" y="466712"/>
                  <a:pt x="0" y="257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AE646A-5DD2-4759-B110-8ED03C1EEB29}"/>
              </a:ext>
            </a:extLst>
          </p:cNvPr>
          <p:cNvSpPr txBox="1"/>
          <p:nvPr/>
        </p:nvSpPr>
        <p:spPr>
          <a:xfrm flipH="1">
            <a:off x="1663927" y="5652080"/>
            <a:ext cx="326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Details about this stage of the project go in here. There is space for a few lines of text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333797DA-C4EB-4993-8BB1-079991FE4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1871" y="5485727"/>
            <a:ext cx="702038" cy="70203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56673DA-09D4-4954-9425-763E3D1EA08A}"/>
              </a:ext>
            </a:extLst>
          </p:cNvPr>
          <p:cNvSpPr txBox="1"/>
          <p:nvPr/>
        </p:nvSpPr>
        <p:spPr>
          <a:xfrm flipH="1">
            <a:off x="1653940" y="2471334"/>
            <a:ext cx="29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STAKEHOLDER GROUP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D30EA0-0312-4EEC-81AF-6C9ECDF5F4C6}"/>
              </a:ext>
            </a:extLst>
          </p:cNvPr>
          <p:cNvSpPr txBox="1"/>
          <p:nvPr/>
        </p:nvSpPr>
        <p:spPr>
          <a:xfrm flipH="1">
            <a:off x="1660598" y="3911093"/>
            <a:ext cx="29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STAKEHOLDER GROUP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BB2312-A007-4C79-A049-B9057C63FB32}"/>
              </a:ext>
            </a:extLst>
          </p:cNvPr>
          <p:cNvSpPr txBox="1"/>
          <p:nvPr/>
        </p:nvSpPr>
        <p:spPr>
          <a:xfrm flipH="1">
            <a:off x="1653940" y="5368775"/>
            <a:ext cx="29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STAKEHOLDER GROUP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421EFBB-9D2B-4482-B795-D70B71E40E48}"/>
              </a:ext>
            </a:extLst>
          </p:cNvPr>
          <p:cNvSpPr/>
          <p:nvPr/>
        </p:nvSpPr>
        <p:spPr>
          <a:xfrm>
            <a:off x="5429110" y="842390"/>
            <a:ext cx="6377010" cy="134112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81" name="Graphic 80" descr="Group of men with solid fill">
            <a:extLst>
              <a:ext uri="{FF2B5EF4-FFF2-40B4-BE49-F238E27FC236}">
                <a16:creationId xmlns:a16="http://schemas.microsoft.com/office/drawing/2014/main" id="{3FFB133A-EF20-4164-98AE-D500ECCFB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7831" y="941678"/>
            <a:ext cx="741948" cy="74194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11C0B09-D1E6-40E0-B837-8B4635195F1B}"/>
              </a:ext>
            </a:extLst>
          </p:cNvPr>
          <p:cNvSpPr txBox="1"/>
          <p:nvPr/>
        </p:nvSpPr>
        <p:spPr>
          <a:xfrm flipH="1">
            <a:off x="5696131" y="1574030"/>
            <a:ext cx="72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Nova" panose="020B0504020202020204" pitchFamily="34" charset="0"/>
              </a:rPr>
              <a:t>275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BA932C-9997-40D0-8316-F7C6A0171069}"/>
              </a:ext>
            </a:extLst>
          </p:cNvPr>
          <p:cNvSpPr txBox="1"/>
          <p:nvPr/>
        </p:nvSpPr>
        <p:spPr>
          <a:xfrm flipH="1">
            <a:off x="5695927" y="1880667"/>
            <a:ext cx="107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IMPACTED</a:t>
            </a:r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9E5A3DEB-5268-40A6-8884-7ABB9CDFE33F}"/>
              </a:ext>
            </a:extLst>
          </p:cNvPr>
          <p:cNvGraphicFramePr/>
          <p:nvPr/>
        </p:nvGraphicFramePr>
        <p:xfrm>
          <a:off x="7135144" y="744776"/>
          <a:ext cx="1703627" cy="11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1820648C-588B-4986-9582-79671811939A}"/>
              </a:ext>
            </a:extLst>
          </p:cNvPr>
          <p:cNvSpPr txBox="1"/>
          <p:nvPr/>
        </p:nvSpPr>
        <p:spPr>
          <a:xfrm flipH="1">
            <a:off x="7717571" y="1696001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PROCESSES IMPACTED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94B842-0597-4D94-9741-7D2A80C524ED}"/>
              </a:ext>
            </a:extLst>
          </p:cNvPr>
          <p:cNvSpPr txBox="1"/>
          <p:nvPr/>
        </p:nvSpPr>
        <p:spPr>
          <a:xfrm flipH="1">
            <a:off x="7680675" y="1114262"/>
            <a:ext cx="72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 Nova" panose="020B0504020202020204" pitchFamily="34" charset="0"/>
              </a:rPr>
              <a:t>25%</a:t>
            </a:r>
          </a:p>
        </p:txBody>
      </p:sp>
      <p:pic>
        <p:nvPicPr>
          <p:cNvPr id="90" name="Graphic 89" descr="Circles with arrows with solid fill">
            <a:extLst>
              <a:ext uri="{FF2B5EF4-FFF2-40B4-BE49-F238E27FC236}">
                <a16:creationId xmlns:a16="http://schemas.microsoft.com/office/drawing/2014/main" id="{53FF8CD9-65A2-4D4B-A039-8286F9479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1214" y="1709542"/>
            <a:ext cx="486370" cy="486370"/>
          </a:xfrm>
          <a:prstGeom prst="rect">
            <a:avLst/>
          </a:prstGeom>
        </p:spPr>
      </p:pic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DBF4A3B2-CA28-4186-9275-7A3A8EA1A296}"/>
              </a:ext>
            </a:extLst>
          </p:cNvPr>
          <p:cNvGraphicFramePr/>
          <p:nvPr/>
        </p:nvGraphicFramePr>
        <p:xfrm>
          <a:off x="9149530" y="911310"/>
          <a:ext cx="2667001" cy="92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95" name="Graphic 94" descr="Teacher with solid fill">
            <a:extLst>
              <a:ext uri="{FF2B5EF4-FFF2-40B4-BE49-F238E27FC236}">
                <a16:creationId xmlns:a16="http://schemas.microsoft.com/office/drawing/2014/main" id="{C423F054-0E0A-41E0-8632-DA94159843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22331" y="1786647"/>
            <a:ext cx="389041" cy="389041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8BA3C7F-9890-4234-BA99-7E1EA954AB95}"/>
              </a:ext>
            </a:extLst>
          </p:cNvPr>
          <p:cNvSpPr txBox="1"/>
          <p:nvPr/>
        </p:nvSpPr>
        <p:spPr>
          <a:xfrm flipH="1">
            <a:off x="10042728" y="1696001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TRAINING REQUIRED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E905DDA-0114-4BF3-A806-4286AB82F243}"/>
              </a:ext>
            </a:extLst>
          </p:cNvPr>
          <p:cNvSpPr/>
          <p:nvPr/>
        </p:nvSpPr>
        <p:spPr>
          <a:xfrm>
            <a:off x="5423904" y="3719288"/>
            <a:ext cx="6377010" cy="1341120"/>
          </a:xfrm>
          <a:prstGeom prst="rect">
            <a:avLst/>
          </a:prstGeom>
          <a:solidFill>
            <a:schemeClr val="accent3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01" name="Graphic 100" descr="Group of men with solid fill">
            <a:extLst>
              <a:ext uri="{FF2B5EF4-FFF2-40B4-BE49-F238E27FC236}">
                <a16:creationId xmlns:a16="http://schemas.microsoft.com/office/drawing/2014/main" id="{CC15F4F1-9808-45B9-A82F-9D50BD4B0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2625" y="3818576"/>
            <a:ext cx="741948" cy="74194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A603EC9-16EA-40C5-8B29-A530FE9E2150}"/>
              </a:ext>
            </a:extLst>
          </p:cNvPr>
          <p:cNvSpPr txBox="1"/>
          <p:nvPr/>
        </p:nvSpPr>
        <p:spPr>
          <a:xfrm flipH="1">
            <a:off x="5690925" y="4450928"/>
            <a:ext cx="72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Nova" panose="020B0504020202020204" pitchFamily="34" charset="0"/>
              </a:rPr>
              <a:t>375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3EDF31B-A6ED-431F-9B96-84DFCB00DA52}"/>
              </a:ext>
            </a:extLst>
          </p:cNvPr>
          <p:cNvSpPr txBox="1"/>
          <p:nvPr/>
        </p:nvSpPr>
        <p:spPr>
          <a:xfrm flipH="1">
            <a:off x="5690721" y="4757565"/>
            <a:ext cx="107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IMPACTED</a:t>
            </a: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08131185-2ABB-43F2-8E70-8935CF7ECC29}"/>
              </a:ext>
            </a:extLst>
          </p:cNvPr>
          <p:cNvGraphicFramePr/>
          <p:nvPr/>
        </p:nvGraphicFramePr>
        <p:xfrm>
          <a:off x="7129938" y="3621674"/>
          <a:ext cx="1703627" cy="11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22AFBB3F-1979-4A1E-BC40-B9DE079E97CC}"/>
              </a:ext>
            </a:extLst>
          </p:cNvPr>
          <p:cNvSpPr txBox="1"/>
          <p:nvPr/>
        </p:nvSpPr>
        <p:spPr>
          <a:xfrm flipH="1">
            <a:off x="7712365" y="4572899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PROCESSES IMPACTED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42A878F-D0FF-44A0-BCDB-89590431B842}"/>
              </a:ext>
            </a:extLst>
          </p:cNvPr>
          <p:cNvSpPr txBox="1"/>
          <p:nvPr/>
        </p:nvSpPr>
        <p:spPr>
          <a:xfrm flipH="1">
            <a:off x="7675469" y="3991160"/>
            <a:ext cx="72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 Nova" panose="020B0504020202020204" pitchFamily="34" charset="0"/>
              </a:rPr>
              <a:t>40%</a:t>
            </a:r>
          </a:p>
        </p:txBody>
      </p:sp>
      <p:pic>
        <p:nvPicPr>
          <p:cNvPr id="107" name="Graphic 106" descr="Circles with arrows with solid fill">
            <a:extLst>
              <a:ext uri="{FF2B5EF4-FFF2-40B4-BE49-F238E27FC236}">
                <a16:creationId xmlns:a16="http://schemas.microsoft.com/office/drawing/2014/main" id="{A6ADFA65-2103-481F-8589-C849BC5B8B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36008" y="4586440"/>
            <a:ext cx="486370" cy="486370"/>
          </a:xfrm>
          <a:prstGeom prst="rect">
            <a:avLst/>
          </a:prstGeom>
        </p:spPr>
      </p:pic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99DF887A-0E91-4870-ACB5-89663BF52F15}"/>
              </a:ext>
            </a:extLst>
          </p:cNvPr>
          <p:cNvGraphicFramePr/>
          <p:nvPr/>
        </p:nvGraphicFramePr>
        <p:xfrm>
          <a:off x="9144324" y="3788208"/>
          <a:ext cx="2667001" cy="92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09" name="Graphic 108" descr="Teacher with solid fill">
            <a:extLst>
              <a:ext uri="{FF2B5EF4-FFF2-40B4-BE49-F238E27FC236}">
                <a16:creationId xmlns:a16="http://schemas.microsoft.com/office/drawing/2014/main" id="{C01EFA54-E371-4014-ACDE-A61674DDDC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17125" y="4663545"/>
            <a:ext cx="389041" cy="389041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72CD5645-6E07-4347-B7EB-CFDE590A9702}"/>
              </a:ext>
            </a:extLst>
          </p:cNvPr>
          <p:cNvSpPr txBox="1"/>
          <p:nvPr/>
        </p:nvSpPr>
        <p:spPr>
          <a:xfrm flipH="1">
            <a:off x="10037522" y="4572899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TRAINING REQUIRED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2F2DF75-A9B3-469E-8536-C964C1A1403F}"/>
              </a:ext>
            </a:extLst>
          </p:cNvPr>
          <p:cNvSpPr/>
          <p:nvPr/>
        </p:nvSpPr>
        <p:spPr>
          <a:xfrm>
            <a:off x="5439401" y="2282793"/>
            <a:ext cx="6377010" cy="1341120"/>
          </a:xfrm>
          <a:prstGeom prst="rect">
            <a:avLst/>
          </a:prstGeom>
          <a:solidFill>
            <a:schemeClr val="accent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13" name="Graphic 112" descr="Group of men with solid fill">
            <a:extLst>
              <a:ext uri="{FF2B5EF4-FFF2-40B4-BE49-F238E27FC236}">
                <a16:creationId xmlns:a16="http://schemas.microsoft.com/office/drawing/2014/main" id="{9B2E532C-F228-4E92-B13F-26F28BDDD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8122" y="2382081"/>
            <a:ext cx="741948" cy="74194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AC135C95-F982-4C94-B742-1F1A382DC274}"/>
              </a:ext>
            </a:extLst>
          </p:cNvPr>
          <p:cNvSpPr txBox="1"/>
          <p:nvPr/>
        </p:nvSpPr>
        <p:spPr>
          <a:xfrm flipH="1">
            <a:off x="5706422" y="3014433"/>
            <a:ext cx="72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Nova" panose="020B0504020202020204" pitchFamily="34" charset="0"/>
              </a:rPr>
              <a:t>180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D102798-1E84-46D0-B098-0DE202618F27}"/>
              </a:ext>
            </a:extLst>
          </p:cNvPr>
          <p:cNvSpPr txBox="1"/>
          <p:nvPr/>
        </p:nvSpPr>
        <p:spPr>
          <a:xfrm flipH="1">
            <a:off x="5706218" y="3321070"/>
            <a:ext cx="107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IMPACTED</a:t>
            </a: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C76AEF37-C994-403B-8874-D29D256CCB14}"/>
              </a:ext>
            </a:extLst>
          </p:cNvPr>
          <p:cNvGraphicFramePr/>
          <p:nvPr/>
        </p:nvGraphicFramePr>
        <p:xfrm>
          <a:off x="7145435" y="2185179"/>
          <a:ext cx="1703627" cy="11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7" name="TextBox 116">
            <a:extLst>
              <a:ext uri="{FF2B5EF4-FFF2-40B4-BE49-F238E27FC236}">
                <a16:creationId xmlns:a16="http://schemas.microsoft.com/office/drawing/2014/main" id="{E34CE3A8-CD2F-47EC-98D7-CD3C43FF4468}"/>
              </a:ext>
            </a:extLst>
          </p:cNvPr>
          <p:cNvSpPr txBox="1"/>
          <p:nvPr/>
        </p:nvSpPr>
        <p:spPr>
          <a:xfrm flipH="1">
            <a:off x="7727862" y="3136404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PROCESSES IMPACTED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9790EE7-7E08-4847-BDE6-58F229E0E3D5}"/>
              </a:ext>
            </a:extLst>
          </p:cNvPr>
          <p:cNvSpPr txBox="1"/>
          <p:nvPr/>
        </p:nvSpPr>
        <p:spPr>
          <a:xfrm flipH="1">
            <a:off x="7690966" y="2554665"/>
            <a:ext cx="72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 Nova" panose="020B0504020202020204" pitchFamily="34" charset="0"/>
              </a:rPr>
              <a:t>65%</a:t>
            </a:r>
          </a:p>
        </p:txBody>
      </p:sp>
      <p:pic>
        <p:nvPicPr>
          <p:cNvPr id="119" name="Graphic 118" descr="Circles with arrows with solid fill">
            <a:extLst>
              <a:ext uri="{FF2B5EF4-FFF2-40B4-BE49-F238E27FC236}">
                <a16:creationId xmlns:a16="http://schemas.microsoft.com/office/drawing/2014/main" id="{B184D929-404F-4816-9614-A72D470F1F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1505" y="3149945"/>
            <a:ext cx="486370" cy="486370"/>
          </a:xfrm>
          <a:prstGeom prst="rect">
            <a:avLst/>
          </a:prstGeom>
        </p:spPr>
      </p:pic>
      <p:graphicFrame>
        <p:nvGraphicFramePr>
          <p:cNvPr id="120" name="Chart 119">
            <a:extLst>
              <a:ext uri="{FF2B5EF4-FFF2-40B4-BE49-F238E27FC236}">
                <a16:creationId xmlns:a16="http://schemas.microsoft.com/office/drawing/2014/main" id="{54DCCB10-ABFC-415F-98E8-1C328A861589}"/>
              </a:ext>
            </a:extLst>
          </p:cNvPr>
          <p:cNvGraphicFramePr/>
          <p:nvPr/>
        </p:nvGraphicFramePr>
        <p:xfrm>
          <a:off x="9159821" y="2351713"/>
          <a:ext cx="2667001" cy="92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121" name="Graphic 120" descr="Teacher with solid fill">
            <a:extLst>
              <a:ext uri="{FF2B5EF4-FFF2-40B4-BE49-F238E27FC236}">
                <a16:creationId xmlns:a16="http://schemas.microsoft.com/office/drawing/2014/main" id="{CD2C0247-9F83-4361-AC6C-3369998E77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32622" y="3227050"/>
            <a:ext cx="389041" cy="389041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79FE5BB4-69A5-4328-A7E5-6B1419AD2611}"/>
              </a:ext>
            </a:extLst>
          </p:cNvPr>
          <p:cNvSpPr txBox="1"/>
          <p:nvPr/>
        </p:nvSpPr>
        <p:spPr>
          <a:xfrm flipH="1">
            <a:off x="10053019" y="3136404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TRAINING REQUIRED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ED045FD-0248-4B7D-A44A-4B075007355D}"/>
              </a:ext>
            </a:extLst>
          </p:cNvPr>
          <p:cNvSpPr/>
          <p:nvPr/>
        </p:nvSpPr>
        <p:spPr>
          <a:xfrm>
            <a:off x="5413492" y="5163624"/>
            <a:ext cx="6377010" cy="1341120"/>
          </a:xfrm>
          <a:prstGeom prst="rect">
            <a:avLst/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25" name="Graphic 124" descr="Group of men with solid fill">
            <a:extLst>
              <a:ext uri="{FF2B5EF4-FFF2-40B4-BE49-F238E27FC236}">
                <a16:creationId xmlns:a16="http://schemas.microsoft.com/office/drawing/2014/main" id="{12C3A925-A1CF-42B9-9021-D536154E2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2213" y="5262912"/>
            <a:ext cx="741948" cy="741948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B92E6C6C-CDB3-4609-B051-03DA8FC1AF1F}"/>
              </a:ext>
            </a:extLst>
          </p:cNvPr>
          <p:cNvSpPr txBox="1"/>
          <p:nvPr/>
        </p:nvSpPr>
        <p:spPr>
          <a:xfrm flipH="1">
            <a:off x="5680513" y="5895264"/>
            <a:ext cx="72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Nova" panose="020B0504020202020204" pitchFamily="34" charset="0"/>
              </a:rPr>
              <a:t>25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32A941A-6A33-4245-9DB6-AF045F6ABF73}"/>
              </a:ext>
            </a:extLst>
          </p:cNvPr>
          <p:cNvSpPr txBox="1"/>
          <p:nvPr/>
        </p:nvSpPr>
        <p:spPr>
          <a:xfrm flipH="1">
            <a:off x="5680309" y="6201901"/>
            <a:ext cx="1073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IMPACTED</a:t>
            </a:r>
          </a:p>
        </p:txBody>
      </p:sp>
      <p:graphicFrame>
        <p:nvGraphicFramePr>
          <p:cNvPr id="128" name="Chart 127">
            <a:extLst>
              <a:ext uri="{FF2B5EF4-FFF2-40B4-BE49-F238E27FC236}">
                <a16:creationId xmlns:a16="http://schemas.microsoft.com/office/drawing/2014/main" id="{A3A1C4B7-419B-42C2-BCDF-C1A8748CD7AA}"/>
              </a:ext>
            </a:extLst>
          </p:cNvPr>
          <p:cNvGraphicFramePr/>
          <p:nvPr/>
        </p:nvGraphicFramePr>
        <p:xfrm>
          <a:off x="7119526" y="5066010"/>
          <a:ext cx="1703627" cy="11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29" name="TextBox 128">
            <a:extLst>
              <a:ext uri="{FF2B5EF4-FFF2-40B4-BE49-F238E27FC236}">
                <a16:creationId xmlns:a16="http://schemas.microsoft.com/office/drawing/2014/main" id="{64A13932-64A7-419F-A746-0B47DBA68488}"/>
              </a:ext>
            </a:extLst>
          </p:cNvPr>
          <p:cNvSpPr txBox="1"/>
          <p:nvPr/>
        </p:nvSpPr>
        <p:spPr>
          <a:xfrm flipH="1">
            <a:off x="7701953" y="6017235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PROCESSES IMPACTED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A18C283-DDD9-4C87-836E-3A81B9A07D93}"/>
              </a:ext>
            </a:extLst>
          </p:cNvPr>
          <p:cNvSpPr txBox="1"/>
          <p:nvPr/>
        </p:nvSpPr>
        <p:spPr>
          <a:xfrm flipH="1">
            <a:off x="7665057" y="5435496"/>
            <a:ext cx="72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 Nova" panose="020B0504020202020204" pitchFamily="34" charset="0"/>
              </a:rPr>
              <a:t>25%</a:t>
            </a:r>
          </a:p>
        </p:txBody>
      </p:sp>
      <p:pic>
        <p:nvPicPr>
          <p:cNvPr id="131" name="Graphic 130" descr="Circles with arrows with solid fill">
            <a:extLst>
              <a:ext uri="{FF2B5EF4-FFF2-40B4-BE49-F238E27FC236}">
                <a16:creationId xmlns:a16="http://schemas.microsoft.com/office/drawing/2014/main" id="{3F45A60C-5260-41B1-8E18-4FC74FC45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5596" y="6030776"/>
            <a:ext cx="486370" cy="486370"/>
          </a:xfrm>
          <a:prstGeom prst="rect">
            <a:avLst/>
          </a:prstGeom>
        </p:spPr>
      </p:pic>
      <p:graphicFrame>
        <p:nvGraphicFramePr>
          <p:cNvPr id="132" name="Chart 131">
            <a:extLst>
              <a:ext uri="{FF2B5EF4-FFF2-40B4-BE49-F238E27FC236}">
                <a16:creationId xmlns:a16="http://schemas.microsoft.com/office/drawing/2014/main" id="{F2C74B78-25F4-4B8E-B1F6-B83BC613B580}"/>
              </a:ext>
            </a:extLst>
          </p:cNvPr>
          <p:cNvGraphicFramePr/>
          <p:nvPr/>
        </p:nvGraphicFramePr>
        <p:xfrm>
          <a:off x="9133912" y="5232544"/>
          <a:ext cx="2667001" cy="92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133" name="Graphic 132" descr="Teacher with solid fill">
            <a:extLst>
              <a:ext uri="{FF2B5EF4-FFF2-40B4-BE49-F238E27FC236}">
                <a16:creationId xmlns:a16="http://schemas.microsoft.com/office/drawing/2014/main" id="{A77AC39A-B872-44F8-A418-C16800FF9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6713" y="6107881"/>
            <a:ext cx="389041" cy="389041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66F24E25-8625-4398-B5CB-BF160BDC2E53}"/>
              </a:ext>
            </a:extLst>
          </p:cNvPr>
          <p:cNvSpPr txBox="1"/>
          <p:nvPr/>
        </p:nvSpPr>
        <p:spPr>
          <a:xfrm flipH="1">
            <a:off x="10027110" y="6017235"/>
            <a:ext cx="131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+mj-lt"/>
              </a:rPr>
              <a:t>TRAINING REQUIRED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90BE683-0163-4F7A-946D-330EE48EB690}"/>
              </a:ext>
            </a:extLst>
          </p:cNvPr>
          <p:cNvSpPr txBox="1"/>
          <p:nvPr/>
        </p:nvSpPr>
        <p:spPr>
          <a:xfrm flipH="1">
            <a:off x="474744" y="288648"/>
            <a:ext cx="29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 Nova" panose="020B0504020202020204" pitchFamily="34" charset="0"/>
              </a:rPr>
              <a:t>STAKEHOLDER IMPACT</a:t>
            </a:r>
          </a:p>
        </p:txBody>
      </p:sp>
    </p:spTree>
    <p:extLst>
      <p:ext uri="{BB962C8B-B14F-4D97-AF65-F5344CB8AC3E}">
        <p14:creationId xmlns:p14="http://schemas.microsoft.com/office/powerpoint/2010/main" val="17686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artial Circle 94">
            <a:extLst>
              <a:ext uri="{FF2B5EF4-FFF2-40B4-BE49-F238E27FC236}">
                <a16:creationId xmlns:a16="http://schemas.microsoft.com/office/drawing/2014/main" id="{AA6B41E5-189E-46D6-B5A9-DC9DD1009EF7}"/>
              </a:ext>
            </a:extLst>
          </p:cNvPr>
          <p:cNvSpPr/>
          <p:nvPr/>
        </p:nvSpPr>
        <p:spPr>
          <a:xfrm flipH="1">
            <a:off x="7996509" y="5108411"/>
            <a:ext cx="1587288" cy="1587288"/>
          </a:xfrm>
          <a:prstGeom prst="pie">
            <a:avLst>
              <a:gd name="adj1" fmla="val 5377127"/>
              <a:gd name="adj2" fmla="val 1620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B07A7A-4948-4443-B894-ECDBC7B90EAB}"/>
              </a:ext>
            </a:extLst>
          </p:cNvPr>
          <p:cNvSpPr/>
          <p:nvPr/>
        </p:nvSpPr>
        <p:spPr>
          <a:xfrm>
            <a:off x="624525" y="1729818"/>
            <a:ext cx="1958419" cy="3200401"/>
          </a:xfrm>
          <a:prstGeom prst="roundRect">
            <a:avLst>
              <a:gd name="adj" fmla="val 751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5021DB-E33F-4DF8-A4D0-A88565FA5716}"/>
              </a:ext>
            </a:extLst>
          </p:cNvPr>
          <p:cNvSpPr/>
          <p:nvPr/>
        </p:nvSpPr>
        <p:spPr>
          <a:xfrm>
            <a:off x="985493" y="1187777"/>
            <a:ext cx="1236483" cy="123648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8C6450-8CCB-4BAE-BD06-1ECA599F6C8F}"/>
              </a:ext>
            </a:extLst>
          </p:cNvPr>
          <p:cNvSpPr/>
          <p:nvPr/>
        </p:nvSpPr>
        <p:spPr>
          <a:xfrm>
            <a:off x="1061693" y="1263977"/>
            <a:ext cx="1084083" cy="10840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4000" dirty="0">
                <a:latin typeface="+mj-lt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2C7C0-EF56-4691-8CA4-C4D27F1F77E1}"/>
              </a:ext>
            </a:extLst>
          </p:cNvPr>
          <p:cNvSpPr txBox="1"/>
          <p:nvPr/>
        </p:nvSpPr>
        <p:spPr>
          <a:xfrm>
            <a:off x="802617" y="2500460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WHAT WE DID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8D1AE-76E4-4AFC-8589-94DF67A8FE55}"/>
              </a:ext>
            </a:extLst>
          </p:cNvPr>
          <p:cNvSpPr txBox="1"/>
          <p:nvPr/>
        </p:nvSpPr>
        <p:spPr>
          <a:xfrm>
            <a:off x="802615" y="2890101"/>
            <a:ext cx="1602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Details about the change activities we took go here.</a:t>
            </a:r>
          </a:p>
          <a:p>
            <a:endParaRPr lang="en-AU" sz="1200" dirty="0"/>
          </a:p>
          <a:p>
            <a:r>
              <a:rPr lang="en-AU" sz="1200" dirty="0"/>
              <a:t>Details about the change activities we took go here. Details about the change activities we took go here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DB115C-B1DF-4F9C-AF32-8107177C773F}"/>
              </a:ext>
            </a:extLst>
          </p:cNvPr>
          <p:cNvSpPr/>
          <p:nvPr/>
        </p:nvSpPr>
        <p:spPr>
          <a:xfrm>
            <a:off x="2761034" y="1729818"/>
            <a:ext cx="1958419" cy="3200401"/>
          </a:xfrm>
          <a:prstGeom prst="roundRect">
            <a:avLst>
              <a:gd name="adj" fmla="val 751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1D3F91-A40A-4D72-8772-BB8D21200AEE}"/>
              </a:ext>
            </a:extLst>
          </p:cNvPr>
          <p:cNvSpPr/>
          <p:nvPr/>
        </p:nvSpPr>
        <p:spPr>
          <a:xfrm>
            <a:off x="3122002" y="1187777"/>
            <a:ext cx="1236483" cy="123648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CBB595-7FBF-4FA9-B004-5F1BA8743B00}"/>
              </a:ext>
            </a:extLst>
          </p:cNvPr>
          <p:cNvSpPr/>
          <p:nvPr/>
        </p:nvSpPr>
        <p:spPr>
          <a:xfrm>
            <a:off x="3198202" y="1263977"/>
            <a:ext cx="1084083" cy="1084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4000" dirty="0">
                <a:latin typeface="+mj-lt"/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F9F11C-82A3-4B7E-849C-FAE2013CEB54}"/>
              </a:ext>
            </a:extLst>
          </p:cNvPr>
          <p:cNvSpPr txBox="1"/>
          <p:nvPr/>
        </p:nvSpPr>
        <p:spPr>
          <a:xfrm>
            <a:off x="2939126" y="2500460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WHAT WE DID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0D564-77A2-43FA-B1F0-E5A85C2D31ED}"/>
              </a:ext>
            </a:extLst>
          </p:cNvPr>
          <p:cNvSpPr txBox="1"/>
          <p:nvPr/>
        </p:nvSpPr>
        <p:spPr>
          <a:xfrm>
            <a:off x="2939124" y="2890101"/>
            <a:ext cx="1602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Details about the change activities we took go here.</a:t>
            </a:r>
          </a:p>
          <a:p>
            <a:endParaRPr lang="en-AU" sz="1200" dirty="0"/>
          </a:p>
          <a:p>
            <a:r>
              <a:rPr lang="en-AU" sz="1200" dirty="0"/>
              <a:t>Details about the change activities we took go here. Details about the change activities we took go here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72BFA7-45D8-43D0-BBA7-F43D96AAD15D}"/>
              </a:ext>
            </a:extLst>
          </p:cNvPr>
          <p:cNvSpPr/>
          <p:nvPr/>
        </p:nvSpPr>
        <p:spPr>
          <a:xfrm>
            <a:off x="4897543" y="1729818"/>
            <a:ext cx="1958419" cy="3200401"/>
          </a:xfrm>
          <a:prstGeom prst="roundRect">
            <a:avLst>
              <a:gd name="adj" fmla="val 751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788419-1AB3-4FC6-AE8B-48702AF3830B}"/>
              </a:ext>
            </a:extLst>
          </p:cNvPr>
          <p:cNvSpPr/>
          <p:nvPr/>
        </p:nvSpPr>
        <p:spPr>
          <a:xfrm>
            <a:off x="5258511" y="1187777"/>
            <a:ext cx="1236483" cy="123648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94FC76-2649-4A1E-8BFB-5693C1F86A8B}"/>
              </a:ext>
            </a:extLst>
          </p:cNvPr>
          <p:cNvSpPr/>
          <p:nvPr/>
        </p:nvSpPr>
        <p:spPr>
          <a:xfrm>
            <a:off x="5334711" y="1263977"/>
            <a:ext cx="1084083" cy="10840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AU" sz="4000" dirty="0">
                <a:latin typeface="+mj-lt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5971B0-A924-463E-B071-3554514699A4}"/>
              </a:ext>
            </a:extLst>
          </p:cNvPr>
          <p:cNvSpPr txBox="1"/>
          <p:nvPr/>
        </p:nvSpPr>
        <p:spPr>
          <a:xfrm>
            <a:off x="5075635" y="2500460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WHAT WE DID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6D7C5D-B35A-45EC-BDCF-DC1BB7BA2453}"/>
              </a:ext>
            </a:extLst>
          </p:cNvPr>
          <p:cNvSpPr txBox="1"/>
          <p:nvPr/>
        </p:nvSpPr>
        <p:spPr>
          <a:xfrm>
            <a:off x="5075633" y="2890101"/>
            <a:ext cx="1602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Details about the change activities we took go here.</a:t>
            </a:r>
          </a:p>
          <a:p>
            <a:endParaRPr lang="en-AU" sz="1200" dirty="0"/>
          </a:p>
          <a:p>
            <a:r>
              <a:rPr lang="en-AU" sz="1200" dirty="0"/>
              <a:t>Details about the change activities we took go here. Details about the change activities we took go here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D46AF97-8964-438F-A452-A634B35228C0}"/>
              </a:ext>
            </a:extLst>
          </p:cNvPr>
          <p:cNvSpPr/>
          <p:nvPr/>
        </p:nvSpPr>
        <p:spPr>
          <a:xfrm>
            <a:off x="7034052" y="1729818"/>
            <a:ext cx="1958419" cy="3200401"/>
          </a:xfrm>
          <a:prstGeom prst="roundRect">
            <a:avLst>
              <a:gd name="adj" fmla="val 751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69F186-CBBD-41DA-AB74-B760854C1E64}"/>
              </a:ext>
            </a:extLst>
          </p:cNvPr>
          <p:cNvSpPr/>
          <p:nvPr/>
        </p:nvSpPr>
        <p:spPr>
          <a:xfrm>
            <a:off x="7395020" y="1187777"/>
            <a:ext cx="1236483" cy="123648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9CB260-6381-4C57-ABB8-547C9C4D7E83}"/>
              </a:ext>
            </a:extLst>
          </p:cNvPr>
          <p:cNvSpPr/>
          <p:nvPr/>
        </p:nvSpPr>
        <p:spPr>
          <a:xfrm>
            <a:off x="7471220" y="1263977"/>
            <a:ext cx="1084083" cy="1084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AU" sz="4000" dirty="0">
                <a:latin typeface="+mj-lt"/>
              </a:rPr>
              <a:t>04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BB9119-4E99-4FFE-B00F-8AAE19E6E6E7}"/>
              </a:ext>
            </a:extLst>
          </p:cNvPr>
          <p:cNvSpPr txBox="1"/>
          <p:nvPr/>
        </p:nvSpPr>
        <p:spPr>
          <a:xfrm>
            <a:off x="7212144" y="2500460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WHAT WE DID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778775-87C0-4351-9E5D-48E3E3DFF3B7}"/>
              </a:ext>
            </a:extLst>
          </p:cNvPr>
          <p:cNvSpPr txBox="1"/>
          <p:nvPr/>
        </p:nvSpPr>
        <p:spPr>
          <a:xfrm>
            <a:off x="7212142" y="2890101"/>
            <a:ext cx="1602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Details about the change activities we took go here.</a:t>
            </a:r>
          </a:p>
          <a:p>
            <a:endParaRPr lang="en-AU" sz="1200" dirty="0"/>
          </a:p>
          <a:p>
            <a:r>
              <a:rPr lang="en-AU" sz="1200" dirty="0"/>
              <a:t>Details about the change activities we took go here. Details about the change activities we took go here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3CDA7F-6A2B-425C-A3FA-83BD0A37A8A0}"/>
              </a:ext>
            </a:extLst>
          </p:cNvPr>
          <p:cNvGrpSpPr/>
          <p:nvPr/>
        </p:nvGrpSpPr>
        <p:grpSpPr>
          <a:xfrm>
            <a:off x="9304503" y="1806018"/>
            <a:ext cx="2499191" cy="927362"/>
            <a:chOff x="9304503" y="1806018"/>
            <a:chExt cx="2499191" cy="9273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3E4742C-7869-4ABA-96EF-DA77212C6175}"/>
                </a:ext>
              </a:extLst>
            </p:cNvPr>
            <p:cNvGrpSpPr/>
            <p:nvPr/>
          </p:nvGrpSpPr>
          <p:grpSpPr>
            <a:xfrm>
              <a:off x="9304503" y="2023564"/>
              <a:ext cx="770642" cy="709816"/>
              <a:chOff x="9970024" y="1751212"/>
              <a:chExt cx="1236483" cy="1138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C13EE69-F367-4BAD-88A8-D280483D76E4}"/>
                  </a:ext>
                </a:extLst>
              </p:cNvPr>
              <p:cNvSpPr/>
              <p:nvPr/>
            </p:nvSpPr>
            <p:spPr>
              <a:xfrm>
                <a:off x="9970024" y="1751212"/>
                <a:ext cx="1236483" cy="1138889"/>
              </a:xfrm>
              <a:prstGeom prst="roundRect">
                <a:avLst>
                  <a:gd name="adj" fmla="val 1982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4CAD695-34D8-4681-AFDA-473E443F9AFC}"/>
                  </a:ext>
                </a:extLst>
              </p:cNvPr>
              <p:cNvSpPr/>
              <p:nvPr/>
            </p:nvSpPr>
            <p:spPr>
              <a:xfrm>
                <a:off x="10046224" y="1841160"/>
                <a:ext cx="1084083" cy="972741"/>
              </a:xfrm>
              <a:prstGeom prst="roundRect">
                <a:avLst>
                  <a:gd name="adj" fmla="val 500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AU" sz="2400" b="1" dirty="0"/>
                  <a:t>04</a:t>
                </a:r>
                <a:br>
                  <a:rPr lang="en-AU" sz="2400" dirty="0"/>
                </a:br>
                <a:r>
                  <a:rPr lang="en-AU" sz="900" dirty="0"/>
                  <a:t>AUGUST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298FBCF-F9D0-4377-9867-C32C45354EC5}"/>
                </a:ext>
              </a:extLst>
            </p:cNvPr>
            <p:cNvSpPr/>
            <p:nvPr/>
          </p:nvSpPr>
          <p:spPr>
            <a:xfrm>
              <a:off x="9304503" y="1893345"/>
              <a:ext cx="770642" cy="130219"/>
            </a:xfrm>
            <a:prstGeom prst="roundRect">
              <a:avLst>
                <a:gd name="adj" fmla="val 4866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CFFFA62-8C39-4E9B-80E4-1B3A4B92A76C}"/>
                </a:ext>
              </a:extLst>
            </p:cNvPr>
            <p:cNvSpPr/>
            <p:nvPr/>
          </p:nvSpPr>
          <p:spPr>
            <a:xfrm>
              <a:off x="9365824" y="1921523"/>
              <a:ext cx="648000" cy="80213"/>
            </a:xfrm>
            <a:prstGeom prst="roundRect">
              <a:avLst>
                <a:gd name="adj" fmla="val 500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4AF5E50-D40E-4FE9-A134-D3D0CB8FB09A}"/>
                </a:ext>
              </a:extLst>
            </p:cNvPr>
            <p:cNvSpPr/>
            <p:nvPr/>
          </p:nvSpPr>
          <p:spPr>
            <a:xfrm rot="16200000">
              <a:off x="9440798" y="1863464"/>
              <a:ext cx="117271" cy="55384"/>
            </a:xfrm>
            <a:prstGeom prst="roundRect">
              <a:avLst>
                <a:gd name="adj" fmla="val 4832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6D63E83-FF62-42E3-BF63-9BB0B939EB0A}"/>
                </a:ext>
              </a:extLst>
            </p:cNvPr>
            <p:cNvSpPr/>
            <p:nvPr/>
          </p:nvSpPr>
          <p:spPr>
            <a:xfrm rot="16200000">
              <a:off x="9845612" y="1858058"/>
              <a:ext cx="117271" cy="55384"/>
            </a:xfrm>
            <a:prstGeom prst="roundRect">
              <a:avLst>
                <a:gd name="adj" fmla="val 4832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E1CD88-CA72-4661-8A9B-D629B0E9EAA9}"/>
                </a:ext>
              </a:extLst>
            </p:cNvPr>
            <p:cNvSpPr txBox="1"/>
            <p:nvPr/>
          </p:nvSpPr>
          <p:spPr>
            <a:xfrm>
              <a:off x="10107139" y="1806018"/>
              <a:ext cx="1696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/>
                <a:t>PLANNED ACTIVITY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EDADD9-E11D-4837-9FA8-CC246B68AFAA}"/>
                </a:ext>
              </a:extLst>
            </p:cNvPr>
            <p:cNvSpPr txBox="1"/>
            <p:nvPr/>
          </p:nvSpPr>
          <p:spPr>
            <a:xfrm>
              <a:off x="10107139" y="2023564"/>
              <a:ext cx="16022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Details about the activities plan to do here.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51CA06-80A1-42D6-B8B1-AA59EF9B70BB}"/>
              </a:ext>
            </a:extLst>
          </p:cNvPr>
          <p:cNvGrpSpPr/>
          <p:nvPr/>
        </p:nvGrpSpPr>
        <p:grpSpPr>
          <a:xfrm>
            <a:off x="9315142" y="2849046"/>
            <a:ext cx="2499191" cy="927362"/>
            <a:chOff x="9304503" y="1806018"/>
            <a:chExt cx="2499191" cy="92736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17225B7-060C-4D85-A67B-78FE36081B1D}"/>
                </a:ext>
              </a:extLst>
            </p:cNvPr>
            <p:cNvGrpSpPr/>
            <p:nvPr/>
          </p:nvGrpSpPr>
          <p:grpSpPr>
            <a:xfrm>
              <a:off x="9304503" y="2023564"/>
              <a:ext cx="770642" cy="709816"/>
              <a:chOff x="9970024" y="1751212"/>
              <a:chExt cx="1236483" cy="1138889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2BF545F-8425-4834-AB17-D22524240341}"/>
                  </a:ext>
                </a:extLst>
              </p:cNvPr>
              <p:cNvSpPr/>
              <p:nvPr/>
            </p:nvSpPr>
            <p:spPr>
              <a:xfrm>
                <a:off x="9970024" y="1751212"/>
                <a:ext cx="1236483" cy="1138889"/>
              </a:xfrm>
              <a:prstGeom prst="roundRect">
                <a:avLst>
                  <a:gd name="adj" fmla="val 1982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09FA3A0-F886-4B0E-80E5-759847E916AA}"/>
                  </a:ext>
                </a:extLst>
              </p:cNvPr>
              <p:cNvSpPr/>
              <p:nvPr/>
            </p:nvSpPr>
            <p:spPr>
              <a:xfrm>
                <a:off x="10046224" y="1841160"/>
                <a:ext cx="1084083" cy="972741"/>
              </a:xfrm>
              <a:prstGeom prst="roundRect">
                <a:avLst>
                  <a:gd name="adj" fmla="val 500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AU" sz="2400" b="1" dirty="0"/>
                  <a:t>04</a:t>
                </a:r>
                <a:br>
                  <a:rPr lang="en-AU" sz="2400" dirty="0"/>
                </a:br>
                <a:r>
                  <a:rPr lang="en-AU" sz="900" dirty="0"/>
                  <a:t>AUGUST</a:t>
                </a:r>
              </a:p>
            </p:txBody>
          </p:sp>
        </p:grp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9D5724B-65BD-4995-9B8D-F55D831D6BF1}"/>
                </a:ext>
              </a:extLst>
            </p:cNvPr>
            <p:cNvSpPr/>
            <p:nvPr/>
          </p:nvSpPr>
          <p:spPr>
            <a:xfrm>
              <a:off x="9304503" y="1893345"/>
              <a:ext cx="770642" cy="130219"/>
            </a:xfrm>
            <a:prstGeom prst="roundRect">
              <a:avLst>
                <a:gd name="adj" fmla="val 4866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D5D514B-6128-4D1D-8CD0-F6360AC0C1EA}"/>
                </a:ext>
              </a:extLst>
            </p:cNvPr>
            <p:cNvSpPr/>
            <p:nvPr/>
          </p:nvSpPr>
          <p:spPr>
            <a:xfrm>
              <a:off x="9365824" y="1921523"/>
              <a:ext cx="648000" cy="80213"/>
            </a:xfrm>
            <a:prstGeom prst="roundRect">
              <a:avLst>
                <a:gd name="adj" fmla="val 500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A804161-E36C-4D4A-B137-0C3C28184F66}"/>
                </a:ext>
              </a:extLst>
            </p:cNvPr>
            <p:cNvSpPr/>
            <p:nvPr/>
          </p:nvSpPr>
          <p:spPr>
            <a:xfrm rot="16200000">
              <a:off x="9440798" y="1863464"/>
              <a:ext cx="117271" cy="55384"/>
            </a:xfrm>
            <a:prstGeom prst="roundRect">
              <a:avLst>
                <a:gd name="adj" fmla="val 4832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44A35BF-EC3F-4D3C-9F48-0650A90B32D4}"/>
                </a:ext>
              </a:extLst>
            </p:cNvPr>
            <p:cNvSpPr/>
            <p:nvPr/>
          </p:nvSpPr>
          <p:spPr>
            <a:xfrm rot="16200000">
              <a:off x="9845612" y="1858058"/>
              <a:ext cx="117271" cy="55384"/>
            </a:xfrm>
            <a:prstGeom prst="roundRect">
              <a:avLst>
                <a:gd name="adj" fmla="val 4832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317A22-8874-4BCB-A0D2-D4A701507710}"/>
                </a:ext>
              </a:extLst>
            </p:cNvPr>
            <p:cNvSpPr txBox="1"/>
            <p:nvPr/>
          </p:nvSpPr>
          <p:spPr>
            <a:xfrm>
              <a:off x="10107139" y="1806018"/>
              <a:ext cx="1696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/>
                <a:t>PLANNED ACTIVITY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343FF1-C263-4060-9AA3-C4ABA4FC7061}"/>
                </a:ext>
              </a:extLst>
            </p:cNvPr>
            <p:cNvSpPr txBox="1"/>
            <p:nvPr/>
          </p:nvSpPr>
          <p:spPr>
            <a:xfrm>
              <a:off x="10107139" y="2023564"/>
              <a:ext cx="16022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Details about the activities plan to do here.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8B7A29C-77E6-4ABD-8051-A54BEA4C4B54}"/>
              </a:ext>
            </a:extLst>
          </p:cNvPr>
          <p:cNvGrpSpPr/>
          <p:nvPr/>
        </p:nvGrpSpPr>
        <p:grpSpPr>
          <a:xfrm>
            <a:off x="9319305" y="4077143"/>
            <a:ext cx="770642" cy="709816"/>
            <a:chOff x="9970024" y="1751212"/>
            <a:chExt cx="1236483" cy="1138889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5D2920A-5CC1-4585-9C13-53768FAC8231}"/>
                </a:ext>
              </a:extLst>
            </p:cNvPr>
            <p:cNvSpPr/>
            <p:nvPr/>
          </p:nvSpPr>
          <p:spPr>
            <a:xfrm>
              <a:off x="9970024" y="1751212"/>
              <a:ext cx="1236483" cy="1138889"/>
            </a:xfrm>
            <a:prstGeom prst="roundRect">
              <a:avLst>
                <a:gd name="adj" fmla="val 1982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AU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FB42C19-E2D0-4507-B7AC-7DB85F23F690}"/>
                </a:ext>
              </a:extLst>
            </p:cNvPr>
            <p:cNvSpPr/>
            <p:nvPr/>
          </p:nvSpPr>
          <p:spPr>
            <a:xfrm>
              <a:off x="10046224" y="1841160"/>
              <a:ext cx="1084083" cy="972741"/>
            </a:xfrm>
            <a:prstGeom prst="roundRect">
              <a:avLst>
                <a:gd name="adj" fmla="val 500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</a:pPr>
              <a:r>
                <a:rPr lang="en-AU" sz="2400" b="1" dirty="0"/>
                <a:t>04</a:t>
              </a:r>
              <a:br>
                <a:rPr lang="en-AU" sz="2400" dirty="0"/>
              </a:br>
              <a:r>
                <a:rPr lang="en-AU" sz="900" dirty="0"/>
                <a:t>AUGUST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AA52623-82B2-4002-8F89-804653236C32}"/>
              </a:ext>
            </a:extLst>
          </p:cNvPr>
          <p:cNvSpPr/>
          <p:nvPr/>
        </p:nvSpPr>
        <p:spPr>
          <a:xfrm>
            <a:off x="9319305" y="3946924"/>
            <a:ext cx="770642" cy="130219"/>
          </a:xfrm>
          <a:prstGeom prst="roundRect">
            <a:avLst>
              <a:gd name="adj" fmla="val 4866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5C93B59-DCC2-4AF6-A585-EB564CEB646A}"/>
              </a:ext>
            </a:extLst>
          </p:cNvPr>
          <p:cNvSpPr/>
          <p:nvPr/>
        </p:nvSpPr>
        <p:spPr>
          <a:xfrm>
            <a:off x="9380626" y="3975102"/>
            <a:ext cx="648000" cy="80213"/>
          </a:xfrm>
          <a:prstGeom prst="roundRect">
            <a:avLst>
              <a:gd name="adj" fmla="val 5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AU" sz="24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4A947D8-E9B6-4ABC-A390-8E180101153A}"/>
              </a:ext>
            </a:extLst>
          </p:cNvPr>
          <p:cNvSpPr/>
          <p:nvPr/>
        </p:nvSpPr>
        <p:spPr>
          <a:xfrm rot="16200000">
            <a:off x="9455600" y="3917043"/>
            <a:ext cx="117271" cy="55384"/>
          </a:xfrm>
          <a:prstGeom prst="roundRect">
            <a:avLst>
              <a:gd name="adj" fmla="val 4832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2A8D8C5-FF21-4208-9075-006258C05A01}"/>
              </a:ext>
            </a:extLst>
          </p:cNvPr>
          <p:cNvSpPr/>
          <p:nvPr/>
        </p:nvSpPr>
        <p:spPr>
          <a:xfrm rot="16200000">
            <a:off x="9860414" y="3911637"/>
            <a:ext cx="117271" cy="55384"/>
          </a:xfrm>
          <a:prstGeom prst="roundRect">
            <a:avLst>
              <a:gd name="adj" fmla="val 4832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2BE633-50D8-483D-9BBB-4B9D3732AE9B}"/>
              </a:ext>
            </a:extLst>
          </p:cNvPr>
          <p:cNvSpPr txBox="1"/>
          <p:nvPr/>
        </p:nvSpPr>
        <p:spPr>
          <a:xfrm>
            <a:off x="10121941" y="3859597"/>
            <a:ext cx="1696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PLANNED ACTIVITY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87E57D-B314-46C4-9CD6-A79A0546B29E}"/>
              </a:ext>
            </a:extLst>
          </p:cNvPr>
          <p:cNvSpPr txBox="1"/>
          <p:nvPr/>
        </p:nvSpPr>
        <p:spPr>
          <a:xfrm>
            <a:off x="10121941" y="4077143"/>
            <a:ext cx="160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Details about the activities plan to do here.</a:t>
            </a:r>
          </a:p>
        </p:txBody>
      </p:sp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990730C5-2D14-4E12-827E-65C0E7692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500" y="5243661"/>
            <a:ext cx="709464" cy="709464"/>
          </a:xfrm>
          <a:prstGeom prst="rect">
            <a:avLst/>
          </a:prstGeom>
        </p:spPr>
      </p:pic>
      <p:pic>
        <p:nvPicPr>
          <p:cNvPr id="66" name="Graphic 65" descr="Man with solid fill">
            <a:extLst>
              <a:ext uri="{FF2B5EF4-FFF2-40B4-BE49-F238E27FC236}">
                <a16:creationId xmlns:a16="http://schemas.microsoft.com/office/drawing/2014/main" id="{9D17DE7F-779C-49D3-8750-634BA7BD5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413" y="5243661"/>
            <a:ext cx="709464" cy="709464"/>
          </a:xfrm>
          <a:prstGeom prst="rect">
            <a:avLst/>
          </a:prstGeom>
        </p:spPr>
      </p:pic>
      <p:pic>
        <p:nvPicPr>
          <p:cNvPr id="67" name="Graphic 66" descr="Man with solid fill">
            <a:extLst>
              <a:ext uri="{FF2B5EF4-FFF2-40B4-BE49-F238E27FC236}">
                <a16:creationId xmlns:a16="http://schemas.microsoft.com/office/drawing/2014/main" id="{38A9D907-F4B8-44FA-AF54-6A3717BE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8587" y="5243661"/>
            <a:ext cx="709464" cy="709464"/>
          </a:xfrm>
          <a:prstGeom prst="rect">
            <a:avLst/>
          </a:prstGeom>
        </p:spPr>
      </p:pic>
      <p:pic>
        <p:nvPicPr>
          <p:cNvPr id="68" name="Graphic 67" descr="Man with solid fill">
            <a:extLst>
              <a:ext uri="{FF2B5EF4-FFF2-40B4-BE49-F238E27FC236}">
                <a16:creationId xmlns:a16="http://schemas.microsoft.com/office/drawing/2014/main" id="{05CA4A45-0EFE-4064-9950-D475EA038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8674" y="5243661"/>
            <a:ext cx="709464" cy="709464"/>
          </a:xfrm>
          <a:prstGeom prst="rect">
            <a:avLst/>
          </a:prstGeom>
        </p:spPr>
      </p:pic>
      <p:pic>
        <p:nvPicPr>
          <p:cNvPr id="69" name="Graphic 68" descr="Man with solid fill">
            <a:extLst>
              <a:ext uri="{FF2B5EF4-FFF2-40B4-BE49-F238E27FC236}">
                <a16:creationId xmlns:a16="http://schemas.microsoft.com/office/drawing/2014/main" id="{A1A58136-A44B-4F95-A0AB-26D96D3A1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8761" y="5243661"/>
            <a:ext cx="709464" cy="709464"/>
          </a:xfrm>
          <a:prstGeom prst="rect">
            <a:avLst/>
          </a:prstGeom>
        </p:spPr>
      </p:pic>
      <p:pic>
        <p:nvPicPr>
          <p:cNvPr id="70" name="Graphic 69" descr="Man with solid fill">
            <a:extLst>
              <a:ext uri="{FF2B5EF4-FFF2-40B4-BE49-F238E27FC236}">
                <a16:creationId xmlns:a16="http://schemas.microsoft.com/office/drawing/2014/main" id="{EFD3527F-CFE2-4FCF-B8CF-187EEA2D4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8848" y="5243661"/>
            <a:ext cx="709464" cy="709464"/>
          </a:xfrm>
          <a:prstGeom prst="rect">
            <a:avLst/>
          </a:prstGeom>
        </p:spPr>
      </p:pic>
      <p:pic>
        <p:nvPicPr>
          <p:cNvPr id="71" name="Graphic 70" descr="Man with solid fill">
            <a:extLst>
              <a:ext uri="{FF2B5EF4-FFF2-40B4-BE49-F238E27FC236}">
                <a16:creationId xmlns:a16="http://schemas.microsoft.com/office/drawing/2014/main" id="{89CB20B3-730D-4F19-A52D-49451748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8935" y="5243661"/>
            <a:ext cx="709464" cy="709464"/>
          </a:xfrm>
          <a:prstGeom prst="rect">
            <a:avLst/>
          </a:prstGeom>
        </p:spPr>
      </p:pic>
      <p:pic>
        <p:nvPicPr>
          <p:cNvPr id="72" name="Graphic 71" descr="Man with solid fill">
            <a:extLst>
              <a:ext uri="{FF2B5EF4-FFF2-40B4-BE49-F238E27FC236}">
                <a16:creationId xmlns:a16="http://schemas.microsoft.com/office/drawing/2014/main" id="{093C4337-3FAE-48D3-A528-A3EEA687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022" y="5243661"/>
            <a:ext cx="709464" cy="709464"/>
          </a:xfrm>
          <a:prstGeom prst="rect">
            <a:avLst/>
          </a:prstGeom>
        </p:spPr>
      </p:pic>
      <p:pic>
        <p:nvPicPr>
          <p:cNvPr id="73" name="Graphic 72" descr="Man with solid fill">
            <a:extLst>
              <a:ext uri="{FF2B5EF4-FFF2-40B4-BE49-F238E27FC236}">
                <a16:creationId xmlns:a16="http://schemas.microsoft.com/office/drawing/2014/main" id="{2021788E-B215-4AE7-9CB1-6DDD33476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109" y="5243661"/>
            <a:ext cx="709464" cy="709464"/>
          </a:xfrm>
          <a:prstGeom prst="rect">
            <a:avLst/>
          </a:prstGeom>
        </p:spPr>
      </p:pic>
      <p:pic>
        <p:nvPicPr>
          <p:cNvPr id="74" name="Graphic 73" descr="Man with solid fill">
            <a:extLst>
              <a:ext uri="{FF2B5EF4-FFF2-40B4-BE49-F238E27FC236}">
                <a16:creationId xmlns:a16="http://schemas.microsoft.com/office/drawing/2014/main" id="{3425D58E-A8D8-40D3-9765-4507E6130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9196" y="5243661"/>
            <a:ext cx="709464" cy="709464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591C9C6-94B6-479A-9B0A-CC5BA36B275D}"/>
              </a:ext>
            </a:extLst>
          </p:cNvPr>
          <p:cNvSpPr/>
          <p:nvPr/>
        </p:nvSpPr>
        <p:spPr>
          <a:xfrm>
            <a:off x="624525" y="6034874"/>
            <a:ext cx="1067115" cy="586906"/>
          </a:xfrm>
          <a:prstGeom prst="roundRect">
            <a:avLst>
              <a:gd name="adj" fmla="val 89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AU" sz="3200" dirty="0">
                <a:latin typeface="+mj-lt"/>
              </a:rPr>
              <a:t>7/10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1B111D-0D0E-4E68-B140-DFD6BB1322B5}"/>
              </a:ext>
            </a:extLst>
          </p:cNvPr>
          <p:cNvSpPr txBox="1"/>
          <p:nvPr/>
        </p:nvSpPr>
        <p:spPr>
          <a:xfrm>
            <a:off x="1691640" y="6034874"/>
            <a:ext cx="330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Some type of success metric. Who turned up, what percentage of the audience have you engaged? What was the feedback?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1AC6563-7269-4E6E-8E61-47916660EB1E}"/>
              </a:ext>
            </a:extLst>
          </p:cNvPr>
          <p:cNvGrpSpPr/>
          <p:nvPr/>
        </p:nvGrpSpPr>
        <p:grpSpPr>
          <a:xfrm>
            <a:off x="5009370" y="5113349"/>
            <a:ext cx="2694864" cy="676259"/>
            <a:chOff x="5258511" y="5215771"/>
            <a:chExt cx="2694864" cy="72186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311CDB4-1A64-41D2-B1DA-D558EB1A1C9D}"/>
                </a:ext>
              </a:extLst>
            </p:cNvPr>
            <p:cNvGrpSpPr/>
            <p:nvPr/>
          </p:nvGrpSpPr>
          <p:grpSpPr>
            <a:xfrm>
              <a:off x="5258511" y="5227819"/>
              <a:ext cx="2694864" cy="709816"/>
              <a:chOff x="9970024" y="1751212"/>
              <a:chExt cx="4323867" cy="1138889"/>
            </a:xfrm>
          </p:grpSpPr>
          <p:sp>
            <p:nvSpPr>
              <p:cNvPr id="78" name="Speech Bubble: Rectangle 77">
                <a:extLst>
                  <a:ext uri="{FF2B5EF4-FFF2-40B4-BE49-F238E27FC236}">
                    <a16:creationId xmlns:a16="http://schemas.microsoft.com/office/drawing/2014/main" id="{6DD4FCD1-5D61-4177-BB3B-E53DFC96F8E0}"/>
                  </a:ext>
                </a:extLst>
              </p:cNvPr>
              <p:cNvSpPr/>
              <p:nvPr/>
            </p:nvSpPr>
            <p:spPr>
              <a:xfrm>
                <a:off x="9970024" y="1751212"/>
                <a:ext cx="4323867" cy="1138889"/>
              </a:xfrm>
              <a:prstGeom prst="wedgeRectCallout">
                <a:avLst>
                  <a:gd name="adj1" fmla="val 56455"/>
                  <a:gd name="adj2" fmla="val -1962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4E06BE28-937C-40B5-ABF2-049FF3442287}"/>
                  </a:ext>
                </a:extLst>
              </p:cNvPr>
              <p:cNvSpPr/>
              <p:nvPr/>
            </p:nvSpPr>
            <p:spPr>
              <a:xfrm>
                <a:off x="13084874" y="1911143"/>
                <a:ext cx="1084083" cy="870881"/>
              </a:xfrm>
              <a:prstGeom prst="roundRect">
                <a:avLst>
                  <a:gd name="adj" fmla="val 500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Bef>
                    <a:spcPts val="2400"/>
                  </a:spcBef>
                </a:pPr>
                <a:endParaRPr lang="en-AU" sz="1200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86C2F5E-D7DD-475A-9625-F895C660803E}"/>
                </a:ext>
              </a:extLst>
            </p:cNvPr>
            <p:cNvSpPr txBox="1"/>
            <p:nvPr/>
          </p:nvSpPr>
          <p:spPr>
            <a:xfrm>
              <a:off x="5322498" y="5215771"/>
              <a:ext cx="183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A nice quote from some of your impacted stakeholders or sponsor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890D2B4-5788-4CBB-B600-3E309B495C6E}"/>
              </a:ext>
            </a:extLst>
          </p:cNvPr>
          <p:cNvGrpSpPr/>
          <p:nvPr/>
        </p:nvGrpSpPr>
        <p:grpSpPr>
          <a:xfrm>
            <a:off x="5025865" y="5895301"/>
            <a:ext cx="2694864" cy="671649"/>
            <a:chOff x="5258511" y="5220692"/>
            <a:chExt cx="2694864" cy="71694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7477D12-3F38-47E6-982F-F25874E36777}"/>
                </a:ext>
              </a:extLst>
            </p:cNvPr>
            <p:cNvGrpSpPr/>
            <p:nvPr/>
          </p:nvGrpSpPr>
          <p:grpSpPr>
            <a:xfrm>
              <a:off x="5258511" y="5227819"/>
              <a:ext cx="2694864" cy="709816"/>
              <a:chOff x="9970024" y="1751212"/>
              <a:chExt cx="4323867" cy="1138889"/>
            </a:xfrm>
          </p:grpSpPr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DACDA53D-104B-4014-802E-7FDF1063E985}"/>
                  </a:ext>
                </a:extLst>
              </p:cNvPr>
              <p:cNvSpPr/>
              <p:nvPr/>
            </p:nvSpPr>
            <p:spPr>
              <a:xfrm>
                <a:off x="9970024" y="1751212"/>
                <a:ext cx="4323867" cy="1138889"/>
              </a:xfrm>
              <a:prstGeom prst="wedgeRectCallout">
                <a:avLst>
                  <a:gd name="adj1" fmla="val -57592"/>
                  <a:gd name="adj2" fmla="val -1580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2BBFA58-C426-4291-92B4-96D5A744F30D}"/>
                  </a:ext>
                </a:extLst>
              </p:cNvPr>
              <p:cNvSpPr/>
              <p:nvPr/>
            </p:nvSpPr>
            <p:spPr>
              <a:xfrm>
                <a:off x="10046224" y="1906412"/>
                <a:ext cx="1084083" cy="870881"/>
              </a:xfrm>
              <a:prstGeom prst="roundRect">
                <a:avLst>
                  <a:gd name="adj" fmla="val 500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>
                  <a:spcBef>
                    <a:spcPts val="2400"/>
                  </a:spcBef>
                </a:pPr>
                <a:endParaRPr lang="en-AU" sz="1200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C8C7BB-679D-4080-B38B-D1D7359499C6}"/>
                </a:ext>
              </a:extLst>
            </p:cNvPr>
            <p:cNvSpPr txBox="1"/>
            <p:nvPr/>
          </p:nvSpPr>
          <p:spPr>
            <a:xfrm>
              <a:off x="6051388" y="5220692"/>
              <a:ext cx="183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A nice quote from some of your impacted stakeholders or sponsor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1911C7BF-B1B6-46A2-B267-90FEDA93F7AB}"/>
              </a:ext>
            </a:extLst>
          </p:cNvPr>
          <p:cNvSpPr txBox="1"/>
          <p:nvPr/>
        </p:nvSpPr>
        <p:spPr>
          <a:xfrm>
            <a:off x="5199541" y="594360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0D39B7-3073-4F09-BC2C-1AD0920FDE4D}"/>
              </a:ext>
            </a:extLst>
          </p:cNvPr>
          <p:cNvSpPr txBox="1"/>
          <p:nvPr/>
        </p:nvSpPr>
        <p:spPr>
          <a:xfrm>
            <a:off x="7043043" y="518336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CA53D62-1456-4F10-90FB-95632D21C9F8}"/>
              </a:ext>
            </a:extLst>
          </p:cNvPr>
          <p:cNvSpPr/>
          <p:nvPr/>
        </p:nvSpPr>
        <p:spPr>
          <a:xfrm flipH="1">
            <a:off x="8146499" y="5258401"/>
            <a:ext cx="1287308" cy="12873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C333720-07D7-4888-8A4A-666478B19AEC}"/>
              </a:ext>
            </a:extLst>
          </p:cNvPr>
          <p:cNvSpPr/>
          <p:nvPr/>
        </p:nvSpPr>
        <p:spPr>
          <a:xfrm flipH="1">
            <a:off x="9923063" y="5047706"/>
            <a:ext cx="607607" cy="6076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374ADD6-64B2-454A-8DF3-4618D15B8D8D}"/>
              </a:ext>
            </a:extLst>
          </p:cNvPr>
          <p:cNvSpPr/>
          <p:nvPr/>
        </p:nvSpPr>
        <p:spPr>
          <a:xfrm flipH="1">
            <a:off x="9923062" y="5952803"/>
            <a:ext cx="607607" cy="6076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18E596-2AE9-45A5-AB90-EE03049B1634}"/>
              </a:ext>
            </a:extLst>
          </p:cNvPr>
          <p:cNvSpPr txBox="1"/>
          <p:nvPr/>
        </p:nvSpPr>
        <p:spPr>
          <a:xfrm>
            <a:off x="10582383" y="5014973"/>
            <a:ext cx="160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Is there anything that might not go to plan, call it out here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503CFAF-168F-4B85-BB90-4C92FD05B213}"/>
              </a:ext>
            </a:extLst>
          </p:cNvPr>
          <p:cNvSpPr/>
          <p:nvPr/>
        </p:nvSpPr>
        <p:spPr>
          <a:xfrm flipH="1">
            <a:off x="9454218" y="5585701"/>
            <a:ext cx="203907" cy="2039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199DA59-9753-4ED4-8BBA-ADA14403203C}"/>
              </a:ext>
            </a:extLst>
          </p:cNvPr>
          <p:cNvSpPr/>
          <p:nvPr/>
        </p:nvSpPr>
        <p:spPr>
          <a:xfrm flipH="1">
            <a:off x="9485521" y="5863839"/>
            <a:ext cx="203907" cy="2039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8B947215-902B-4AAF-A3C9-EA6FA55F39E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7666" y="5420774"/>
            <a:ext cx="664973" cy="66497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C0A557B-953D-4ABA-8DD9-22653426E22B}"/>
              </a:ext>
            </a:extLst>
          </p:cNvPr>
          <p:cNvSpPr txBox="1"/>
          <p:nvPr/>
        </p:nvSpPr>
        <p:spPr>
          <a:xfrm>
            <a:off x="8490230" y="6110050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RISKS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274CB66-534B-4373-B713-3C1C32C34FB1}"/>
              </a:ext>
            </a:extLst>
          </p:cNvPr>
          <p:cNvSpPr txBox="1"/>
          <p:nvPr/>
        </p:nvSpPr>
        <p:spPr>
          <a:xfrm>
            <a:off x="10582383" y="5952803"/>
            <a:ext cx="160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Is there anything that might not go to plan, call it out here</a:t>
            </a: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1BBDC66E-1CDB-4005-925C-263E9F1AD3A8}"/>
              </a:ext>
            </a:extLst>
          </p:cNvPr>
          <p:cNvCxnSpPr>
            <a:stCxn id="100" idx="2"/>
            <a:endCxn id="96" idx="6"/>
          </p:cNvCxnSpPr>
          <p:nvPr/>
        </p:nvCxnSpPr>
        <p:spPr>
          <a:xfrm flipV="1">
            <a:off x="9658125" y="5351510"/>
            <a:ext cx="264938" cy="336145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C7C8CC19-E011-4909-A3B5-56610B4F18F4}"/>
              </a:ext>
            </a:extLst>
          </p:cNvPr>
          <p:cNvCxnSpPr>
            <a:stCxn id="101" idx="2"/>
            <a:endCxn id="97" idx="6"/>
          </p:cNvCxnSpPr>
          <p:nvPr/>
        </p:nvCxnSpPr>
        <p:spPr>
          <a:xfrm>
            <a:off x="9689428" y="5965793"/>
            <a:ext cx="233634" cy="290814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F4F2DB3-05EA-482C-9825-0DFE213D942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24761" y="5143687"/>
            <a:ext cx="433633" cy="433633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6B57CDB9-2A0D-47D8-B6A0-DBBFEA4B572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34414" y="6024836"/>
            <a:ext cx="400225" cy="40022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A8073DE-3680-46E4-B8B8-EE4597D0850D}"/>
              </a:ext>
            </a:extLst>
          </p:cNvPr>
          <p:cNvSpPr txBox="1"/>
          <p:nvPr/>
        </p:nvSpPr>
        <p:spPr>
          <a:xfrm>
            <a:off x="522206" y="486377"/>
            <a:ext cx="7209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PROGRAM PROGRESS UPDATE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EFA09FE-2F39-4D8F-A7A1-7EDB511DBF25}"/>
              </a:ext>
            </a:extLst>
          </p:cNvPr>
          <p:cNvSpPr txBox="1"/>
          <p:nvPr/>
        </p:nvSpPr>
        <p:spPr>
          <a:xfrm>
            <a:off x="657864" y="176795"/>
            <a:ext cx="160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50000"/>
                  </a:schemeClr>
                </a:solidFill>
              </a:rPr>
              <a:t>DATE UP HERE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2C8707E-8D63-4282-B129-7D082A0CAFC3}"/>
              </a:ext>
            </a:extLst>
          </p:cNvPr>
          <p:cNvSpPr/>
          <p:nvPr/>
        </p:nvSpPr>
        <p:spPr>
          <a:xfrm>
            <a:off x="9122639" y="405726"/>
            <a:ext cx="2691694" cy="947545"/>
          </a:xfrm>
          <a:prstGeom prst="roundRect">
            <a:avLst>
              <a:gd name="adj" fmla="val 89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AU" sz="1400" dirty="0"/>
              <a:t>Any important high level message could go on here – on track – on budget etc</a:t>
            </a:r>
          </a:p>
        </p:txBody>
      </p:sp>
    </p:spTree>
    <p:extLst>
      <p:ext uri="{BB962C8B-B14F-4D97-AF65-F5344CB8AC3E}">
        <p14:creationId xmlns:p14="http://schemas.microsoft.com/office/powerpoint/2010/main" val="2678257568"/>
      </p:ext>
    </p:extLst>
  </p:cSld>
  <p:clrMapOvr>
    <a:masterClrMapping/>
  </p:clrMapOvr>
</p:sld>
</file>

<file path=ppt/theme/theme1.xml><?xml version="1.0" encoding="utf-8"?>
<a:theme xmlns:a="http://schemas.openxmlformats.org/drawingml/2006/main" name="ChangePlaN">
  <a:themeElements>
    <a:clrScheme name="Custom 13">
      <a:dk1>
        <a:srgbClr val="313233"/>
      </a:dk1>
      <a:lt1>
        <a:sysClr val="window" lastClr="FFFFFF"/>
      </a:lt1>
      <a:dk2>
        <a:srgbClr val="636466"/>
      </a:dk2>
      <a:lt2>
        <a:srgbClr val="E7E6E6"/>
      </a:lt2>
      <a:accent1>
        <a:srgbClr val="162697"/>
      </a:accent1>
      <a:accent2>
        <a:srgbClr val="21B5AA"/>
      </a:accent2>
      <a:accent3>
        <a:srgbClr val="3981EE"/>
      </a:accent3>
      <a:accent4>
        <a:srgbClr val="92BA3C"/>
      </a:accent4>
      <a:accent5>
        <a:srgbClr val="F47931"/>
      </a:accent5>
      <a:accent6>
        <a:srgbClr val="4E4541"/>
      </a:accent6>
      <a:hlink>
        <a:srgbClr val="0563C1"/>
      </a:hlink>
      <a:folHlink>
        <a:srgbClr val="954F72"/>
      </a:folHlink>
    </a:clrScheme>
    <a:fontScheme name="Apto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ngePlaN" id="{63BADE08-CD6E-41DE-AAA3-749007ABD9F9}" vid="{2E222E0A-2DB4-4958-973E-23B2435782C9}"/>
    </a:ext>
  </a:extLst>
</a:theme>
</file>

<file path=ppt/theme/theme2.xml><?xml version="1.0" encoding="utf-8"?>
<a:theme xmlns:a="http://schemas.openxmlformats.org/drawingml/2006/main" name="Dividers">
  <a:themeElements>
    <a:clrScheme name="ChangePlan">
      <a:dk1>
        <a:srgbClr val="313233"/>
      </a:dk1>
      <a:lt1>
        <a:sysClr val="window" lastClr="FFFFFF"/>
      </a:lt1>
      <a:dk2>
        <a:srgbClr val="636466"/>
      </a:dk2>
      <a:lt2>
        <a:srgbClr val="E7E6E6"/>
      </a:lt2>
      <a:accent1>
        <a:srgbClr val="162697"/>
      </a:accent1>
      <a:accent2>
        <a:srgbClr val="3981EE"/>
      </a:accent2>
      <a:accent3>
        <a:srgbClr val="21B5AA"/>
      </a:accent3>
      <a:accent4>
        <a:srgbClr val="92BA3C"/>
      </a:accent4>
      <a:accent5>
        <a:srgbClr val="F47931"/>
      </a:accent5>
      <a:accent6>
        <a:srgbClr val="4E4541"/>
      </a:accent6>
      <a:hlink>
        <a:srgbClr val="0563C1"/>
      </a:hlink>
      <a:folHlink>
        <a:srgbClr val="954F72"/>
      </a:folHlink>
    </a:clrScheme>
    <a:fontScheme name="ChangePlan">
      <a:majorFont>
        <a:latin typeface="Epilogue Black"/>
        <a:ea typeface=""/>
        <a:cs typeface=""/>
      </a:majorFont>
      <a:minorFont>
        <a:latin typeface="Gord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hangePlan">
      <a:dk1>
        <a:srgbClr val="313233"/>
      </a:dk1>
      <a:lt1>
        <a:sysClr val="window" lastClr="FFFFFF"/>
      </a:lt1>
      <a:dk2>
        <a:srgbClr val="636466"/>
      </a:dk2>
      <a:lt2>
        <a:srgbClr val="E7E6E6"/>
      </a:lt2>
      <a:accent1>
        <a:srgbClr val="162697"/>
      </a:accent1>
      <a:accent2>
        <a:srgbClr val="3981EE"/>
      </a:accent2>
      <a:accent3>
        <a:srgbClr val="21B5AA"/>
      </a:accent3>
      <a:accent4>
        <a:srgbClr val="92BA3C"/>
      </a:accent4>
      <a:accent5>
        <a:srgbClr val="F47931"/>
      </a:accent5>
      <a:accent6>
        <a:srgbClr val="4E4541"/>
      </a:accent6>
      <a:hlink>
        <a:srgbClr val="0563C1"/>
      </a:hlink>
      <a:folHlink>
        <a:srgbClr val="954F72"/>
      </a:folHlink>
    </a:clrScheme>
    <a:fontScheme name="ChangePlan">
      <a:majorFont>
        <a:latin typeface="Epilogue Black"/>
        <a:ea typeface=""/>
        <a:cs typeface=""/>
      </a:majorFont>
      <a:minorFont>
        <a:latin typeface="Gord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hangePlaN">
  <a:themeElements>
    <a:clrScheme name="Custom 13">
      <a:dk1>
        <a:srgbClr val="313233"/>
      </a:dk1>
      <a:lt1>
        <a:sysClr val="window" lastClr="FFFFFF"/>
      </a:lt1>
      <a:dk2>
        <a:srgbClr val="636466"/>
      </a:dk2>
      <a:lt2>
        <a:srgbClr val="E7E6E6"/>
      </a:lt2>
      <a:accent1>
        <a:srgbClr val="162697"/>
      </a:accent1>
      <a:accent2>
        <a:srgbClr val="21B5AA"/>
      </a:accent2>
      <a:accent3>
        <a:srgbClr val="3981EE"/>
      </a:accent3>
      <a:accent4>
        <a:srgbClr val="92BA3C"/>
      </a:accent4>
      <a:accent5>
        <a:srgbClr val="F47931"/>
      </a:accent5>
      <a:accent6>
        <a:srgbClr val="4E4541"/>
      </a:accent6>
      <a:hlink>
        <a:srgbClr val="0563C1"/>
      </a:hlink>
      <a:folHlink>
        <a:srgbClr val="954F72"/>
      </a:folHlink>
    </a:clrScheme>
    <a:fontScheme name="ChangePlan">
      <a:majorFont>
        <a:latin typeface="Epilogue"/>
        <a:ea typeface=""/>
        <a:cs typeface=""/>
      </a:majorFont>
      <a:minorFont>
        <a:latin typeface="Gord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ngePlaN" id="{63BADE08-CD6E-41DE-AAA3-749007ABD9F9}" vid="{2E222E0A-2DB4-4958-973E-23B2435782C9}"/>
    </a:ext>
  </a:extLst>
</a:theme>
</file>

<file path=ppt/theme/theme5.xml><?xml version="1.0" encoding="utf-8"?>
<a:theme xmlns:a="http://schemas.openxmlformats.org/drawingml/2006/main" name="1_Dividers">
  <a:themeElements>
    <a:clrScheme name="ChangePlan">
      <a:dk1>
        <a:srgbClr val="313233"/>
      </a:dk1>
      <a:lt1>
        <a:sysClr val="window" lastClr="FFFFFF"/>
      </a:lt1>
      <a:dk2>
        <a:srgbClr val="636466"/>
      </a:dk2>
      <a:lt2>
        <a:srgbClr val="E7E6E6"/>
      </a:lt2>
      <a:accent1>
        <a:srgbClr val="162697"/>
      </a:accent1>
      <a:accent2>
        <a:srgbClr val="3981EE"/>
      </a:accent2>
      <a:accent3>
        <a:srgbClr val="21B5AA"/>
      </a:accent3>
      <a:accent4>
        <a:srgbClr val="92BA3C"/>
      </a:accent4>
      <a:accent5>
        <a:srgbClr val="F47931"/>
      </a:accent5>
      <a:accent6>
        <a:srgbClr val="4E4541"/>
      </a:accent6>
      <a:hlink>
        <a:srgbClr val="0563C1"/>
      </a:hlink>
      <a:folHlink>
        <a:srgbClr val="954F72"/>
      </a:folHlink>
    </a:clrScheme>
    <a:fontScheme name="ChangePlan">
      <a:majorFont>
        <a:latin typeface="Epilogue Black"/>
        <a:ea typeface=""/>
        <a:cs typeface=""/>
      </a:majorFont>
      <a:minorFont>
        <a:latin typeface="Gord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hangePlan">
      <a:dk1>
        <a:srgbClr val="313233"/>
      </a:dk1>
      <a:lt1>
        <a:sysClr val="window" lastClr="FFFFFF"/>
      </a:lt1>
      <a:dk2>
        <a:srgbClr val="636466"/>
      </a:dk2>
      <a:lt2>
        <a:srgbClr val="E7E6E6"/>
      </a:lt2>
      <a:accent1>
        <a:srgbClr val="162697"/>
      </a:accent1>
      <a:accent2>
        <a:srgbClr val="3981EE"/>
      </a:accent2>
      <a:accent3>
        <a:srgbClr val="21B5AA"/>
      </a:accent3>
      <a:accent4>
        <a:srgbClr val="92BA3C"/>
      </a:accent4>
      <a:accent5>
        <a:srgbClr val="F47931"/>
      </a:accent5>
      <a:accent6>
        <a:srgbClr val="4E4541"/>
      </a:accent6>
      <a:hlink>
        <a:srgbClr val="0563C1"/>
      </a:hlink>
      <a:folHlink>
        <a:srgbClr val="954F72"/>
      </a:folHlink>
    </a:clrScheme>
    <a:fontScheme name="ChangePlan">
      <a:majorFont>
        <a:latin typeface="Epilogue Black"/>
        <a:ea typeface=""/>
        <a:cs typeface=""/>
      </a:majorFont>
      <a:minorFont>
        <a:latin typeface="Gordi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2013 - 2022 Theme">
  <a:themeElements>
    <a:clrScheme name="ChangePlan">
      <a:dk1>
        <a:srgbClr val="313233"/>
      </a:dk1>
      <a:lt1>
        <a:sysClr val="window" lastClr="FFFFFF"/>
      </a:lt1>
      <a:dk2>
        <a:srgbClr val="636466"/>
      </a:dk2>
      <a:lt2>
        <a:srgbClr val="E7E6E6"/>
      </a:lt2>
      <a:accent1>
        <a:srgbClr val="162697"/>
      </a:accent1>
      <a:accent2>
        <a:srgbClr val="21B5AA"/>
      </a:accent2>
      <a:accent3>
        <a:srgbClr val="3981EE"/>
      </a:accent3>
      <a:accent4>
        <a:srgbClr val="92BA3C"/>
      </a:accent4>
      <a:accent5>
        <a:srgbClr val="F47931"/>
      </a:accent5>
      <a:accent6>
        <a:srgbClr val="4E4541"/>
      </a:accent6>
      <a:hlink>
        <a:srgbClr val="0563C1"/>
      </a:hlink>
      <a:folHlink>
        <a:srgbClr val="954F72"/>
      </a:folHlink>
    </a:clrScheme>
    <a:fontScheme name="Apto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df718-4dbb-40f7-a614-f31eb374ec0e">
      <Terms xmlns="http://schemas.microsoft.com/office/infopath/2007/PartnerControls"/>
    </lcf76f155ced4ddcb4097134ff3c332f>
    <TaxCatchAll xmlns="4d091fb6-7ef0-4eb2-a032-477e40675e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C21666ECF4D49B731486AD1B4705A" ma:contentTypeVersion="15" ma:contentTypeDescription="Create a new document." ma:contentTypeScope="" ma:versionID="b6543c94d33057d0474defea3104959f">
  <xsd:schema xmlns:xsd="http://www.w3.org/2001/XMLSchema" xmlns:xs="http://www.w3.org/2001/XMLSchema" xmlns:p="http://schemas.microsoft.com/office/2006/metadata/properties" xmlns:ns2="0d5df718-4dbb-40f7-a614-f31eb374ec0e" xmlns:ns3="4d091fb6-7ef0-4eb2-a032-477e40675e79" targetNamespace="http://schemas.microsoft.com/office/2006/metadata/properties" ma:root="true" ma:fieldsID="ca526b640c4983073cbfbcd744c649c7" ns2:_="" ns3:_="">
    <xsd:import namespace="0d5df718-4dbb-40f7-a614-f31eb374ec0e"/>
    <xsd:import namespace="4d091fb6-7ef0-4eb2-a032-477e40675e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df718-4dbb-40f7-a614-f31eb374e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a08e5d-7181-415f-9516-098cd8d910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91fb6-7ef0-4eb2-a032-477e40675e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1d5e8d-5848-4a09-9673-ab0d93f7975b}" ma:internalName="TaxCatchAll" ma:showField="CatchAllData" ma:web="4d091fb6-7ef0-4eb2-a032-477e40675e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D35C24-982E-4B7E-BE27-42EFE867DD72}">
  <ds:schemaRefs>
    <ds:schemaRef ds:uri="http://schemas.microsoft.com/office/2006/metadata/properties"/>
    <ds:schemaRef ds:uri="http://schemas.microsoft.com/office/infopath/2007/PartnerControls"/>
    <ds:schemaRef ds:uri="0d5df718-4dbb-40f7-a614-f31eb374ec0e"/>
    <ds:schemaRef ds:uri="4d091fb6-7ef0-4eb2-a032-477e40675e79"/>
  </ds:schemaRefs>
</ds:datastoreItem>
</file>

<file path=customXml/itemProps2.xml><?xml version="1.0" encoding="utf-8"?>
<ds:datastoreItem xmlns:ds="http://schemas.openxmlformats.org/officeDocument/2006/customXml" ds:itemID="{900716E6-F607-40D2-BEEB-8CB5B3E38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97829-820C-4582-A0BA-F01027008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df718-4dbb-40f7-a614-f31eb374ec0e"/>
    <ds:schemaRef ds:uri="4d091fb6-7ef0-4eb2-a032-477e40675e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AMP</Template>
  <TotalTime>655</TotalTime>
  <Words>2809</Words>
  <Application>Microsoft Office PowerPoint</Application>
  <PresentationFormat>Widescreen</PresentationFormat>
  <Paragraphs>451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Aptos</vt:lpstr>
      <vt:lpstr>Arial</vt:lpstr>
      <vt:lpstr>Arial Black</vt:lpstr>
      <vt:lpstr>Arial Nova</vt:lpstr>
      <vt:lpstr>Arial Nova Cond Light</vt:lpstr>
      <vt:lpstr>Courier New</vt:lpstr>
      <vt:lpstr>Epilogue Black</vt:lpstr>
      <vt:lpstr>Gordita</vt:lpstr>
      <vt:lpstr>Impact</vt:lpstr>
      <vt:lpstr>Segoe UI</vt:lpstr>
      <vt:lpstr>Source Sans Pro</vt:lpstr>
      <vt:lpstr>Wingdings</vt:lpstr>
      <vt:lpstr>ChangePlaN</vt:lpstr>
      <vt:lpstr>Dividers</vt:lpstr>
      <vt:lpstr>1_Office Theme</vt:lpstr>
      <vt:lpstr>1_ChangePlaN</vt:lpstr>
      <vt:lpstr>1_Dividers</vt:lpstr>
      <vt:lpstr>2_Office Theme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Connolly</dc:creator>
  <cp:lastModifiedBy>Sharon Connolly</cp:lastModifiedBy>
  <cp:revision>15</cp:revision>
  <dcterms:created xsi:type="dcterms:W3CDTF">2022-10-05T01:25:14Z</dcterms:created>
  <dcterms:modified xsi:type="dcterms:W3CDTF">2025-04-25T06:18:21Z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0x010100850C21666ECF4D49B731486AD1B4705A</vt:lpwstr>
  </property>
</Properties>
</file>