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, and humm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Bowl of pappardelle pasta with parsley butter, roasted hazelnuts, and shaved parmesan cheese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0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11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Bowl of salad with fried rice, boiled eggs, and chopsticks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Bowl with salmon cakes, salad, and hummus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Bowl of pappardelle pasta with parsley butter, roasted hazelnuts, and shaved parmesan chees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owl of salad with fried rice, boiled eggs, and chopsticks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1.png" descr="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2.png" descr="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3.png" descr="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4.png" descr="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5.png" descr="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6.png" descr="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7.png" descr="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8.png" descr="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9.png" descr="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10.png" descr="1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11.png" descr="1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12.png" descr="1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13.png" descr="1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16.png" descr="1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17.png" descr="1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18.png" descr="1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19.png" descr="1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20.png" descr="2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23.png" descr="2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21.png" descr="2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22.png" descr="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