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532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1" userDrawn="1">
          <p15:clr>
            <a:srgbClr val="A4A3A4"/>
          </p15:clr>
        </p15:guide>
        <p15:guide id="2" pos="461" userDrawn="1">
          <p15:clr>
            <a:srgbClr val="A4A3A4"/>
          </p15:clr>
        </p15:guide>
        <p15:guide id="3" pos="7219" userDrawn="1">
          <p15:clr>
            <a:srgbClr val="A4A3A4"/>
          </p15:clr>
        </p15:guide>
        <p15:guide id="4" orient="horz" pos="4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169"/>
    <a:srgbClr val="21BAAF"/>
    <a:srgbClr val="0070C0"/>
    <a:srgbClr val="FF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B9E76E-1F16-4AB8-A565-C807B63CEF0B}" v="15" dt="2024-06-28T10:12:36.553"/>
  </p1510:revLst>
</p1510:revInfo>
</file>

<file path=ppt/tableStyles.xml><?xml version="1.0" encoding="utf-8"?>
<a:tblStyleLst xmlns:a="http://schemas.openxmlformats.org/drawingml/2006/main" def="{5C22544A-7EE6-4342-B048-85BDC9FD1C3A}">
  <a:tblStyle styleId="{91EBBBCC-DAD2-459C-BE2E-F6DE35CF9A28}" styleName="Koyu Stil 2 - Vurgu 3/Vurgu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5952"/>
  </p:normalViewPr>
  <p:slideViewPr>
    <p:cSldViewPr snapToGrid="0" showGuides="1">
      <p:cViewPr varScale="1">
        <p:scale>
          <a:sx n="126" d="100"/>
          <a:sy n="126" d="100"/>
        </p:scale>
        <p:origin x="224" y="216"/>
      </p:cViewPr>
      <p:guideLst>
        <p:guide orient="horz" pos="3861"/>
        <p:guide pos="461"/>
        <p:guide pos="7219"/>
        <p:guide orient="horz" pos="4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dirty="0"/>
              <a:t>Mobil Uygulama Giriş Trendi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2020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Sayfa1!$A$2:$A$13</c:f>
              <c:strCache>
                <c:ptCount val="12"/>
                <c:pt idx="0">
                  <c:v>Ocak</c:v>
                </c:pt>
                <c:pt idx="1">
                  <c:v>Şubat</c:v>
                </c:pt>
                <c:pt idx="2">
                  <c:v>Mart</c:v>
                </c:pt>
                <c:pt idx="3">
                  <c:v>Nisan</c:v>
                </c:pt>
                <c:pt idx="4">
                  <c:v>Mayıs</c:v>
                </c:pt>
                <c:pt idx="5">
                  <c:v>Haziran</c:v>
                </c:pt>
                <c:pt idx="6">
                  <c:v>Temmuz</c:v>
                </c:pt>
                <c:pt idx="7">
                  <c:v>Ağustos</c:v>
                </c:pt>
                <c:pt idx="8">
                  <c:v>Eylül</c:v>
                </c:pt>
                <c:pt idx="9">
                  <c:v>Ekim</c:v>
                </c:pt>
                <c:pt idx="10">
                  <c:v>Kasım</c:v>
                </c:pt>
                <c:pt idx="11">
                  <c:v>Aralık</c:v>
                </c:pt>
              </c:strCache>
            </c:strRef>
          </c:cat>
          <c:val>
            <c:numRef>
              <c:f>Sayfa1!$B$2:$B$13</c:f>
              <c:numCache>
                <c:formatCode>General</c:formatCode>
                <c:ptCount val="12"/>
                <c:pt idx="0">
                  <c:v>800000</c:v>
                </c:pt>
                <c:pt idx="1">
                  <c:v>770000</c:v>
                </c:pt>
                <c:pt idx="2">
                  <c:v>850000</c:v>
                </c:pt>
                <c:pt idx="3">
                  <c:v>700000</c:v>
                </c:pt>
                <c:pt idx="4">
                  <c:v>750000</c:v>
                </c:pt>
                <c:pt idx="5">
                  <c:v>850000</c:v>
                </c:pt>
                <c:pt idx="6">
                  <c:v>880000</c:v>
                </c:pt>
                <c:pt idx="7">
                  <c:v>890000</c:v>
                </c:pt>
                <c:pt idx="8">
                  <c:v>860000</c:v>
                </c:pt>
                <c:pt idx="9">
                  <c:v>840000</c:v>
                </c:pt>
                <c:pt idx="10">
                  <c:v>910000</c:v>
                </c:pt>
                <c:pt idx="11">
                  <c:v>900000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9C-4C8D-91F8-F5861919E14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>
              <a:solidFill>
                <a:schemeClr val="dk1">
                  <a:lumMod val="35000"/>
                  <a:lumOff val="65000"/>
                </a:schemeClr>
              </a:solidFill>
              <a:prstDash val="dash"/>
            </a:ln>
            <a:effectLst/>
          </c:spPr>
        </c:dropLines>
        <c:marker val="1"/>
        <c:smooth val="0"/>
        <c:axId val="1420780432"/>
        <c:axId val="1420797712"/>
      </c:lineChart>
      <c:catAx>
        <c:axId val="142078043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420797712"/>
        <c:crosses val="autoZero"/>
        <c:auto val="1"/>
        <c:lblAlgn val="ctr"/>
        <c:lblOffset val="100"/>
        <c:noMultiLvlLbl val="0"/>
      </c:catAx>
      <c:valAx>
        <c:axId val="1420797712"/>
        <c:scaling>
          <c:orientation val="minMax"/>
          <c:min val="680000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tr-TR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142078043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0B5E31-B2DF-F2EA-E7D6-83F0B58DC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20E23F1-4528-3E05-88AE-8F6E2B5F70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A43F97-FC6C-A518-DC5C-537B5E1CF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BD9780-596A-DBBD-3679-153305F75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636C4A-A7E3-CB25-2D30-9A945BB83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639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DFC2D8-F97B-73CE-B3F2-9475A6D99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9A13FFC-0896-A771-6422-67F154B4B2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7CB3851-03D8-CAC7-426D-B449F4C4E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392FB7B-57CC-1941-F4E5-8DA144869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87B113-E1B8-38CE-BAD3-E2F26DC17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085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710C8EC-7717-02BD-D0A1-3ED9C27448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0D782F9-1836-6307-6D7C-AD72D4A11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CF7F1BD-B385-A5EB-1843-633F78555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7A51A58-9257-15A0-D6A8-0717A68C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8FE0665-8EFA-B65A-F0DD-0DFB15B72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071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4FF591-5AF8-4A1B-1AD0-BB6EECE80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C65F0A-F1C2-0B48-0F03-904451418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34AC581-3543-A188-B580-7676B7A59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E2D3AF-F153-3877-F895-632167DEF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03E3803-2B01-DA35-EE26-8E2F0F46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728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EC4AF4-94EB-7BAD-79C7-F41AD9C3C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7ACDB47-70DC-F4C6-AE70-4A81F76D9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71A431-C7D8-27AE-0693-F209C19B9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DEAC7F3-C14D-241A-7A69-3033D3B93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6C35FEB-13C0-3AC6-2C26-56F28064A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57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5C7AD05-A59E-C6A4-8812-7E9D483FD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47622A0-1C77-3424-3E64-D0774F285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BA07E2A-902E-4AA2-753E-A3090622C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A88F938-372D-C999-5B2F-1731B8E7B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7CCAE1-9677-E127-C52E-A4F48323C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82DFEB3-F228-D604-7C86-7854C4CC5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0675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ADF3A53-F6B2-4ECE-9151-44D4E8221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A6347C6-3D7A-02E3-506D-B3106E893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43CA4E4-578F-05CE-8B86-CF5D4B86C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A3BAC2B-0F26-1938-54D9-AC5D31C208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6E1535F-71FD-9035-51E4-7DA547078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17B017A-01F1-78EE-F439-FBB059D1E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E6687DE7-B377-069C-F48B-FAA6CF33F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A79BD8B3-7EF0-A388-8BF8-02EDBD03C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3209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DBE1F1A-8D97-CE01-714C-0F1C68C4C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A37215D-9143-9D7C-52C6-160EC792F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7D4378F-85B2-9048-946F-EF592D042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7D4AE18-AA11-4CDD-587E-A70A99A23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779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4510E6E-9A74-F058-2550-CCBABC972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C4411CA4-1D6B-A1A9-3C90-050AF2E63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98C8BF7-FA5D-582A-DB16-82775DE50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725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B1F942-6A78-1759-9AAB-47EAC7321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891E60-EFDF-8392-903F-A9AFF0876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74E9D1E-D86E-44BE-7E2B-6782B8E153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98899DA-B9BD-DE48-C14C-AB8B380D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A585322-88A7-8BB4-980E-EE3703E7C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899A03-CB44-83BF-6533-FD2C55E4B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68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B5EC104-428B-E1AC-1948-DDF189037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177F68F-6935-E12B-9A96-E8741C204E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D9096C-AE8D-FC26-F939-42F9374839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6B5A9FB-7F66-ED70-061D-74B4466B5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0AC073E-C24D-EF4A-88B9-AB58C3F7D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EF0F2FA-F6D6-A52F-0C32-C4FF946A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1601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60C91A6-220C-731B-4C83-9993CC6B9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6A11E23-BA8A-8F4A-9FCF-625247DB5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801E72D-5841-D4B4-B08F-6A557EB314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91B87-60EB-7D41-A172-B4F94F7CEE19}" type="datetimeFigureOut">
              <a:rPr lang="tr-TR" smtClean="0"/>
              <a:t>22.06.2025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01D08B7-FF9C-A42D-0448-F53F189D06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F3BBE0F-A345-19CF-0EF5-72D8E3146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23F94-EA7F-FB48-BD24-6C8B134421C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2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etin kutusu 8">
            <a:extLst>
              <a:ext uri="{FF2B5EF4-FFF2-40B4-BE49-F238E27FC236}">
                <a16:creationId xmlns:a16="http://schemas.microsoft.com/office/drawing/2014/main" id="{56083422-7429-D9E6-F57E-BD25C0FB6E86}"/>
              </a:ext>
            </a:extLst>
          </p:cNvPr>
          <p:cNvSpPr txBox="1"/>
          <p:nvPr/>
        </p:nvSpPr>
        <p:spPr>
          <a:xfrm>
            <a:off x="766763" y="728663"/>
            <a:ext cx="3896964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800" b="1" dirty="0">
                <a:latin typeface="Bahnschrift" panose="020B0502040204020203" pitchFamily="34" charset="0"/>
                <a:cs typeface="Arial Black" panose="020B0604020202020204" pitchFamily="34" charset="0"/>
              </a:rPr>
              <a:t>Grafikleri Yönetme</a:t>
            </a:r>
          </a:p>
          <a:p>
            <a:r>
              <a:rPr lang="tr-TR" dirty="0">
                <a:latin typeface="Bahnschrift Light" panose="020B0502040204020203" pitchFamily="34" charset="0"/>
                <a:cs typeface="Arial Narrow" panose="020B0604020202020204" pitchFamily="34" charset="0"/>
              </a:rPr>
              <a:t>Aşağıdaki grafiğin aynısını üretiniz. 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54A6B944-C1FC-9050-5133-BCDF1D0D381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700" b="9402"/>
          <a:stretch/>
        </p:blipFill>
        <p:spPr>
          <a:xfrm>
            <a:off x="731837" y="1693125"/>
            <a:ext cx="8329035" cy="443621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44066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>
            <a:extLst>
              <a:ext uri="{FF2B5EF4-FFF2-40B4-BE49-F238E27FC236}">
                <a16:creationId xmlns:a16="http://schemas.microsoft.com/office/drawing/2014/main" id="{D077B9E5-601E-286B-ECC8-0B2427AC86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4326319"/>
              </p:ext>
            </p:extLst>
          </p:nvPr>
        </p:nvGraphicFramePr>
        <p:xfrm>
          <a:off x="731837" y="728663"/>
          <a:ext cx="10728325" cy="5400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80690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15</Words>
  <Application>Microsoft Macintosh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Bahnschrift</vt:lpstr>
      <vt:lpstr>Bahnschrift Light</vt:lpstr>
      <vt:lpstr>Calibri</vt:lpstr>
      <vt:lpstr>Calibri Light</vt:lpstr>
      <vt:lpstr>Office Teması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Halil Furkan Kesler</dc:creator>
  <cp:lastModifiedBy>Office</cp:lastModifiedBy>
  <cp:revision>8</cp:revision>
  <dcterms:created xsi:type="dcterms:W3CDTF">2023-08-24T04:08:12Z</dcterms:created>
  <dcterms:modified xsi:type="dcterms:W3CDTF">2025-06-22T11:45:59Z</dcterms:modified>
</cp:coreProperties>
</file>