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2" r:id="rId2"/>
    <p:sldMasterId id="2147483716" r:id="rId3"/>
  </p:sldMasterIdLst>
  <p:notesMasterIdLst>
    <p:notesMasterId r:id="rId21"/>
  </p:notesMasterIdLst>
  <p:sldIdLst>
    <p:sldId id="256" r:id="rId4"/>
    <p:sldId id="257" r:id="rId5"/>
    <p:sldId id="261" r:id="rId6"/>
    <p:sldId id="278" r:id="rId7"/>
    <p:sldId id="279" r:id="rId8"/>
    <p:sldId id="276" r:id="rId9"/>
    <p:sldId id="282" r:id="rId10"/>
    <p:sldId id="280" r:id="rId11"/>
    <p:sldId id="283" r:id="rId12"/>
    <p:sldId id="264" r:id="rId13"/>
    <p:sldId id="265" r:id="rId14"/>
    <p:sldId id="266" r:id="rId15"/>
    <p:sldId id="284" r:id="rId16"/>
    <p:sldId id="285" r:id="rId17"/>
    <p:sldId id="281" r:id="rId18"/>
    <p:sldId id="269" r:id="rId19"/>
    <p:sldId id="270"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2A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xfrm>
            <a:off x="1143000" y="685800"/>
            <a:ext cx="4572000" cy="3429000"/>
          </a:xfrm>
          <a:prstGeom prst="rect">
            <a:avLst/>
          </a:prstGeom>
        </p:spPr>
        <p:txBody>
          <a:bodyPr/>
          <a:lstStyle/>
          <a:p>
            <a:endParaRPr/>
          </a:p>
        </p:txBody>
      </p:sp>
      <p:sp>
        <p:nvSpPr>
          <p:cNvPr id="295" name="Shape 29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xfrm>
            <a:off x="381000" y="685800"/>
            <a:ext cx="6096000" cy="3429000"/>
          </a:xfrm>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p>
            <a:r>
              <a:t>You can add logo please.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611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can do the same thing you did with the previous page</a:t>
            </a:r>
          </a:p>
        </p:txBody>
      </p:sp>
    </p:spTree>
    <p:extLst>
      <p:ext uri="{BB962C8B-B14F-4D97-AF65-F5344CB8AC3E}">
        <p14:creationId xmlns:p14="http://schemas.microsoft.com/office/powerpoint/2010/main" val="2237064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can add logo please. </a:t>
            </a:r>
          </a:p>
        </p:txBody>
      </p:sp>
    </p:spTree>
    <p:extLst>
      <p:ext uri="{BB962C8B-B14F-4D97-AF65-F5344CB8AC3E}">
        <p14:creationId xmlns:p14="http://schemas.microsoft.com/office/powerpoint/2010/main" val="3078567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16B6-012A-82FC-0793-73311F7A8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1622E-283B-2BC1-6A3F-4595090C8AA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B222E07-6C6C-7404-D8EC-91F648265911}"/>
              </a:ext>
            </a:extLst>
          </p:cNvPr>
          <p:cNvSpPr>
            <a:spLocks noGrp="1"/>
          </p:cNvSpPr>
          <p:nvPr>
            <p:ph type="body" idx="1"/>
          </p:nvPr>
        </p:nvSpPr>
        <p:spPr/>
        <p:txBody>
          <a:bodyPr/>
          <a:lstStyle/>
          <a:p>
            <a:r>
              <a:rPr lang="en-US" dirty="0"/>
              <a:t>You can add logo please. </a:t>
            </a:r>
          </a:p>
        </p:txBody>
      </p:sp>
    </p:spTree>
    <p:extLst>
      <p:ext uri="{BB962C8B-B14F-4D97-AF65-F5344CB8AC3E}">
        <p14:creationId xmlns:p14="http://schemas.microsoft.com/office/powerpoint/2010/main" val="263587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7608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272DF-0954-0009-E6BE-D41DE0D86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C9478-BF16-03CD-CBE5-D478B22065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119B3ED-C6C5-6988-7B72-A433347AA2B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781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381000" y="685800"/>
            <a:ext cx="6096000" cy="3429000"/>
          </a:xfrm>
          <a:prstGeom prst="rect">
            <a:avLst/>
          </a:prstGeom>
        </p:spPr>
        <p:txBody>
          <a:bodyPr/>
          <a:lstStyle/>
          <a:p>
            <a:endParaRPr/>
          </a:p>
        </p:txBody>
      </p:sp>
      <p:sp>
        <p:nvSpPr>
          <p:cNvPr id="108" name="Shape 108"/>
          <p:cNvSpPr>
            <a:spLocks noGrp="1"/>
          </p:cNvSpPr>
          <p:nvPr>
            <p:ph type="body" sz="quarter" idx="1"/>
          </p:nvPr>
        </p:nvSpPr>
        <p:spPr>
          <a:prstGeom prst="rect">
            <a:avLst/>
          </a:prstGeom>
        </p:spPr>
        <p:txBody>
          <a:bodyPr/>
          <a:lstStyle>
            <a:lvl1pPr>
              <a:defRPr>
                <a:latin typeface="Calibri Light"/>
                <a:ea typeface="Calibri Light"/>
                <a:cs typeface="Calibri Light"/>
                <a:sym typeface="Calibri Light"/>
              </a:defRPr>
            </a:lvl1pPr>
          </a:lstStyle>
          <a:p>
            <a:r>
              <a:t>Can you please show me another design, and also please keep in mind that ISO certificate are the same, it’s only the color is different.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8" name="Picture Placeholder 10"/>
          <p:cNvSpPr>
            <a:spLocks noGrp="1"/>
          </p:cNvSpPr>
          <p:nvPr>
            <p:ph type="pic" idx="21"/>
          </p:nvPr>
        </p:nvSpPr>
        <p:spPr>
          <a:xfrm>
            <a:off x="0" y="0"/>
            <a:ext cx="12192000" cy="6858001"/>
          </a:xfrm>
          <a:prstGeom prst="rect">
            <a:avLst/>
          </a:prstGeom>
        </p:spPr>
        <p:txBody>
          <a:bodyPr lIns="91439" tIns="45719" rIns="91439" bIns="45719">
            <a:noAutofit/>
          </a:bodyPr>
          <a:lstStyle/>
          <a:p>
            <a:endParaRP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6" name="Picture Placeholder 4"/>
          <p:cNvSpPr>
            <a:spLocks noGrp="1"/>
          </p:cNvSpPr>
          <p:nvPr>
            <p:ph type="pic" sz="quarter" idx="21"/>
          </p:nvPr>
        </p:nvSpPr>
        <p:spPr>
          <a:xfrm>
            <a:off x="7597381" y="1180513"/>
            <a:ext cx="3902956" cy="4267202"/>
          </a:xfrm>
          <a:prstGeom prst="rect">
            <a:avLst/>
          </a:prstGeom>
        </p:spPr>
        <p:txBody>
          <a:bodyPr lIns="91439" tIns="45719" rIns="91439" bIns="45719">
            <a:noAutofit/>
          </a:bodyPr>
          <a:lstStyle/>
          <a:p>
            <a:endParaRP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4" name="Picture Placeholder 7"/>
          <p:cNvSpPr>
            <a:spLocks noGrp="1"/>
          </p:cNvSpPr>
          <p:nvPr>
            <p:ph type="pic" idx="21"/>
          </p:nvPr>
        </p:nvSpPr>
        <p:spPr>
          <a:xfrm>
            <a:off x="-6" y="0"/>
            <a:ext cx="12192007" cy="6858000"/>
          </a:xfrm>
          <a:prstGeom prst="rect">
            <a:avLst/>
          </a:prstGeom>
        </p:spPr>
        <p:txBody>
          <a:bodyPr lIns="91439" tIns="45719" rIns="91439" bIns="45719">
            <a:noAutofit/>
          </a:bodyPr>
          <a:lstStyle/>
          <a:p>
            <a:endParaRPr/>
          </a:p>
        </p:txBody>
      </p:sp>
      <p:sp>
        <p:nvSpPr>
          <p:cNvPr id="35" name="Picture Placeholder 15"/>
          <p:cNvSpPr>
            <a:spLocks noGrp="1"/>
          </p:cNvSpPr>
          <p:nvPr>
            <p:ph type="pic" idx="22"/>
          </p:nvPr>
        </p:nvSpPr>
        <p:spPr>
          <a:xfrm>
            <a:off x="-2" y="0"/>
            <a:ext cx="6692629" cy="6858000"/>
          </a:xfrm>
          <a:prstGeom prst="rect">
            <a:avLst/>
          </a:prstGeom>
        </p:spPr>
        <p:txBody>
          <a:bodyPr lIns="91439" tIns="45719" rIns="91439" bIns="45719">
            <a:noAutofit/>
          </a:bodyPr>
          <a:lstStyle/>
          <a:p>
            <a:endParaRP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7_Custom Layout">
    <p:spTree>
      <p:nvGrpSpPr>
        <p:cNvPr id="1" name=""/>
        <p:cNvGrpSpPr/>
        <p:nvPr/>
      </p:nvGrpSpPr>
      <p:grpSpPr>
        <a:xfrm>
          <a:off x="0" y="0"/>
          <a:ext cx="0" cy="0"/>
          <a:chOff x="0" y="0"/>
          <a:chExt cx="0" cy="0"/>
        </a:xfrm>
      </p:grpSpPr>
      <p:sp>
        <p:nvSpPr>
          <p:cNvPr id="52" name="Picture Placeholder 3"/>
          <p:cNvSpPr>
            <a:spLocks noGrp="1"/>
          </p:cNvSpPr>
          <p:nvPr>
            <p:ph type="pic" idx="21"/>
          </p:nvPr>
        </p:nvSpPr>
        <p:spPr>
          <a:xfrm>
            <a:off x="5505451" y="0"/>
            <a:ext cx="6686551" cy="6858000"/>
          </a:xfrm>
          <a:prstGeom prst="rect">
            <a:avLst/>
          </a:prstGeom>
        </p:spPr>
        <p:txBody>
          <a:bodyPr lIns="91439" tIns="45719" rIns="91439" bIns="45719">
            <a:noAutofit/>
          </a:bodyPr>
          <a:lstStyle/>
          <a:p>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0" name="Picture Placeholder 7"/>
          <p:cNvSpPr>
            <a:spLocks noGrp="1"/>
          </p:cNvSpPr>
          <p:nvPr>
            <p:ph type="pic" idx="21"/>
          </p:nvPr>
        </p:nvSpPr>
        <p:spPr>
          <a:xfrm>
            <a:off x="0" y="0"/>
            <a:ext cx="5168902" cy="6858000"/>
          </a:xfrm>
          <a:prstGeom prst="rect">
            <a:avLst/>
          </a:prstGeom>
        </p:spPr>
        <p:txBody>
          <a:bodyPr lIns="91439" tIns="45719" rIns="91439" bIns="45719">
            <a:noAutofit/>
          </a:bodyPr>
          <a:lstStyle/>
          <a:p>
            <a:endParaRPr/>
          </a:p>
        </p:txBody>
      </p:sp>
      <p:sp>
        <p:nvSpPr>
          <p:cNvPr id="61" name="Picture Placeholder 8"/>
          <p:cNvSpPr>
            <a:spLocks noGrp="1"/>
          </p:cNvSpPr>
          <p:nvPr>
            <p:ph type="pic" sz="quarter" idx="22"/>
          </p:nvPr>
        </p:nvSpPr>
        <p:spPr>
          <a:xfrm>
            <a:off x="342029" y="-3"/>
            <a:ext cx="6040085" cy="2451102"/>
          </a:xfrm>
          <a:prstGeom prst="rect">
            <a:avLst/>
          </a:prstGeom>
        </p:spPr>
        <p:txBody>
          <a:bodyPr lIns="91439" tIns="45719" rIns="91439" bIns="45719">
            <a:noAutofit/>
          </a:bodyPr>
          <a:lstStyle/>
          <a:p>
            <a:endParaRP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7" name="Picture Placeholder 5"/>
          <p:cNvSpPr>
            <a:spLocks noGrp="1"/>
          </p:cNvSpPr>
          <p:nvPr>
            <p:ph type="pic" sz="quarter" idx="21"/>
          </p:nvPr>
        </p:nvSpPr>
        <p:spPr>
          <a:xfrm>
            <a:off x="0" y="3136174"/>
            <a:ext cx="4922826" cy="2485261"/>
          </a:xfrm>
          <a:prstGeom prst="rect">
            <a:avLst/>
          </a:prstGeom>
        </p:spPr>
        <p:txBody>
          <a:bodyPr lIns="91439" tIns="45719" rIns="91439" bIns="45719">
            <a:noAutofit/>
          </a:bodyPr>
          <a:lstStyle/>
          <a:p>
            <a:endParaRPr/>
          </a:p>
        </p:txBody>
      </p:sp>
      <p:sp>
        <p:nvSpPr>
          <p:cNvPr id="78" name="Picture Placeholder 6"/>
          <p:cNvSpPr>
            <a:spLocks noGrp="1"/>
          </p:cNvSpPr>
          <p:nvPr>
            <p:ph type="pic" sz="quarter" idx="22"/>
          </p:nvPr>
        </p:nvSpPr>
        <p:spPr>
          <a:xfrm>
            <a:off x="7269174" y="3134265"/>
            <a:ext cx="4922825" cy="2487170"/>
          </a:xfrm>
          <a:prstGeom prst="rect">
            <a:avLst/>
          </a:prstGeom>
        </p:spPr>
        <p:txBody>
          <a:bodyPr lIns="91439" tIns="45719" rIns="91439" bIns="45719">
            <a:noAutofit/>
          </a:bodyPr>
          <a:lstStyle/>
          <a:p>
            <a:endParaRP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103" name="Picture Placeholder 10"/>
          <p:cNvSpPr>
            <a:spLocks noGrp="1"/>
          </p:cNvSpPr>
          <p:nvPr>
            <p:ph type="pic" sz="half" idx="21"/>
          </p:nvPr>
        </p:nvSpPr>
        <p:spPr>
          <a:xfrm>
            <a:off x="7384008" y="-2"/>
            <a:ext cx="4807994" cy="6037947"/>
          </a:xfrm>
          <a:prstGeom prst="rect">
            <a:avLst/>
          </a:prstGeom>
        </p:spPr>
        <p:txBody>
          <a:bodyPr lIns="91439" tIns="45719" rIns="91439" bIns="45719">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111" name="Picture Placeholder 21"/>
          <p:cNvSpPr>
            <a:spLocks noGrp="1"/>
          </p:cNvSpPr>
          <p:nvPr>
            <p:ph type="pic" idx="21"/>
          </p:nvPr>
        </p:nvSpPr>
        <p:spPr>
          <a:xfrm>
            <a:off x="-2" y="-2"/>
            <a:ext cx="12192002" cy="6858002"/>
          </a:xfrm>
          <a:prstGeom prst="rect">
            <a:avLst/>
          </a:prstGeom>
        </p:spPr>
        <p:txBody>
          <a:bodyPr lIns="91439" tIns="45719" rIns="91439" bIns="45719">
            <a:noAutofit/>
          </a:bodyPr>
          <a:lstStyle/>
          <a:p>
            <a:endParaRPr/>
          </a:p>
        </p:txBody>
      </p:sp>
      <p:sp>
        <p:nvSpPr>
          <p:cNvPr id="112" name="Picture Placeholder 5"/>
          <p:cNvSpPr>
            <a:spLocks noGrp="1"/>
          </p:cNvSpPr>
          <p:nvPr>
            <p:ph type="pic" idx="22"/>
          </p:nvPr>
        </p:nvSpPr>
        <p:spPr>
          <a:xfrm>
            <a:off x="0" y="-3"/>
            <a:ext cx="5067300" cy="6858002"/>
          </a:xfrm>
          <a:prstGeom prst="rect">
            <a:avLst/>
          </a:prstGeom>
        </p:spPr>
        <p:txBody>
          <a:bodyPr lIns="91439" tIns="45719" rIns="91439" bIns="45719">
            <a:noAutofit/>
          </a:bodyPr>
          <a:lstStyle/>
          <a:p>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20" name="Picture Placeholder 5"/>
          <p:cNvSpPr>
            <a:spLocks noGrp="1"/>
          </p:cNvSpPr>
          <p:nvPr>
            <p:ph type="pic" sz="quarter" idx="21"/>
          </p:nvPr>
        </p:nvSpPr>
        <p:spPr>
          <a:xfrm>
            <a:off x="7521143" y="3516950"/>
            <a:ext cx="4670861" cy="3341050"/>
          </a:xfrm>
          <a:prstGeom prst="rect">
            <a:avLst/>
          </a:prstGeom>
        </p:spPr>
        <p:txBody>
          <a:bodyPr lIns="91439" tIns="45719" rIns="91439" bIns="45719">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128" name="Picture Placeholder 3"/>
          <p:cNvSpPr>
            <a:spLocks noGrp="1"/>
          </p:cNvSpPr>
          <p:nvPr>
            <p:ph type="pic" sz="quarter" idx="21"/>
          </p:nvPr>
        </p:nvSpPr>
        <p:spPr>
          <a:xfrm>
            <a:off x="4560408" y="2276075"/>
            <a:ext cx="3071191" cy="3037703"/>
          </a:xfrm>
          <a:prstGeom prst="rect">
            <a:avLst/>
          </a:prstGeom>
        </p:spPr>
        <p:txBody>
          <a:bodyPr lIns="91439" tIns="45719" rIns="91439" bIns="45719">
            <a:noAutofit/>
          </a:bodyPr>
          <a:lstStyle/>
          <a:p>
            <a:endParaRP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36" name="Picture Placeholder 6"/>
          <p:cNvSpPr>
            <a:spLocks noGrp="1"/>
          </p:cNvSpPr>
          <p:nvPr>
            <p:ph type="pic" sz="quarter" idx="21"/>
          </p:nvPr>
        </p:nvSpPr>
        <p:spPr>
          <a:xfrm>
            <a:off x="959046" y="2104574"/>
            <a:ext cx="2296456" cy="2278272"/>
          </a:xfrm>
          <a:prstGeom prst="rect">
            <a:avLst/>
          </a:prstGeom>
        </p:spPr>
        <p:txBody>
          <a:bodyPr lIns="91439" tIns="45719" rIns="91439" bIns="45719">
            <a:noAutofit/>
          </a:bodyPr>
          <a:lstStyle/>
          <a:p>
            <a:endParaRPr/>
          </a:p>
        </p:txBody>
      </p:sp>
      <p:sp>
        <p:nvSpPr>
          <p:cNvPr id="137" name="Picture Placeholder 7"/>
          <p:cNvSpPr>
            <a:spLocks noGrp="1"/>
          </p:cNvSpPr>
          <p:nvPr>
            <p:ph type="pic" sz="quarter" idx="22"/>
          </p:nvPr>
        </p:nvSpPr>
        <p:spPr>
          <a:xfrm>
            <a:off x="8936497" y="2104787"/>
            <a:ext cx="2296456" cy="2282883"/>
          </a:xfrm>
          <a:prstGeom prst="rect">
            <a:avLst/>
          </a:prstGeom>
        </p:spPr>
        <p:txBody>
          <a:bodyPr lIns="91439" tIns="45719" rIns="91439" bIns="45719">
            <a:noAutofit/>
          </a:bodyPr>
          <a:lstStyle/>
          <a:p>
            <a:endParaRPr/>
          </a:p>
        </p:txBody>
      </p:sp>
      <p:sp>
        <p:nvSpPr>
          <p:cNvPr id="1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45" name="Picture Placeholder 16"/>
          <p:cNvSpPr>
            <a:spLocks noGrp="1"/>
          </p:cNvSpPr>
          <p:nvPr>
            <p:ph type="pic" sz="quarter" idx="21"/>
          </p:nvPr>
        </p:nvSpPr>
        <p:spPr>
          <a:xfrm>
            <a:off x="1884964" y="3061804"/>
            <a:ext cx="1882894" cy="1882894"/>
          </a:xfrm>
          <a:prstGeom prst="rect">
            <a:avLst/>
          </a:prstGeom>
        </p:spPr>
        <p:txBody>
          <a:bodyPr lIns="91439" tIns="45719" rIns="91439" bIns="45719">
            <a:noAutofit/>
          </a:bodyPr>
          <a:lstStyle/>
          <a:p>
            <a:endParaRPr/>
          </a:p>
        </p:txBody>
      </p:sp>
      <p:sp>
        <p:nvSpPr>
          <p:cNvPr id="146" name="Picture Placeholder 18"/>
          <p:cNvSpPr>
            <a:spLocks noGrp="1"/>
          </p:cNvSpPr>
          <p:nvPr>
            <p:ph type="pic" sz="quarter" idx="22"/>
          </p:nvPr>
        </p:nvSpPr>
        <p:spPr>
          <a:xfrm>
            <a:off x="8535148" y="3061804"/>
            <a:ext cx="1882895" cy="1882894"/>
          </a:xfrm>
          <a:prstGeom prst="rect">
            <a:avLst/>
          </a:prstGeom>
        </p:spPr>
        <p:txBody>
          <a:bodyPr lIns="91439" tIns="45719" rIns="91439" bIns="45719">
            <a:noAutofit/>
          </a:bodyPr>
          <a:lstStyle/>
          <a:p>
            <a:endParaRPr/>
          </a:p>
        </p:txBody>
      </p:sp>
      <p:sp>
        <p:nvSpPr>
          <p:cNvPr id="147" name="Picture Placeholder 17"/>
          <p:cNvSpPr>
            <a:spLocks noGrp="1"/>
          </p:cNvSpPr>
          <p:nvPr>
            <p:ph type="pic" sz="quarter" idx="23"/>
          </p:nvPr>
        </p:nvSpPr>
        <p:spPr>
          <a:xfrm>
            <a:off x="5210056" y="3061804"/>
            <a:ext cx="1882894" cy="1882894"/>
          </a:xfrm>
          <a:prstGeom prst="rect">
            <a:avLst/>
          </a:prstGeom>
        </p:spPr>
        <p:txBody>
          <a:bodyPr lIns="91439" tIns="45719" rIns="91439" bIns="45719">
            <a:noAutofit/>
          </a:bodyPr>
          <a:lstStyle/>
          <a:p>
            <a:endParaRPr/>
          </a:p>
        </p:txBody>
      </p:sp>
      <p:sp>
        <p:nvSpPr>
          <p:cNvPr id="1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55" name="Picture Placeholder 13"/>
          <p:cNvSpPr>
            <a:spLocks noGrp="1"/>
          </p:cNvSpPr>
          <p:nvPr>
            <p:ph type="pic" sz="quarter" idx="21"/>
          </p:nvPr>
        </p:nvSpPr>
        <p:spPr>
          <a:xfrm>
            <a:off x="5524498" y="1262093"/>
            <a:ext cx="1902947" cy="1828801"/>
          </a:xfrm>
          <a:prstGeom prst="rect">
            <a:avLst/>
          </a:prstGeom>
        </p:spPr>
        <p:txBody>
          <a:bodyPr lIns="91439" tIns="45719" rIns="91439" bIns="45719">
            <a:noAutofit/>
          </a:bodyPr>
          <a:lstStyle/>
          <a:p>
            <a:endParaRPr/>
          </a:p>
        </p:txBody>
      </p:sp>
      <p:sp>
        <p:nvSpPr>
          <p:cNvPr id="156" name="Picture Placeholder 15"/>
          <p:cNvSpPr>
            <a:spLocks noGrp="1"/>
          </p:cNvSpPr>
          <p:nvPr>
            <p:ph type="pic" sz="quarter" idx="22"/>
          </p:nvPr>
        </p:nvSpPr>
        <p:spPr>
          <a:xfrm>
            <a:off x="8739654" y="1262093"/>
            <a:ext cx="1902947" cy="1828801"/>
          </a:xfrm>
          <a:prstGeom prst="rect">
            <a:avLst/>
          </a:prstGeom>
        </p:spPr>
        <p:txBody>
          <a:bodyPr lIns="91439" tIns="45719" rIns="91439" bIns="45719">
            <a:noAutofit/>
          </a:bodyPr>
          <a:lstStyle/>
          <a:p>
            <a:endParaRPr/>
          </a:p>
        </p:txBody>
      </p:sp>
      <p:sp>
        <p:nvSpPr>
          <p:cNvPr id="157" name="Picture Placeholder 14"/>
          <p:cNvSpPr>
            <a:spLocks noGrp="1"/>
          </p:cNvSpPr>
          <p:nvPr>
            <p:ph type="pic" sz="quarter" idx="23"/>
          </p:nvPr>
        </p:nvSpPr>
        <p:spPr>
          <a:xfrm>
            <a:off x="5524498" y="3969246"/>
            <a:ext cx="1902947" cy="1828802"/>
          </a:xfrm>
          <a:prstGeom prst="rect">
            <a:avLst/>
          </a:prstGeom>
        </p:spPr>
        <p:txBody>
          <a:bodyPr lIns="91439" tIns="45719" rIns="91439" bIns="45719">
            <a:noAutofit/>
          </a:bodyPr>
          <a:lstStyle/>
          <a:p>
            <a:endParaRPr/>
          </a:p>
        </p:txBody>
      </p:sp>
      <p:sp>
        <p:nvSpPr>
          <p:cNvPr id="158" name="Picture Placeholder 16"/>
          <p:cNvSpPr>
            <a:spLocks noGrp="1"/>
          </p:cNvSpPr>
          <p:nvPr>
            <p:ph type="pic" sz="quarter" idx="24"/>
          </p:nvPr>
        </p:nvSpPr>
        <p:spPr>
          <a:xfrm>
            <a:off x="8739654" y="3969246"/>
            <a:ext cx="1902947" cy="1828802"/>
          </a:xfrm>
          <a:prstGeom prst="rect">
            <a:avLst/>
          </a:prstGeom>
        </p:spPr>
        <p:txBody>
          <a:bodyPr lIns="91439" tIns="45719" rIns="91439" bIns="45719">
            <a:noAutofit/>
          </a:bodyPr>
          <a:lstStyle/>
          <a:p>
            <a:endParaRPr/>
          </a:p>
        </p:txBody>
      </p:sp>
      <p:sp>
        <p:nvSpPr>
          <p:cNvPr id="1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66" name="Picture Placeholder 5"/>
          <p:cNvSpPr>
            <a:spLocks noGrp="1"/>
          </p:cNvSpPr>
          <p:nvPr>
            <p:ph type="pic" sz="quarter" idx="21"/>
          </p:nvPr>
        </p:nvSpPr>
        <p:spPr>
          <a:xfrm>
            <a:off x="5722022" y="1326445"/>
            <a:ext cx="5439465" cy="2424025"/>
          </a:xfrm>
          <a:prstGeom prst="rect">
            <a:avLst/>
          </a:prstGeom>
        </p:spPr>
        <p:txBody>
          <a:bodyPr lIns="91439" tIns="45719" rIns="91439" bIns="45719">
            <a:noAutofit/>
          </a:bodyPr>
          <a:lstStyle/>
          <a:p>
            <a:endParaRPr/>
          </a:p>
        </p:txBody>
      </p:sp>
      <p:sp>
        <p:nvSpPr>
          <p:cNvPr id="1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9_Custom Layout">
    <p:spTree>
      <p:nvGrpSpPr>
        <p:cNvPr id="1" name=""/>
        <p:cNvGrpSpPr/>
        <p:nvPr/>
      </p:nvGrpSpPr>
      <p:grpSpPr>
        <a:xfrm>
          <a:off x="0" y="0"/>
          <a:ext cx="0" cy="0"/>
          <a:chOff x="0" y="0"/>
          <a:chExt cx="0" cy="0"/>
        </a:xfrm>
      </p:grpSpPr>
      <p:sp>
        <p:nvSpPr>
          <p:cNvPr id="174" name="Picture Placeholder 10"/>
          <p:cNvSpPr>
            <a:spLocks noGrp="1"/>
          </p:cNvSpPr>
          <p:nvPr>
            <p:ph type="pic" sz="quarter" idx="21"/>
          </p:nvPr>
        </p:nvSpPr>
        <p:spPr>
          <a:xfrm>
            <a:off x="8123308" y="2657411"/>
            <a:ext cx="2906512" cy="2659233"/>
          </a:xfrm>
          <a:prstGeom prst="rect">
            <a:avLst/>
          </a:prstGeom>
        </p:spPr>
        <p:txBody>
          <a:bodyPr lIns="91439" tIns="45719" rIns="91439" bIns="45719">
            <a:noAutofit/>
          </a:bodyPr>
          <a:lstStyle/>
          <a:p>
            <a:endParaRPr/>
          </a:p>
        </p:txBody>
      </p:sp>
      <p:sp>
        <p:nvSpPr>
          <p:cNvPr id="175" name="Picture Placeholder 9"/>
          <p:cNvSpPr>
            <a:spLocks noGrp="1"/>
          </p:cNvSpPr>
          <p:nvPr>
            <p:ph type="pic" sz="quarter" idx="22"/>
          </p:nvPr>
        </p:nvSpPr>
        <p:spPr>
          <a:xfrm>
            <a:off x="4642744" y="2657411"/>
            <a:ext cx="2906512" cy="2659233"/>
          </a:xfrm>
          <a:prstGeom prst="rect">
            <a:avLst/>
          </a:prstGeom>
        </p:spPr>
        <p:txBody>
          <a:bodyPr lIns="91439" tIns="45719" rIns="91439" bIns="45719">
            <a:noAutofit/>
          </a:bodyPr>
          <a:lstStyle/>
          <a:p>
            <a:endParaRPr/>
          </a:p>
        </p:txBody>
      </p:sp>
      <p:sp>
        <p:nvSpPr>
          <p:cNvPr id="176" name="Picture Placeholder 8"/>
          <p:cNvSpPr>
            <a:spLocks noGrp="1"/>
          </p:cNvSpPr>
          <p:nvPr>
            <p:ph type="pic" sz="quarter" idx="23"/>
          </p:nvPr>
        </p:nvSpPr>
        <p:spPr>
          <a:xfrm>
            <a:off x="1162183" y="2657411"/>
            <a:ext cx="2906511" cy="2659233"/>
          </a:xfrm>
          <a:prstGeom prst="rect">
            <a:avLst/>
          </a:prstGeom>
        </p:spPr>
        <p:txBody>
          <a:bodyPr lIns="91439" tIns="45719" rIns="91439" bIns="45719">
            <a:noAutofit/>
          </a:bodyPr>
          <a:lstStyle/>
          <a:p>
            <a:endParaRPr/>
          </a:p>
        </p:txBody>
      </p:sp>
      <p:sp>
        <p:nvSpPr>
          <p:cNvPr id="1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9_Custom Layout">
    <p:spTree>
      <p:nvGrpSpPr>
        <p:cNvPr id="1" name=""/>
        <p:cNvGrpSpPr/>
        <p:nvPr/>
      </p:nvGrpSpPr>
      <p:grpSpPr>
        <a:xfrm>
          <a:off x="0" y="0"/>
          <a:ext cx="0" cy="0"/>
          <a:chOff x="0" y="0"/>
          <a:chExt cx="0" cy="0"/>
        </a:xfrm>
      </p:grpSpPr>
      <p:sp>
        <p:nvSpPr>
          <p:cNvPr id="184" name="Picture Placeholder 13"/>
          <p:cNvSpPr>
            <a:spLocks noGrp="1"/>
          </p:cNvSpPr>
          <p:nvPr>
            <p:ph type="pic" sz="half" idx="21"/>
          </p:nvPr>
        </p:nvSpPr>
        <p:spPr>
          <a:xfrm>
            <a:off x="-5" y="5317718"/>
            <a:ext cx="12192007" cy="1540282"/>
          </a:xfrm>
          <a:prstGeom prst="rect">
            <a:avLst/>
          </a:prstGeom>
        </p:spPr>
        <p:txBody>
          <a:bodyPr lIns="91439" tIns="45719" rIns="91439" bIns="45719">
            <a:noAutofit/>
          </a:bodyPr>
          <a:lstStyle/>
          <a:p>
            <a:endParaRPr/>
          </a:p>
        </p:txBody>
      </p:sp>
      <p:sp>
        <p:nvSpPr>
          <p:cNvPr id="185" name="Picture Placeholder 15"/>
          <p:cNvSpPr>
            <a:spLocks noGrp="1"/>
          </p:cNvSpPr>
          <p:nvPr>
            <p:ph type="pic" sz="quarter" idx="22"/>
          </p:nvPr>
        </p:nvSpPr>
        <p:spPr>
          <a:xfrm>
            <a:off x="4804881" y="2385571"/>
            <a:ext cx="2582238" cy="2239337"/>
          </a:xfrm>
          <a:prstGeom prst="rect">
            <a:avLst/>
          </a:prstGeom>
        </p:spPr>
        <p:txBody>
          <a:bodyPr lIns="91439" tIns="45719" rIns="91439" bIns="45719">
            <a:noAutofit/>
          </a:bodyPr>
          <a:lstStyle/>
          <a:p>
            <a:endParaRPr/>
          </a:p>
        </p:txBody>
      </p:sp>
      <p:sp>
        <p:nvSpPr>
          <p:cNvPr id="1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93" name="Picture Placeholder 5"/>
          <p:cNvSpPr>
            <a:spLocks noGrp="1"/>
          </p:cNvSpPr>
          <p:nvPr>
            <p:ph type="pic" sz="quarter" idx="21"/>
          </p:nvPr>
        </p:nvSpPr>
        <p:spPr>
          <a:xfrm>
            <a:off x="6556015" y="982852"/>
            <a:ext cx="2213430" cy="2209633"/>
          </a:xfrm>
          <a:prstGeom prst="rect">
            <a:avLst/>
          </a:prstGeom>
        </p:spPr>
        <p:txBody>
          <a:bodyPr lIns="91439" tIns="45719" rIns="91439" bIns="45719">
            <a:noAutofit/>
          </a:bodyPr>
          <a:lstStyle/>
          <a:p>
            <a:endParaRPr/>
          </a:p>
        </p:txBody>
      </p:sp>
      <p:sp>
        <p:nvSpPr>
          <p:cNvPr id="194" name="Picture Placeholder 6"/>
          <p:cNvSpPr>
            <a:spLocks noGrp="1"/>
          </p:cNvSpPr>
          <p:nvPr>
            <p:ph type="pic" sz="quarter" idx="22"/>
          </p:nvPr>
        </p:nvSpPr>
        <p:spPr>
          <a:xfrm>
            <a:off x="6556015" y="3690137"/>
            <a:ext cx="2213431" cy="2209634"/>
          </a:xfrm>
          <a:prstGeom prst="rect">
            <a:avLst/>
          </a:prstGeom>
        </p:spPr>
        <p:txBody>
          <a:bodyPr lIns="91439" tIns="45719" rIns="91439" bIns="45719">
            <a:noAutofit/>
          </a:bodyPr>
          <a:lstStyle/>
          <a:p>
            <a:endParaRPr/>
          </a:p>
        </p:txBody>
      </p:sp>
      <p:sp>
        <p:nvSpPr>
          <p:cNvPr id="1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202" name="Picture Placeholder 6"/>
          <p:cNvSpPr>
            <a:spLocks noGrp="1"/>
          </p:cNvSpPr>
          <p:nvPr>
            <p:ph type="pic" sz="half" idx="21"/>
          </p:nvPr>
        </p:nvSpPr>
        <p:spPr>
          <a:xfrm>
            <a:off x="1" y="2263305"/>
            <a:ext cx="12192001" cy="2663347"/>
          </a:xfrm>
          <a:prstGeom prst="rect">
            <a:avLst/>
          </a:prstGeom>
        </p:spPr>
        <p:txBody>
          <a:bodyPr lIns="91439" tIns="45719" rIns="91439" bIns="45719">
            <a:noAutofit/>
          </a:bodyPr>
          <a:lstStyle/>
          <a:p>
            <a:endParaRPr/>
          </a:p>
        </p:txBody>
      </p:sp>
      <p:sp>
        <p:nvSpPr>
          <p:cNvPr id="2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8_Custom Layout">
    <p:spTree>
      <p:nvGrpSpPr>
        <p:cNvPr id="1" name=""/>
        <p:cNvGrpSpPr/>
        <p:nvPr/>
      </p:nvGrpSpPr>
      <p:grpSpPr>
        <a:xfrm>
          <a:off x="0" y="0"/>
          <a:ext cx="0" cy="0"/>
          <a:chOff x="0" y="0"/>
          <a:chExt cx="0" cy="0"/>
        </a:xfrm>
      </p:grpSpPr>
      <p:sp>
        <p:nvSpPr>
          <p:cNvPr id="210" name="Picture Placeholder 20"/>
          <p:cNvSpPr>
            <a:spLocks noGrp="1"/>
          </p:cNvSpPr>
          <p:nvPr>
            <p:ph type="pic" sz="half" idx="21"/>
          </p:nvPr>
        </p:nvSpPr>
        <p:spPr>
          <a:xfrm>
            <a:off x="7470433" y="1007887"/>
            <a:ext cx="3661100" cy="4895914"/>
          </a:xfrm>
          <a:prstGeom prst="rect">
            <a:avLst/>
          </a:prstGeom>
        </p:spPr>
        <p:txBody>
          <a:bodyPr lIns="91439" tIns="45719" rIns="91439" bIns="45719">
            <a:noAutofit/>
          </a:bodyPr>
          <a:lstStyle/>
          <a:p>
            <a:endParaRPr/>
          </a:p>
        </p:txBody>
      </p:sp>
      <p:sp>
        <p:nvSpPr>
          <p:cNvPr id="211" name="Picture Placeholder 21"/>
          <p:cNvSpPr>
            <a:spLocks noGrp="1"/>
          </p:cNvSpPr>
          <p:nvPr>
            <p:ph type="pic" sz="quarter" idx="22"/>
          </p:nvPr>
        </p:nvSpPr>
        <p:spPr>
          <a:xfrm>
            <a:off x="1060465" y="3477188"/>
            <a:ext cx="2541359" cy="1553031"/>
          </a:xfrm>
          <a:prstGeom prst="rect">
            <a:avLst/>
          </a:prstGeom>
        </p:spPr>
        <p:txBody>
          <a:bodyPr lIns="91439" tIns="45719" rIns="91439" bIns="45719">
            <a:noAutofit/>
          </a:bodyPr>
          <a:lstStyle/>
          <a:p>
            <a:endParaRPr/>
          </a:p>
        </p:txBody>
      </p:sp>
      <p:sp>
        <p:nvSpPr>
          <p:cNvPr id="212" name="Picture Placeholder 22"/>
          <p:cNvSpPr>
            <a:spLocks noGrp="1"/>
          </p:cNvSpPr>
          <p:nvPr>
            <p:ph type="pic" sz="quarter" idx="23"/>
          </p:nvPr>
        </p:nvSpPr>
        <p:spPr>
          <a:xfrm>
            <a:off x="4265450" y="3477188"/>
            <a:ext cx="2541359" cy="1553031"/>
          </a:xfrm>
          <a:prstGeom prst="rect">
            <a:avLst/>
          </a:prstGeom>
        </p:spPr>
        <p:txBody>
          <a:bodyPr lIns="91439" tIns="45719" rIns="91439" bIns="45719">
            <a:noAutofit/>
          </a:bodyPr>
          <a:lstStyle/>
          <a:p>
            <a:endParaRPr/>
          </a:p>
        </p:txBody>
      </p:sp>
      <p:sp>
        <p:nvSpPr>
          <p:cNvPr id="2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220" name="Picture Placeholder 7"/>
          <p:cNvSpPr>
            <a:spLocks noGrp="1"/>
          </p:cNvSpPr>
          <p:nvPr>
            <p:ph type="pic" sz="quarter" idx="21"/>
          </p:nvPr>
        </p:nvSpPr>
        <p:spPr>
          <a:xfrm>
            <a:off x="1163827" y="1420251"/>
            <a:ext cx="5910264" cy="1961825"/>
          </a:xfrm>
          <a:prstGeom prst="rect">
            <a:avLst/>
          </a:prstGeom>
        </p:spPr>
        <p:txBody>
          <a:bodyPr lIns="91439" tIns="45719" rIns="91439" bIns="45719">
            <a:noAutofit/>
          </a:bodyPr>
          <a:lstStyle/>
          <a:p>
            <a:endParaRPr/>
          </a:p>
        </p:txBody>
      </p:sp>
      <p:sp>
        <p:nvSpPr>
          <p:cNvPr id="221" name="Picture Placeholder 8"/>
          <p:cNvSpPr>
            <a:spLocks noGrp="1"/>
          </p:cNvSpPr>
          <p:nvPr>
            <p:ph type="pic" sz="quarter" idx="22"/>
          </p:nvPr>
        </p:nvSpPr>
        <p:spPr>
          <a:xfrm>
            <a:off x="1163827" y="3602735"/>
            <a:ext cx="2844802" cy="2272615"/>
          </a:xfrm>
          <a:prstGeom prst="rect">
            <a:avLst/>
          </a:prstGeom>
        </p:spPr>
        <p:txBody>
          <a:bodyPr lIns="91439" tIns="45719" rIns="91439" bIns="45719">
            <a:noAutofit/>
          </a:bodyPr>
          <a:lstStyle/>
          <a:p>
            <a:endParaRPr/>
          </a:p>
        </p:txBody>
      </p:sp>
      <p:sp>
        <p:nvSpPr>
          <p:cNvPr id="222" name="Picture Placeholder 10"/>
          <p:cNvSpPr>
            <a:spLocks noGrp="1"/>
          </p:cNvSpPr>
          <p:nvPr>
            <p:ph type="pic" sz="quarter" idx="23"/>
          </p:nvPr>
        </p:nvSpPr>
        <p:spPr>
          <a:xfrm>
            <a:off x="4229289" y="3602735"/>
            <a:ext cx="2844802" cy="2272615"/>
          </a:xfrm>
          <a:prstGeom prst="rect">
            <a:avLst/>
          </a:prstGeom>
        </p:spPr>
        <p:txBody>
          <a:bodyPr lIns="91439" tIns="45719" rIns="91439" bIns="45719">
            <a:noAutofit/>
          </a:bodyPr>
          <a:lstStyle/>
          <a:p>
            <a:endParaRPr/>
          </a:p>
        </p:txBody>
      </p:sp>
      <p:sp>
        <p:nvSpPr>
          <p:cNvPr id="2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1_Custom Layout">
    <p:spTree>
      <p:nvGrpSpPr>
        <p:cNvPr id="1" name=""/>
        <p:cNvGrpSpPr/>
        <p:nvPr/>
      </p:nvGrpSpPr>
      <p:grpSpPr>
        <a:xfrm>
          <a:off x="0" y="0"/>
          <a:ext cx="0" cy="0"/>
          <a:chOff x="0" y="0"/>
          <a:chExt cx="0" cy="0"/>
        </a:xfrm>
      </p:grpSpPr>
      <p:sp>
        <p:nvSpPr>
          <p:cNvPr id="230" name="Picture Placeholder 7"/>
          <p:cNvSpPr>
            <a:spLocks noGrp="1"/>
          </p:cNvSpPr>
          <p:nvPr>
            <p:ph type="pic" sz="half" idx="21"/>
          </p:nvPr>
        </p:nvSpPr>
        <p:spPr>
          <a:xfrm>
            <a:off x="-1151268" y="1013264"/>
            <a:ext cx="7247269" cy="4364832"/>
          </a:xfrm>
          <a:prstGeom prst="rect">
            <a:avLst/>
          </a:prstGeom>
        </p:spPr>
        <p:txBody>
          <a:bodyPr lIns="91439" tIns="45719" rIns="91439" bIns="45719">
            <a:noAutofit/>
          </a:bodyPr>
          <a:lstStyle/>
          <a:p>
            <a:endParaRPr/>
          </a:p>
        </p:txBody>
      </p:sp>
      <p:sp>
        <p:nvSpPr>
          <p:cNvPr id="2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238" name="Picture Placeholder 7"/>
          <p:cNvSpPr>
            <a:spLocks noGrp="1"/>
          </p:cNvSpPr>
          <p:nvPr>
            <p:ph type="pic" sz="half" idx="21"/>
          </p:nvPr>
        </p:nvSpPr>
        <p:spPr>
          <a:xfrm>
            <a:off x="6096000" y="1013264"/>
            <a:ext cx="7247267" cy="4364832"/>
          </a:xfrm>
          <a:prstGeom prst="rect">
            <a:avLst/>
          </a:prstGeom>
        </p:spPr>
        <p:txBody>
          <a:bodyPr lIns="91439" tIns="45719" rIns="91439" bIns="45719">
            <a:noAutofit/>
          </a:bodyPr>
          <a:lstStyle/>
          <a:p>
            <a:endParaRPr/>
          </a:p>
        </p:txBody>
      </p:sp>
      <p:sp>
        <p:nvSpPr>
          <p:cNvPr id="2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20_Custom Layout">
    <p:spTree>
      <p:nvGrpSpPr>
        <p:cNvPr id="1" name=""/>
        <p:cNvGrpSpPr/>
        <p:nvPr/>
      </p:nvGrpSpPr>
      <p:grpSpPr>
        <a:xfrm>
          <a:off x="0" y="0"/>
          <a:ext cx="0" cy="0"/>
          <a:chOff x="0" y="0"/>
          <a:chExt cx="0" cy="0"/>
        </a:xfrm>
      </p:grpSpPr>
      <p:sp>
        <p:nvSpPr>
          <p:cNvPr id="246" name="Picture Placeholder 7"/>
          <p:cNvSpPr>
            <a:spLocks noGrp="1"/>
          </p:cNvSpPr>
          <p:nvPr>
            <p:ph type="pic" sz="half" idx="21"/>
          </p:nvPr>
        </p:nvSpPr>
        <p:spPr>
          <a:xfrm>
            <a:off x="-1151269" y="1013265"/>
            <a:ext cx="7247270" cy="4364832"/>
          </a:xfrm>
          <a:prstGeom prst="rect">
            <a:avLst/>
          </a:prstGeom>
        </p:spPr>
        <p:txBody>
          <a:bodyPr lIns="91439" tIns="45719" rIns="91439" bIns="45719">
            <a:noAutofit/>
          </a:bodyPr>
          <a:lstStyle/>
          <a:p>
            <a:endParaRPr/>
          </a:p>
        </p:txBody>
      </p:sp>
      <p:sp>
        <p:nvSpPr>
          <p:cNvPr id="2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21_Custom Layout">
    <p:spTree>
      <p:nvGrpSpPr>
        <p:cNvPr id="1" name=""/>
        <p:cNvGrpSpPr/>
        <p:nvPr/>
      </p:nvGrpSpPr>
      <p:grpSpPr>
        <a:xfrm>
          <a:off x="0" y="0"/>
          <a:ext cx="0" cy="0"/>
          <a:chOff x="0" y="0"/>
          <a:chExt cx="0" cy="0"/>
        </a:xfrm>
      </p:grpSpPr>
      <p:sp>
        <p:nvSpPr>
          <p:cNvPr id="254" name="Picture Placeholder 8"/>
          <p:cNvSpPr>
            <a:spLocks noGrp="1"/>
          </p:cNvSpPr>
          <p:nvPr>
            <p:ph type="pic" sz="half" idx="21"/>
          </p:nvPr>
        </p:nvSpPr>
        <p:spPr>
          <a:xfrm>
            <a:off x="6096000" y="1013265"/>
            <a:ext cx="7247267" cy="4364832"/>
          </a:xfrm>
          <a:prstGeom prst="rect">
            <a:avLst/>
          </a:prstGeom>
        </p:spPr>
        <p:txBody>
          <a:bodyPr lIns="91439" tIns="45719" rIns="91439" bIns="45719">
            <a:noAutofit/>
          </a:bodyPr>
          <a:lstStyle/>
          <a:p>
            <a:endParaRPr/>
          </a:p>
        </p:txBody>
      </p:sp>
      <p:sp>
        <p:nvSpPr>
          <p:cNvPr id="2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262" name="Picture Placeholder 4"/>
          <p:cNvSpPr>
            <a:spLocks noGrp="1"/>
          </p:cNvSpPr>
          <p:nvPr>
            <p:ph type="pic" sz="quarter" idx="21"/>
          </p:nvPr>
        </p:nvSpPr>
        <p:spPr>
          <a:xfrm>
            <a:off x="1792178" y="2732144"/>
            <a:ext cx="4303824" cy="2733301"/>
          </a:xfrm>
          <a:prstGeom prst="rect">
            <a:avLst/>
          </a:prstGeom>
        </p:spPr>
        <p:txBody>
          <a:bodyPr lIns="91439" tIns="45719" rIns="91439" bIns="45719">
            <a:noAutofit/>
          </a:bodyPr>
          <a:lstStyle/>
          <a:p>
            <a:endParaRPr/>
          </a:p>
        </p:txBody>
      </p:sp>
      <p:sp>
        <p:nvSpPr>
          <p:cNvPr id="2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270" name="Picture Placeholder 9"/>
          <p:cNvSpPr>
            <a:spLocks noGrp="1"/>
          </p:cNvSpPr>
          <p:nvPr>
            <p:ph type="pic" sz="quarter" idx="21"/>
          </p:nvPr>
        </p:nvSpPr>
        <p:spPr>
          <a:xfrm>
            <a:off x="1234286" y="389321"/>
            <a:ext cx="2114909" cy="4481777"/>
          </a:xfrm>
          <a:prstGeom prst="rect">
            <a:avLst/>
          </a:prstGeom>
        </p:spPr>
        <p:txBody>
          <a:bodyPr lIns="91439" tIns="45719" rIns="91439" bIns="45719">
            <a:noAutofit/>
          </a:bodyPr>
          <a:lstStyle/>
          <a:p>
            <a:endParaRPr/>
          </a:p>
        </p:txBody>
      </p:sp>
      <p:sp>
        <p:nvSpPr>
          <p:cNvPr id="271" name="Picture Placeholder 10"/>
          <p:cNvSpPr>
            <a:spLocks noGrp="1"/>
          </p:cNvSpPr>
          <p:nvPr>
            <p:ph type="pic" sz="quarter" idx="22"/>
          </p:nvPr>
        </p:nvSpPr>
        <p:spPr>
          <a:xfrm>
            <a:off x="3892517" y="1949468"/>
            <a:ext cx="2114908" cy="4481778"/>
          </a:xfrm>
          <a:prstGeom prst="rect">
            <a:avLst/>
          </a:prstGeom>
        </p:spPr>
        <p:txBody>
          <a:bodyPr lIns="91439" tIns="45719" rIns="91439" bIns="45719">
            <a:noAutofit/>
          </a:bodyPr>
          <a:lstStyle/>
          <a:p>
            <a:endParaRPr/>
          </a:p>
        </p:txBody>
      </p:sp>
      <p:sp>
        <p:nvSpPr>
          <p:cNvPr id="2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22_Custom Layout">
    <p:spTree>
      <p:nvGrpSpPr>
        <p:cNvPr id="1" name=""/>
        <p:cNvGrpSpPr/>
        <p:nvPr/>
      </p:nvGrpSpPr>
      <p:grpSpPr>
        <a:xfrm>
          <a:off x="0" y="0"/>
          <a:ext cx="0" cy="0"/>
          <a:chOff x="0" y="0"/>
          <a:chExt cx="0" cy="0"/>
        </a:xfrm>
      </p:grpSpPr>
      <p:sp>
        <p:nvSpPr>
          <p:cNvPr id="279" name="Picture Placeholder 7"/>
          <p:cNvSpPr>
            <a:spLocks noGrp="1"/>
          </p:cNvSpPr>
          <p:nvPr>
            <p:ph type="pic" sz="quarter" idx="21"/>
          </p:nvPr>
        </p:nvSpPr>
        <p:spPr>
          <a:xfrm>
            <a:off x="7784027" y="1784512"/>
            <a:ext cx="4862288" cy="2765295"/>
          </a:xfrm>
          <a:prstGeom prst="rect">
            <a:avLst/>
          </a:prstGeom>
        </p:spPr>
        <p:txBody>
          <a:bodyPr lIns="91439" tIns="45719" rIns="91439" bIns="45719">
            <a:noAutofit/>
          </a:bodyPr>
          <a:lstStyle/>
          <a:p>
            <a:endParaRPr/>
          </a:p>
        </p:txBody>
      </p:sp>
      <p:sp>
        <p:nvSpPr>
          <p:cNvPr id="2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16_Custom Layout">
    <p:spTree>
      <p:nvGrpSpPr>
        <p:cNvPr id="1" name=""/>
        <p:cNvGrpSpPr/>
        <p:nvPr/>
      </p:nvGrpSpPr>
      <p:grpSpPr>
        <a:xfrm>
          <a:off x="0" y="0"/>
          <a:ext cx="0" cy="0"/>
          <a:chOff x="0" y="0"/>
          <a:chExt cx="0" cy="0"/>
        </a:xfrm>
      </p:grpSpPr>
      <p:sp>
        <p:nvSpPr>
          <p:cNvPr id="287" name="Picture Placeholder 7"/>
          <p:cNvSpPr>
            <a:spLocks noGrp="1"/>
          </p:cNvSpPr>
          <p:nvPr>
            <p:ph type="pic" sz="half" idx="21"/>
          </p:nvPr>
        </p:nvSpPr>
        <p:spPr>
          <a:xfrm>
            <a:off x="-6" y="2425063"/>
            <a:ext cx="12192007" cy="2108837"/>
          </a:xfrm>
          <a:prstGeom prst="rect">
            <a:avLst/>
          </a:prstGeom>
        </p:spPr>
        <p:txBody>
          <a:bodyPr lIns="91439" tIns="45719" rIns="91439" bIns="45719">
            <a:noAutofit/>
          </a:bodyPr>
          <a:lstStyle/>
          <a:p>
            <a:endParaRPr/>
          </a:p>
        </p:txBody>
      </p:sp>
      <p:sp>
        <p:nvSpPr>
          <p:cNvPr id="2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9605873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8" name="Picture Placeholder 10"/>
          <p:cNvSpPr>
            <a:spLocks noGrp="1"/>
          </p:cNvSpPr>
          <p:nvPr>
            <p:ph type="pic" idx="21"/>
          </p:nvPr>
        </p:nvSpPr>
        <p:spPr>
          <a:xfrm>
            <a:off x="0" y="0"/>
            <a:ext cx="12192000" cy="6858001"/>
          </a:xfrm>
          <a:prstGeom prst="rect">
            <a:avLst/>
          </a:prstGeom>
        </p:spPr>
        <p:txBody>
          <a:bodyPr lIns="91439" rIns="91439">
            <a:noAutofit/>
          </a:bodyPr>
          <a:lstStyle/>
          <a:p>
            <a:endParaRPr/>
          </a:p>
        </p:txBody>
      </p:sp>
      <p:sp>
        <p:nvSpPr>
          <p:cNvPr id="1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26641351"/>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6" name="Picture Placeholder 4"/>
          <p:cNvSpPr>
            <a:spLocks noGrp="1"/>
          </p:cNvSpPr>
          <p:nvPr>
            <p:ph type="pic" sz="quarter" idx="21"/>
          </p:nvPr>
        </p:nvSpPr>
        <p:spPr>
          <a:xfrm>
            <a:off x="7597381" y="1180513"/>
            <a:ext cx="3902955" cy="4267201"/>
          </a:xfrm>
          <a:prstGeom prst="rect">
            <a:avLst/>
          </a:prstGeom>
        </p:spPr>
        <p:txBody>
          <a:bodyPr lIns="91439" rIns="91439">
            <a:noAutofit/>
          </a:bodyPr>
          <a:lstStyle/>
          <a:p>
            <a:endParaRPr/>
          </a:p>
        </p:txBody>
      </p:sp>
      <p:sp>
        <p:nvSpPr>
          <p:cNvPr id="2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68410870"/>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4" name="Picture Placeholder 7"/>
          <p:cNvSpPr>
            <a:spLocks noGrp="1"/>
          </p:cNvSpPr>
          <p:nvPr>
            <p:ph type="pic" idx="21"/>
          </p:nvPr>
        </p:nvSpPr>
        <p:spPr>
          <a:xfrm>
            <a:off x="-6" y="0"/>
            <a:ext cx="12192007" cy="6858000"/>
          </a:xfrm>
          <a:prstGeom prst="rect">
            <a:avLst/>
          </a:prstGeom>
        </p:spPr>
        <p:txBody>
          <a:bodyPr lIns="91439" rIns="91439">
            <a:noAutofit/>
          </a:bodyPr>
          <a:lstStyle/>
          <a:p>
            <a:endParaRPr/>
          </a:p>
        </p:txBody>
      </p:sp>
      <p:sp>
        <p:nvSpPr>
          <p:cNvPr id="35" name="Picture Placeholder 15"/>
          <p:cNvSpPr>
            <a:spLocks noGrp="1"/>
          </p:cNvSpPr>
          <p:nvPr>
            <p:ph type="pic" idx="22"/>
          </p:nvPr>
        </p:nvSpPr>
        <p:spPr>
          <a:xfrm>
            <a:off x="-1" y="0"/>
            <a:ext cx="6692628" cy="6858000"/>
          </a:xfrm>
          <a:prstGeom prst="rect">
            <a:avLst/>
          </a:prstGeom>
        </p:spPr>
        <p:txBody>
          <a:bodyPr lIns="91439" rIns="91439">
            <a:noAutofit/>
          </a:bodyPr>
          <a:lstStyle/>
          <a:p>
            <a:endParaRPr/>
          </a:p>
        </p:txBody>
      </p:sp>
      <p:sp>
        <p:nvSpPr>
          <p:cNvPr id="36"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5094383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8_Custom Layout">
    <p:spTree>
      <p:nvGrpSpPr>
        <p:cNvPr id="1" name=""/>
        <p:cNvGrpSpPr/>
        <p:nvPr/>
      </p:nvGrpSpPr>
      <p:grpSpPr>
        <a:xfrm>
          <a:off x="0" y="0"/>
          <a:ext cx="0" cy="0"/>
          <a:chOff x="0" y="0"/>
          <a:chExt cx="0" cy="0"/>
        </a:xfrm>
      </p:grpSpPr>
      <p:sp>
        <p:nvSpPr>
          <p:cNvPr id="43" name="Picture Placeholder 5"/>
          <p:cNvSpPr>
            <a:spLocks noGrp="1"/>
          </p:cNvSpPr>
          <p:nvPr>
            <p:ph type="pic" sz="quarter" idx="21"/>
          </p:nvPr>
        </p:nvSpPr>
        <p:spPr>
          <a:xfrm>
            <a:off x="1463509" y="1403704"/>
            <a:ext cx="3664777" cy="1917701"/>
          </a:xfrm>
          <a:prstGeom prst="rect">
            <a:avLst/>
          </a:prstGeom>
        </p:spPr>
        <p:txBody>
          <a:bodyPr lIns="91439" rIns="91439">
            <a:noAutofit/>
          </a:bodyPr>
          <a:lstStyle/>
          <a:p>
            <a:endParaRPr/>
          </a:p>
        </p:txBody>
      </p:sp>
      <p:sp>
        <p:nvSpPr>
          <p:cNvPr id="44" name="Picture Placeholder 7"/>
          <p:cNvSpPr>
            <a:spLocks noGrp="1"/>
          </p:cNvSpPr>
          <p:nvPr>
            <p:ph type="pic" sz="quarter" idx="22"/>
          </p:nvPr>
        </p:nvSpPr>
        <p:spPr>
          <a:xfrm>
            <a:off x="1466850" y="3749675"/>
            <a:ext cx="3660776" cy="1917700"/>
          </a:xfrm>
          <a:prstGeom prst="rect">
            <a:avLst/>
          </a:prstGeom>
        </p:spPr>
        <p:txBody>
          <a:bodyPr lIns="91439" rIns="91439">
            <a:noAutofit/>
          </a:bodyPr>
          <a:lstStyle/>
          <a:p>
            <a:endParaRPr/>
          </a:p>
        </p:txBody>
      </p:sp>
      <p:sp>
        <p:nvSpPr>
          <p:cNvPr id="45"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2294891"/>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17_Custom Layout">
    <p:spTree>
      <p:nvGrpSpPr>
        <p:cNvPr id="1" name=""/>
        <p:cNvGrpSpPr/>
        <p:nvPr/>
      </p:nvGrpSpPr>
      <p:grpSpPr>
        <a:xfrm>
          <a:off x="0" y="0"/>
          <a:ext cx="0" cy="0"/>
          <a:chOff x="0" y="0"/>
          <a:chExt cx="0" cy="0"/>
        </a:xfrm>
      </p:grpSpPr>
      <p:sp>
        <p:nvSpPr>
          <p:cNvPr id="52" name="Picture Placeholder 3"/>
          <p:cNvSpPr>
            <a:spLocks noGrp="1"/>
          </p:cNvSpPr>
          <p:nvPr>
            <p:ph type="pic" idx="21"/>
          </p:nvPr>
        </p:nvSpPr>
        <p:spPr>
          <a:xfrm>
            <a:off x="5505451" y="0"/>
            <a:ext cx="6686551" cy="6858000"/>
          </a:xfrm>
          <a:prstGeom prst="rect">
            <a:avLst/>
          </a:prstGeom>
        </p:spPr>
        <p:txBody>
          <a:bodyPr lIns="91439" rIns="91439">
            <a:noAutofit/>
          </a:bodyPr>
          <a:lstStyle/>
          <a:p>
            <a:endParaRPr/>
          </a:p>
        </p:txBody>
      </p:sp>
      <p:sp>
        <p:nvSpPr>
          <p:cNvPr id="5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866706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0" name="Picture Placeholder 7"/>
          <p:cNvSpPr>
            <a:spLocks noGrp="1"/>
          </p:cNvSpPr>
          <p:nvPr>
            <p:ph type="pic" idx="21"/>
          </p:nvPr>
        </p:nvSpPr>
        <p:spPr>
          <a:xfrm>
            <a:off x="0" y="0"/>
            <a:ext cx="5168902" cy="6858000"/>
          </a:xfrm>
          <a:prstGeom prst="rect">
            <a:avLst/>
          </a:prstGeom>
        </p:spPr>
        <p:txBody>
          <a:bodyPr lIns="91439" rIns="91439">
            <a:noAutofit/>
          </a:bodyPr>
          <a:lstStyle/>
          <a:p>
            <a:endParaRPr/>
          </a:p>
        </p:txBody>
      </p:sp>
      <p:sp>
        <p:nvSpPr>
          <p:cNvPr id="61" name="Picture Placeholder 8"/>
          <p:cNvSpPr>
            <a:spLocks noGrp="1"/>
          </p:cNvSpPr>
          <p:nvPr>
            <p:ph type="pic" sz="quarter" idx="22"/>
          </p:nvPr>
        </p:nvSpPr>
        <p:spPr>
          <a:xfrm>
            <a:off x="342029" y="-2"/>
            <a:ext cx="6040085" cy="2451101"/>
          </a:xfrm>
          <a:prstGeom prst="rect">
            <a:avLst/>
          </a:prstGeom>
        </p:spPr>
        <p:txBody>
          <a:bodyPr lIns="91439" rIns="91439">
            <a:noAutofit/>
          </a:bodyPr>
          <a:lstStyle/>
          <a:p>
            <a:endParaRPr/>
          </a:p>
        </p:txBody>
      </p:sp>
      <p:sp>
        <p:nvSpPr>
          <p:cNvPr id="6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4738611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69" name="Picture Placeholder 7"/>
          <p:cNvSpPr>
            <a:spLocks noGrp="1"/>
          </p:cNvSpPr>
          <p:nvPr>
            <p:ph type="pic" sz="half" idx="21"/>
          </p:nvPr>
        </p:nvSpPr>
        <p:spPr>
          <a:xfrm>
            <a:off x="7078791" y="0"/>
            <a:ext cx="3972799" cy="6858000"/>
          </a:xfrm>
          <a:prstGeom prst="rect">
            <a:avLst/>
          </a:prstGeom>
        </p:spPr>
        <p:txBody>
          <a:bodyPr lIns="91439" rIns="91439">
            <a:noAutofit/>
          </a:bodyPr>
          <a:lstStyle/>
          <a:p>
            <a:endParaRPr/>
          </a:p>
        </p:txBody>
      </p:sp>
      <p:sp>
        <p:nvSpPr>
          <p:cNvPr id="70"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8331311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7" name="Picture Placeholder 5"/>
          <p:cNvSpPr>
            <a:spLocks noGrp="1"/>
          </p:cNvSpPr>
          <p:nvPr>
            <p:ph type="pic" sz="quarter" idx="21"/>
          </p:nvPr>
        </p:nvSpPr>
        <p:spPr>
          <a:xfrm>
            <a:off x="0" y="3136174"/>
            <a:ext cx="4922825" cy="2485260"/>
          </a:xfrm>
          <a:prstGeom prst="rect">
            <a:avLst/>
          </a:prstGeom>
        </p:spPr>
        <p:txBody>
          <a:bodyPr lIns="91439" rIns="91439">
            <a:noAutofit/>
          </a:bodyPr>
          <a:lstStyle/>
          <a:p>
            <a:endParaRPr/>
          </a:p>
        </p:txBody>
      </p:sp>
      <p:sp>
        <p:nvSpPr>
          <p:cNvPr id="78" name="Picture Placeholder 6"/>
          <p:cNvSpPr>
            <a:spLocks noGrp="1"/>
          </p:cNvSpPr>
          <p:nvPr>
            <p:ph type="pic" sz="quarter" idx="22"/>
          </p:nvPr>
        </p:nvSpPr>
        <p:spPr>
          <a:xfrm>
            <a:off x="7269175" y="3134265"/>
            <a:ext cx="4922824" cy="2487169"/>
          </a:xfrm>
          <a:prstGeom prst="rect">
            <a:avLst/>
          </a:prstGeom>
        </p:spPr>
        <p:txBody>
          <a:bodyPr lIns="91439" rIns="91439">
            <a:noAutofit/>
          </a:bodyPr>
          <a:lstStyle/>
          <a:p>
            <a:endParaRPr/>
          </a:p>
        </p:txBody>
      </p:sp>
      <p:sp>
        <p:nvSpPr>
          <p:cNvPr id="7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0428915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custom_layout9">
    <p:spTree>
      <p:nvGrpSpPr>
        <p:cNvPr id="1" name=""/>
        <p:cNvGrpSpPr/>
        <p:nvPr/>
      </p:nvGrpSpPr>
      <p:grpSpPr>
        <a:xfrm>
          <a:off x="0" y="0"/>
          <a:ext cx="0" cy="0"/>
          <a:chOff x="0" y="0"/>
          <a:chExt cx="0" cy="0"/>
        </a:xfrm>
      </p:grpSpPr>
      <p:sp>
        <p:nvSpPr>
          <p:cNvPr id="86" name="Picture Placeholder 5"/>
          <p:cNvSpPr>
            <a:spLocks noGrp="1"/>
          </p:cNvSpPr>
          <p:nvPr>
            <p:ph type="pic" sz="quarter" idx="21"/>
          </p:nvPr>
        </p:nvSpPr>
        <p:spPr>
          <a:xfrm>
            <a:off x="2161545" y="828477"/>
            <a:ext cx="2747650" cy="2746954"/>
          </a:xfrm>
          <a:prstGeom prst="rect">
            <a:avLst/>
          </a:prstGeom>
        </p:spPr>
        <p:txBody>
          <a:bodyPr lIns="91439" rIns="91439">
            <a:noAutofit/>
          </a:bodyPr>
          <a:lstStyle/>
          <a:p>
            <a:endParaRPr/>
          </a:p>
        </p:txBody>
      </p:sp>
      <p:sp>
        <p:nvSpPr>
          <p:cNvPr id="87" name="Picture Placeholder 6"/>
          <p:cNvSpPr>
            <a:spLocks noGrp="1"/>
          </p:cNvSpPr>
          <p:nvPr>
            <p:ph type="pic" sz="quarter" idx="22"/>
          </p:nvPr>
        </p:nvSpPr>
        <p:spPr>
          <a:xfrm>
            <a:off x="7371577" y="3263124"/>
            <a:ext cx="2747650" cy="2746954"/>
          </a:xfrm>
          <a:prstGeom prst="rect">
            <a:avLst/>
          </a:prstGeom>
        </p:spPr>
        <p:txBody>
          <a:bodyPr lIns="91439" rIns="91439">
            <a:noAutofit/>
          </a:bodyPr>
          <a:lstStyle/>
          <a:p>
            <a:endParaRPr/>
          </a:p>
        </p:txBody>
      </p:sp>
      <p:sp>
        <p:nvSpPr>
          <p:cNvPr id="88"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1150694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95" name="Picture Placeholder 3"/>
          <p:cNvSpPr>
            <a:spLocks noGrp="1"/>
          </p:cNvSpPr>
          <p:nvPr>
            <p:ph type="pic" sz="half" idx="21"/>
          </p:nvPr>
        </p:nvSpPr>
        <p:spPr>
          <a:xfrm>
            <a:off x="-6" y="918814"/>
            <a:ext cx="6096007" cy="3336368"/>
          </a:xfrm>
          <a:prstGeom prst="rect">
            <a:avLst/>
          </a:prstGeom>
        </p:spPr>
        <p:txBody>
          <a:bodyPr lIns="91439" rIns="91439">
            <a:noAutofit/>
          </a:bodyPr>
          <a:lstStyle/>
          <a:p>
            <a:endParaRPr/>
          </a:p>
        </p:txBody>
      </p:sp>
      <p:sp>
        <p:nvSpPr>
          <p:cNvPr id="96"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90370187"/>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103" name="Picture Placeholder 10"/>
          <p:cNvSpPr>
            <a:spLocks noGrp="1"/>
          </p:cNvSpPr>
          <p:nvPr>
            <p:ph type="pic" sz="half" idx="21"/>
          </p:nvPr>
        </p:nvSpPr>
        <p:spPr>
          <a:xfrm>
            <a:off x="7384008" y="-1"/>
            <a:ext cx="4807993" cy="6037945"/>
          </a:xfrm>
          <a:prstGeom prst="rect">
            <a:avLst/>
          </a:prstGeom>
        </p:spPr>
        <p:txBody>
          <a:bodyPr lIns="91439" rIns="91439">
            <a:noAutofit/>
          </a:bodyPr>
          <a:lstStyle/>
          <a:p>
            <a:endParaRPr/>
          </a:p>
        </p:txBody>
      </p:sp>
      <p:sp>
        <p:nvSpPr>
          <p:cNvPr id="104"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3328433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111" name="Picture Placeholder 21"/>
          <p:cNvSpPr>
            <a:spLocks noGrp="1"/>
          </p:cNvSpPr>
          <p:nvPr>
            <p:ph type="pic" idx="21"/>
          </p:nvPr>
        </p:nvSpPr>
        <p:spPr>
          <a:xfrm>
            <a:off x="-1" y="-1"/>
            <a:ext cx="12192001" cy="6858001"/>
          </a:xfrm>
          <a:prstGeom prst="rect">
            <a:avLst/>
          </a:prstGeom>
        </p:spPr>
        <p:txBody>
          <a:bodyPr lIns="91439" rIns="91439">
            <a:noAutofit/>
          </a:bodyPr>
          <a:lstStyle/>
          <a:p>
            <a:endParaRPr/>
          </a:p>
        </p:txBody>
      </p:sp>
      <p:sp>
        <p:nvSpPr>
          <p:cNvPr id="112" name="Picture Placeholder 5"/>
          <p:cNvSpPr>
            <a:spLocks noGrp="1"/>
          </p:cNvSpPr>
          <p:nvPr>
            <p:ph type="pic" idx="22"/>
          </p:nvPr>
        </p:nvSpPr>
        <p:spPr>
          <a:xfrm>
            <a:off x="0" y="-2"/>
            <a:ext cx="5067300" cy="6858001"/>
          </a:xfrm>
          <a:prstGeom prst="rect">
            <a:avLst/>
          </a:prstGeom>
        </p:spPr>
        <p:txBody>
          <a:bodyPr lIns="91439" rIns="91439">
            <a:noAutofit/>
          </a:bodyPr>
          <a:lstStyle/>
          <a:p>
            <a:endParaRPr/>
          </a:p>
        </p:txBody>
      </p:sp>
      <p:sp>
        <p:nvSpPr>
          <p:cNvPr id="11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9987699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20" name="Picture Placeholder 5"/>
          <p:cNvSpPr>
            <a:spLocks noGrp="1"/>
          </p:cNvSpPr>
          <p:nvPr>
            <p:ph type="pic" sz="quarter" idx="21"/>
          </p:nvPr>
        </p:nvSpPr>
        <p:spPr>
          <a:xfrm>
            <a:off x="7521143" y="3516951"/>
            <a:ext cx="4670860" cy="3341049"/>
          </a:xfrm>
          <a:prstGeom prst="rect">
            <a:avLst/>
          </a:prstGeom>
        </p:spPr>
        <p:txBody>
          <a:bodyPr lIns="91439" rIns="91439">
            <a:noAutofit/>
          </a:bodyPr>
          <a:lstStyle/>
          <a:p>
            <a:endParaRPr/>
          </a:p>
        </p:txBody>
      </p:sp>
      <p:sp>
        <p:nvSpPr>
          <p:cNvPr id="12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55543044"/>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128" name="Picture Placeholder 3"/>
          <p:cNvSpPr>
            <a:spLocks noGrp="1"/>
          </p:cNvSpPr>
          <p:nvPr>
            <p:ph type="pic" sz="quarter" idx="21"/>
          </p:nvPr>
        </p:nvSpPr>
        <p:spPr>
          <a:xfrm>
            <a:off x="4560408" y="2276076"/>
            <a:ext cx="3071190" cy="3037702"/>
          </a:xfrm>
          <a:prstGeom prst="rect">
            <a:avLst/>
          </a:prstGeom>
        </p:spPr>
        <p:txBody>
          <a:bodyPr lIns="91439" rIns="91439">
            <a:noAutofit/>
          </a:bodyPr>
          <a:lstStyle/>
          <a:p>
            <a:endParaRPr/>
          </a:p>
        </p:txBody>
      </p:sp>
      <p:sp>
        <p:nvSpPr>
          <p:cNvPr id="12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90636630"/>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36" name="Picture Placeholder 6"/>
          <p:cNvSpPr>
            <a:spLocks noGrp="1"/>
          </p:cNvSpPr>
          <p:nvPr>
            <p:ph type="pic" sz="quarter" idx="21"/>
          </p:nvPr>
        </p:nvSpPr>
        <p:spPr>
          <a:xfrm>
            <a:off x="959047" y="2104574"/>
            <a:ext cx="2296455" cy="2278271"/>
          </a:xfrm>
          <a:prstGeom prst="rect">
            <a:avLst/>
          </a:prstGeom>
        </p:spPr>
        <p:txBody>
          <a:bodyPr lIns="91439" rIns="91439">
            <a:noAutofit/>
          </a:bodyPr>
          <a:lstStyle/>
          <a:p>
            <a:endParaRPr/>
          </a:p>
        </p:txBody>
      </p:sp>
      <p:sp>
        <p:nvSpPr>
          <p:cNvPr id="137" name="Picture Placeholder 7"/>
          <p:cNvSpPr>
            <a:spLocks noGrp="1"/>
          </p:cNvSpPr>
          <p:nvPr>
            <p:ph type="pic" sz="quarter" idx="22"/>
          </p:nvPr>
        </p:nvSpPr>
        <p:spPr>
          <a:xfrm>
            <a:off x="8936497" y="2104787"/>
            <a:ext cx="2296455" cy="2282883"/>
          </a:xfrm>
          <a:prstGeom prst="rect">
            <a:avLst/>
          </a:prstGeom>
        </p:spPr>
        <p:txBody>
          <a:bodyPr lIns="91439" rIns="91439">
            <a:noAutofit/>
          </a:bodyPr>
          <a:lstStyle/>
          <a:p>
            <a:endParaRPr/>
          </a:p>
        </p:txBody>
      </p:sp>
      <p:sp>
        <p:nvSpPr>
          <p:cNvPr id="138"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6723187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45" name="Picture Placeholder 16"/>
          <p:cNvSpPr>
            <a:spLocks noGrp="1"/>
          </p:cNvSpPr>
          <p:nvPr>
            <p:ph type="pic" sz="quarter" idx="21"/>
          </p:nvPr>
        </p:nvSpPr>
        <p:spPr>
          <a:xfrm>
            <a:off x="1884964" y="3061804"/>
            <a:ext cx="1882894" cy="1882894"/>
          </a:xfrm>
          <a:prstGeom prst="rect">
            <a:avLst/>
          </a:prstGeom>
        </p:spPr>
        <p:txBody>
          <a:bodyPr lIns="91439" rIns="91439">
            <a:noAutofit/>
          </a:bodyPr>
          <a:lstStyle/>
          <a:p>
            <a:endParaRPr/>
          </a:p>
        </p:txBody>
      </p:sp>
      <p:sp>
        <p:nvSpPr>
          <p:cNvPr id="146" name="Picture Placeholder 18"/>
          <p:cNvSpPr>
            <a:spLocks noGrp="1"/>
          </p:cNvSpPr>
          <p:nvPr>
            <p:ph type="pic" sz="quarter" idx="22"/>
          </p:nvPr>
        </p:nvSpPr>
        <p:spPr>
          <a:xfrm>
            <a:off x="8535148" y="3061804"/>
            <a:ext cx="1882895" cy="1882894"/>
          </a:xfrm>
          <a:prstGeom prst="rect">
            <a:avLst/>
          </a:prstGeom>
        </p:spPr>
        <p:txBody>
          <a:bodyPr lIns="91439" rIns="91439">
            <a:noAutofit/>
          </a:bodyPr>
          <a:lstStyle/>
          <a:p>
            <a:endParaRPr/>
          </a:p>
        </p:txBody>
      </p:sp>
      <p:sp>
        <p:nvSpPr>
          <p:cNvPr id="147" name="Picture Placeholder 17"/>
          <p:cNvSpPr>
            <a:spLocks noGrp="1"/>
          </p:cNvSpPr>
          <p:nvPr>
            <p:ph type="pic" sz="quarter" idx="23"/>
          </p:nvPr>
        </p:nvSpPr>
        <p:spPr>
          <a:xfrm>
            <a:off x="5210056" y="3061804"/>
            <a:ext cx="1882894" cy="1882894"/>
          </a:xfrm>
          <a:prstGeom prst="rect">
            <a:avLst/>
          </a:prstGeom>
        </p:spPr>
        <p:txBody>
          <a:bodyPr lIns="91439" rIns="91439">
            <a:noAutofit/>
          </a:bodyPr>
          <a:lstStyle/>
          <a:p>
            <a:endParaRPr/>
          </a:p>
        </p:txBody>
      </p:sp>
      <p:sp>
        <p:nvSpPr>
          <p:cNvPr id="148"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05857122"/>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55" name="Picture Placeholder 13"/>
          <p:cNvSpPr>
            <a:spLocks noGrp="1"/>
          </p:cNvSpPr>
          <p:nvPr>
            <p:ph type="pic" sz="quarter" idx="21"/>
          </p:nvPr>
        </p:nvSpPr>
        <p:spPr>
          <a:xfrm>
            <a:off x="5524498" y="1262093"/>
            <a:ext cx="1902946" cy="1828801"/>
          </a:xfrm>
          <a:prstGeom prst="rect">
            <a:avLst/>
          </a:prstGeom>
        </p:spPr>
        <p:txBody>
          <a:bodyPr lIns="91439" rIns="91439">
            <a:noAutofit/>
          </a:bodyPr>
          <a:lstStyle/>
          <a:p>
            <a:endParaRPr/>
          </a:p>
        </p:txBody>
      </p:sp>
      <p:sp>
        <p:nvSpPr>
          <p:cNvPr id="156" name="Picture Placeholder 15"/>
          <p:cNvSpPr>
            <a:spLocks noGrp="1"/>
          </p:cNvSpPr>
          <p:nvPr>
            <p:ph type="pic" sz="quarter" idx="22"/>
          </p:nvPr>
        </p:nvSpPr>
        <p:spPr>
          <a:xfrm>
            <a:off x="8739654" y="1262093"/>
            <a:ext cx="1902946" cy="1828801"/>
          </a:xfrm>
          <a:prstGeom prst="rect">
            <a:avLst/>
          </a:prstGeom>
        </p:spPr>
        <p:txBody>
          <a:bodyPr lIns="91439" rIns="91439">
            <a:noAutofit/>
          </a:bodyPr>
          <a:lstStyle/>
          <a:p>
            <a:endParaRPr/>
          </a:p>
        </p:txBody>
      </p:sp>
      <p:sp>
        <p:nvSpPr>
          <p:cNvPr id="157" name="Picture Placeholder 14"/>
          <p:cNvSpPr>
            <a:spLocks noGrp="1"/>
          </p:cNvSpPr>
          <p:nvPr>
            <p:ph type="pic" sz="quarter" idx="23"/>
          </p:nvPr>
        </p:nvSpPr>
        <p:spPr>
          <a:xfrm>
            <a:off x="5524498" y="3969246"/>
            <a:ext cx="1902946" cy="1828801"/>
          </a:xfrm>
          <a:prstGeom prst="rect">
            <a:avLst/>
          </a:prstGeom>
        </p:spPr>
        <p:txBody>
          <a:bodyPr lIns="91439" rIns="91439">
            <a:noAutofit/>
          </a:bodyPr>
          <a:lstStyle/>
          <a:p>
            <a:endParaRPr/>
          </a:p>
        </p:txBody>
      </p:sp>
      <p:sp>
        <p:nvSpPr>
          <p:cNvPr id="158" name="Picture Placeholder 16"/>
          <p:cNvSpPr>
            <a:spLocks noGrp="1"/>
          </p:cNvSpPr>
          <p:nvPr>
            <p:ph type="pic" sz="quarter" idx="24"/>
          </p:nvPr>
        </p:nvSpPr>
        <p:spPr>
          <a:xfrm>
            <a:off x="8739654" y="3969246"/>
            <a:ext cx="1902946" cy="1828801"/>
          </a:xfrm>
          <a:prstGeom prst="rect">
            <a:avLst/>
          </a:prstGeom>
        </p:spPr>
        <p:txBody>
          <a:bodyPr lIns="91439" rIns="91439">
            <a:noAutofit/>
          </a:bodyPr>
          <a:lstStyle/>
          <a:p>
            <a:endParaRPr/>
          </a:p>
        </p:txBody>
      </p:sp>
      <p:sp>
        <p:nvSpPr>
          <p:cNvPr id="15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02594003"/>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66" name="Picture Placeholder 5"/>
          <p:cNvSpPr>
            <a:spLocks noGrp="1"/>
          </p:cNvSpPr>
          <p:nvPr>
            <p:ph type="pic" sz="quarter" idx="21"/>
          </p:nvPr>
        </p:nvSpPr>
        <p:spPr>
          <a:xfrm>
            <a:off x="5722022" y="1326445"/>
            <a:ext cx="5439464" cy="2424025"/>
          </a:xfrm>
          <a:prstGeom prst="rect">
            <a:avLst/>
          </a:prstGeom>
        </p:spPr>
        <p:txBody>
          <a:bodyPr lIns="91439" rIns="91439">
            <a:noAutofit/>
          </a:bodyPr>
          <a:lstStyle/>
          <a:p>
            <a:endParaRPr/>
          </a:p>
        </p:txBody>
      </p:sp>
      <p:sp>
        <p:nvSpPr>
          <p:cNvPr id="16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12021372"/>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19_Custom Layout">
    <p:spTree>
      <p:nvGrpSpPr>
        <p:cNvPr id="1" name=""/>
        <p:cNvGrpSpPr/>
        <p:nvPr/>
      </p:nvGrpSpPr>
      <p:grpSpPr>
        <a:xfrm>
          <a:off x="0" y="0"/>
          <a:ext cx="0" cy="0"/>
          <a:chOff x="0" y="0"/>
          <a:chExt cx="0" cy="0"/>
        </a:xfrm>
      </p:grpSpPr>
      <p:sp>
        <p:nvSpPr>
          <p:cNvPr id="174" name="Picture Placeholder 10"/>
          <p:cNvSpPr>
            <a:spLocks noGrp="1"/>
          </p:cNvSpPr>
          <p:nvPr>
            <p:ph type="pic" sz="quarter" idx="21"/>
          </p:nvPr>
        </p:nvSpPr>
        <p:spPr>
          <a:xfrm>
            <a:off x="8123308" y="2657411"/>
            <a:ext cx="2906511" cy="2659232"/>
          </a:xfrm>
          <a:prstGeom prst="rect">
            <a:avLst/>
          </a:prstGeom>
        </p:spPr>
        <p:txBody>
          <a:bodyPr lIns="91439" rIns="91439">
            <a:noAutofit/>
          </a:bodyPr>
          <a:lstStyle/>
          <a:p>
            <a:endParaRPr/>
          </a:p>
        </p:txBody>
      </p:sp>
      <p:sp>
        <p:nvSpPr>
          <p:cNvPr id="175" name="Picture Placeholder 9"/>
          <p:cNvSpPr>
            <a:spLocks noGrp="1"/>
          </p:cNvSpPr>
          <p:nvPr>
            <p:ph type="pic" sz="quarter" idx="22"/>
          </p:nvPr>
        </p:nvSpPr>
        <p:spPr>
          <a:xfrm>
            <a:off x="4642744" y="2657411"/>
            <a:ext cx="2906511" cy="2659232"/>
          </a:xfrm>
          <a:prstGeom prst="rect">
            <a:avLst/>
          </a:prstGeom>
        </p:spPr>
        <p:txBody>
          <a:bodyPr lIns="91439" rIns="91439">
            <a:noAutofit/>
          </a:bodyPr>
          <a:lstStyle/>
          <a:p>
            <a:endParaRPr/>
          </a:p>
        </p:txBody>
      </p:sp>
      <p:sp>
        <p:nvSpPr>
          <p:cNvPr id="176" name="Picture Placeholder 8"/>
          <p:cNvSpPr>
            <a:spLocks noGrp="1"/>
          </p:cNvSpPr>
          <p:nvPr>
            <p:ph type="pic" sz="quarter" idx="23"/>
          </p:nvPr>
        </p:nvSpPr>
        <p:spPr>
          <a:xfrm>
            <a:off x="1162183" y="2657411"/>
            <a:ext cx="2906511" cy="2659232"/>
          </a:xfrm>
          <a:prstGeom prst="rect">
            <a:avLst/>
          </a:prstGeom>
        </p:spPr>
        <p:txBody>
          <a:bodyPr lIns="91439" rIns="91439">
            <a:noAutofit/>
          </a:bodyPr>
          <a:lstStyle/>
          <a:p>
            <a:endParaRPr/>
          </a:p>
        </p:txBody>
      </p:sp>
      <p:sp>
        <p:nvSpPr>
          <p:cNvPr id="17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25990264"/>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9_Custom Layout">
    <p:spTree>
      <p:nvGrpSpPr>
        <p:cNvPr id="1" name=""/>
        <p:cNvGrpSpPr/>
        <p:nvPr/>
      </p:nvGrpSpPr>
      <p:grpSpPr>
        <a:xfrm>
          <a:off x="0" y="0"/>
          <a:ext cx="0" cy="0"/>
          <a:chOff x="0" y="0"/>
          <a:chExt cx="0" cy="0"/>
        </a:xfrm>
      </p:grpSpPr>
      <p:sp>
        <p:nvSpPr>
          <p:cNvPr id="184" name="Picture Placeholder 13"/>
          <p:cNvSpPr>
            <a:spLocks noGrp="1"/>
          </p:cNvSpPr>
          <p:nvPr>
            <p:ph type="pic" sz="half" idx="21"/>
          </p:nvPr>
        </p:nvSpPr>
        <p:spPr>
          <a:xfrm>
            <a:off x="-5" y="5317718"/>
            <a:ext cx="12192007" cy="1540282"/>
          </a:xfrm>
          <a:prstGeom prst="rect">
            <a:avLst/>
          </a:prstGeom>
        </p:spPr>
        <p:txBody>
          <a:bodyPr lIns="91439" rIns="91439">
            <a:noAutofit/>
          </a:bodyPr>
          <a:lstStyle/>
          <a:p>
            <a:endParaRPr/>
          </a:p>
        </p:txBody>
      </p:sp>
      <p:sp>
        <p:nvSpPr>
          <p:cNvPr id="185" name="Picture Placeholder 15"/>
          <p:cNvSpPr>
            <a:spLocks noGrp="1"/>
          </p:cNvSpPr>
          <p:nvPr>
            <p:ph type="pic" sz="quarter" idx="22"/>
          </p:nvPr>
        </p:nvSpPr>
        <p:spPr>
          <a:xfrm>
            <a:off x="4804881" y="2385571"/>
            <a:ext cx="2582237" cy="2239336"/>
          </a:xfrm>
          <a:prstGeom prst="rect">
            <a:avLst/>
          </a:prstGeom>
        </p:spPr>
        <p:txBody>
          <a:bodyPr lIns="91439" rIns="91439">
            <a:noAutofit/>
          </a:bodyPr>
          <a:lstStyle/>
          <a:p>
            <a:endParaRPr/>
          </a:p>
        </p:txBody>
      </p:sp>
      <p:sp>
        <p:nvSpPr>
          <p:cNvPr id="186"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037047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93" name="Picture Placeholder 5"/>
          <p:cNvSpPr>
            <a:spLocks noGrp="1"/>
          </p:cNvSpPr>
          <p:nvPr>
            <p:ph type="pic" sz="quarter" idx="21"/>
          </p:nvPr>
        </p:nvSpPr>
        <p:spPr>
          <a:xfrm>
            <a:off x="6556015" y="982852"/>
            <a:ext cx="2213429" cy="2209633"/>
          </a:xfrm>
          <a:prstGeom prst="rect">
            <a:avLst/>
          </a:prstGeom>
        </p:spPr>
        <p:txBody>
          <a:bodyPr lIns="91439" rIns="91439">
            <a:noAutofit/>
          </a:bodyPr>
          <a:lstStyle/>
          <a:p>
            <a:endParaRPr/>
          </a:p>
        </p:txBody>
      </p:sp>
      <p:sp>
        <p:nvSpPr>
          <p:cNvPr id="194" name="Picture Placeholder 6"/>
          <p:cNvSpPr>
            <a:spLocks noGrp="1"/>
          </p:cNvSpPr>
          <p:nvPr>
            <p:ph type="pic" sz="quarter" idx="22"/>
          </p:nvPr>
        </p:nvSpPr>
        <p:spPr>
          <a:xfrm>
            <a:off x="6556015" y="3690137"/>
            <a:ext cx="2213430" cy="2209633"/>
          </a:xfrm>
          <a:prstGeom prst="rect">
            <a:avLst/>
          </a:prstGeom>
        </p:spPr>
        <p:txBody>
          <a:bodyPr lIns="91439" rIns="91439">
            <a:noAutofit/>
          </a:bodyPr>
          <a:lstStyle/>
          <a:p>
            <a:endParaRPr/>
          </a:p>
        </p:txBody>
      </p:sp>
      <p:sp>
        <p:nvSpPr>
          <p:cNvPr id="195"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2145048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202" name="Picture Placeholder 6"/>
          <p:cNvSpPr>
            <a:spLocks noGrp="1"/>
          </p:cNvSpPr>
          <p:nvPr>
            <p:ph type="pic" sz="half" idx="21"/>
          </p:nvPr>
        </p:nvSpPr>
        <p:spPr>
          <a:xfrm>
            <a:off x="1" y="2263305"/>
            <a:ext cx="12192001" cy="2663346"/>
          </a:xfrm>
          <a:prstGeom prst="rect">
            <a:avLst/>
          </a:prstGeom>
        </p:spPr>
        <p:txBody>
          <a:bodyPr lIns="91439" rIns="91439">
            <a:noAutofit/>
          </a:bodyPr>
          <a:lstStyle/>
          <a:p>
            <a:endParaRPr/>
          </a:p>
        </p:txBody>
      </p:sp>
      <p:sp>
        <p:nvSpPr>
          <p:cNvPr id="20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8716591"/>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8_Custom Layout">
    <p:spTree>
      <p:nvGrpSpPr>
        <p:cNvPr id="1" name=""/>
        <p:cNvGrpSpPr/>
        <p:nvPr/>
      </p:nvGrpSpPr>
      <p:grpSpPr>
        <a:xfrm>
          <a:off x="0" y="0"/>
          <a:ext cx="0" cy="0"/>
          <a:chOff x="0" y="0"/>
          <a:chExt cx="0" cy="0"/>
        </a:xfrm>
      </p:grpSpPr>
      <p:sp>
        <p:nvSpPr>
          <p:cNvPr id="210" name="Picture Placeholder 20"/>
          <p:cNvSpPr>
            <a:spLocks noGrp="1"/>
          </p:cNvSpPr>
          <p:nvPr>
            <p:ph type="pic" sz="half" idx="21"/>
          </p:nvPr>
        </p:nvSpPr>
        <p:spPr>
          <a:xfrm>
            <a:off x="7470434" y="1007888"/>
            <a:ext cx="3661099" cy="4895912"/>
          </a:xfrm>
          <a:prstGeom prst="rect">
            <a:avLst/>
          </a:prstGeom>
        </p:spPr>
        <p:txBody>
          <a:bodyPr lIns="91439" rIns="91439">
            <a:noAutofit/>
          </a:bodyPr>
          <a:lstStyle/>
          <a:p>
            <a:endParaRPr/>
          </a:p>
        </p:txBody>
      </p:sp>
      <p:sp>
        <p:nvSpPr>
          <p:cNvPr id="211" name="Picture Placeholder 21"/>
          <p:cNvSpPr>
            <a:spLocks noGrp="1"/>
          </p:cNvSpPr>
          <p:nvPr>
            <p:ph type="pic" sz="quarter" idx="22"/>
          </p:nvPr>
        </p:nvSpPr>
        <p:spPr>
          <a:xfrm>
            <a:off x="1060466" y="3477188"/>
            <a:ext cx="2541357" cy="1553030"/>
          </a:xfrm>
          <a:prstGeom prst="rect">
            <a:avLst/>
          </a:prstGeom>
        </p:spPr>
        <p:txBody>
          <a:bodyPr lIns="91439" rIns="91439">
            <a:noAutofit/>
          </a:bodyPr>
          <a:lstStyle/>
          <a:p>
            <a:endParaRPr/>
          </a:p>
        </p:txBody>
      </p:sp>
      <p:sp>
        <p:nvSpPr>
          <p:cNvPr id="212" name="Picture Placeholder 22"/>
          <p:cNvSpPr>
            <a:spLocks noGrp="1"/>
          </p:cNvSpPr>
          <p:nvPr>
            <p:ph type="pic" sz="quarter" idx="23"/>
          </p:nvPr>
        </p:nvSpPr>
        <p:spPr>
          <a:xfrm>
            <a:off x="4265450" y="3477188"/>
            <a:ext cx="2541358" cy="1553030"/>
          </a:xfrm>
          <a:prstGeom prst="rect">
            <a:avLst/>
          </a:prstGeom>
        </p:spPr>
        <p:txBody>
          <a:bodyPr lIns="91439" rIns="91439">
            <a:noAutofit/>
          </a:bodyPr>
          <a:lstStyle/>
          <a:p>
            <a:endParaRPr/>
          </a:p>
        </p:txBody>
      </p:sp>
      <p:sp>
        <p:nvSpPr>
          <p:cNvPr id="21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2051670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220" name="Picture Placeholder 7"/>
          <p:cNvSpPr>
            <a:spLocks noGrp="1"/>
          </p:cNvSpPr>
          <p:nvPr>
            <p:ph type="pic" sz="quarter" idx="21"/>
          </p:nvPr>
        </p:nvSpPr>
        <p:spPr>
          <a:xfrm>
            <a:off x="1163828" y="1420251"/>
            <a:ext cx="5910262" cy="1961824"/>
          </a:xfrm>
          <a:prstGeom prst="rect">
            <a:avLst/>
          </a:prstGeom>
        </p:spPr>
        <p:txBody>
          <a:bodyPr lIns="91439" rIns="91439">
            <a:noAutofit/>
          </a:bodyPr>
          <a:lstStyle/>
          <a:p>
            <a:endParaRPr/>
          </a:p>
        </p:txBody>
      </p:sp>
      <p:sp>
        <p:nvSpPr>
          <p:cNvPr id="221" name="Picture Placeholder 8"/>
          <p:cNvSpPr>
            <a:spLocks noGrp="1"/>
          </p:cNvSpPr>
          <p:nvPr>
            <p:ph type="pic" sz="quarter" idx="22"/>
          </p:nvPr>
        </p:nvSpPr>
        <p:spPr>
          <a:xfrm>
            <a:off x="1163828" y="3602735"/>
            <a:ext cx="2844801" cy="2272614"/>
          </a:xfrm>
          <a:prstGeom prst="rect">
            <a:avLst/>
          </a:prstGeom>
        </p:spPr>
        <p:txBody>
          <a:bodyPr lIns="91439" rIns="91439">
            <a:noAutofit/>
          </a:bodyPr>
          <a:lstStyle/>
          <a:p>
            <a:endParaRPr/>
          </a:p>
        </p:txBody>
      </p:sp>
      <p:sp>
        <p:nvSpPr>
          <p:cNvPr id="222" name="Picture Placeholder 10"/>
          <p:cNvSpPr>
            <a:spLocks noGrp="1"/>
          </p:cNvSpPr>
          <p:nvPr>
            <p:ph type="pic" sz="quarter" idx="23"/>
          </p:nvPr>
        </p:nvSpPr>
        <p:spPr>
          <a:xfrm>
            <a:off x="4229289" y="3602735"/>
            <a:ext cx="2844801" cy="2272614"/>
          </a:xfrm>
          <a:prstGeom prst="rect">
            <a:avLst/>
          </a:prstGeom>
        </p:spPr>
        <p:txBody>
          <a:bodyPr lIns="91439" rIns="91439">
            <a:noAutofit/>
          </a:bodyPr>
          <a:lstStyle/>
          <a:p>
            <a:endParaRPr/>
          </a:p>
        </p:txBody>
      </p:sp>
      <p:sp>
        <p:nvSpPr>
          <p:cNvPr id="22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9118334"/>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11_Custom Layout">
    <p:spTree>
      <p:nvGrpSpPr>
        <p:cNvPr id="1" name=""/>
        <p:cNvGrpSpPr/>
        <p:nvPr/>
      </p:nvGrpSpPr>
      <p:grpSpPr>
        <a:xfrm>
          <a:off x="0" y="0"/>
          <a:ext cx="0" cy="0"/>
          <a:chOff x="0" y="0"/>
          <a:chExt cx="0" cy="0"/>
        </a:xfrm>
      </p:grpSpPr>
      <p:sp>
        <p:nvSpPr>
          <p:cNvPr id="230" name="Picture Placeholder 7"/>
          <p:cNvSpPr>
            <a:spLocks noGrp="1"/>
          </p:cNvSpPr>
          <p:nvPr>
            <p:ph type="pic" sz="half" idx="21"/>
          </p:nvPr>
        </p:nvSpPr>
        <p:spPr>
          <a:xfrm>
            <a:off x="-1151267" y="1013265"/>
            <a:ext cx="7247268" cy="4364831"/>
          </a:xfrm>
          <a:prstGeom prst="rect">
            <a:avLst/>
          </a:prstGeom>
        </p:spPr>
        <p:txBody>
          <a:bodyPr lIns="91439" rIns="91439">
            <a:noAutofit/>
          </a:bodyPr>
          <a:lstStyle/>
          <a:p>
            <a:endParaRPr/>
          </a:p>
        </p:txBody>
      </p:sp>
      <p:sp>
        <p:nvSpPr>
          <p:cNvPr id="23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88706399"/>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238" name="Picture Placeholder 7"/>
          <p:cNvSpPr>
            <a:spLocks noGrp="1"/>
          </p:cNvSpPr>
          <p:nvPr>
            <p:ph type="pic" sz="half" idx="21"/>
          </p:nvPr>
        </p:nvSpPr>
        <p:spPr>
          <a:xfrm>
            <a:off x="6096000" y="1013265"/>
            <a:ext cx="7247267" cy="4364831"/>
          </a:xfrm>
          <a:prstGeom prst="rect">
            <a:avLst/>
          </a:prstGeom>
        </p:spPr>
        <p:txBody>
          <a:bodyPr lIns="91439" rIns="91439">
            <a:noAutofit/>
          </a:bodyPr>
          <a:lstStyle/>
          <a:p>
            <a:endParaRPr/>
          </a:p>
        </p:txBody>
      </p:sp>
      <p:sp>
        <p:nvSpPr>
          <p:cNvPr id="239"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17908065"/>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20_Custom Layout">
    <p:spTree>
      <p:nvGrpSpPr>
        <p:cNvPr id="1" name=""/>
        <p:cNvGrpSpPr/>
        <p:nvPr/>
      </p:nvGrpSpPr>
      <p:grpSpPr>
        <a:xfrm>
          <a:off x="0" y="0"/>
          <a:ext cx="0" cy="0"/>
          <a:chOff x="0" y="0"/>
          <a:chExt cx="0" cy="0"/>
        </a:xfrm>
      </p:grpSpPr>
      <p:sp>
        <p:nvSpPr>
          <p:cNvPr id="246" name="Picture Placeholder 7"/>
          <p:cNvSpPr>
            <a:spLocks noGrp="1"/>
          </p:cNvSpPr>
          <p:nvPr>
            <p:ph type="pic" sz="half" idx="21"/>
          </p:nvPr>
        </p:nvSpPr>
        <p:spPr>
          <a:xfrm>
            <a:off x="-1151269" y="1013266"/>
            <a:ext cx="7247269" cy="4364831"/>
          </a:xfrm>
          <a:prstGeom prst="rect">
            <a:avLst/>
          </a:prstGeom>
        </p:spPr>
        <p:txBody>
          <a:bodyPr lIns="91439" rIns="91439">
            <a:noAutofit/>
          </a:bodyPr>
          <a:lstStyle/>
          <a:p>
            <a:endParaRPr/>
          </a:p>
        </p:txBody>
      </p:sp>
      <p:sp>
        <p:nvSpPr>
          <p:cNvPr id="24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10973276"/>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21_Custom Layout">
    <p:spTree>
      <p:nvGrpSpPr>
        <p:cNvPr id="1" name=""/>
        <p:cNvGrpSpPr/>
        <p:nvPr/>
      </p:nvGrpSpPr>
      <p:grpSpPr>
        <a:xfrm>
          <a:off x="0" y="0"/>
          <a:ext cx="0" cy="0"/>
          <a:chOff x="0" y="0"/>
          <a:chExt cx="0" cy="0"/>
        </a:xfrm>
      </p:grpSpPr>
      <p:sp>
        <p:nvSpPr>
          <p:cNvPr id="254" name="Picture Placeholder 8"/>
          <p:cNvSpPr>
            <a:spLocks noGrp="1"/>
          </p:cNvSpPr>
          <p:nvPr>
            <p:ph type="pic" sz="half" idx="21"/>
          </p:nvPr>
        </p:nvSpPr>
        <p:spPr>
          <a:xfrm>
            <a:off x="6096000" y="1013266"/>
            <a:ext cx="7247267" cy="4364831"/>
          </a:xfrm>
          <a:prstGeom prst="rect">
            <a:avLst/>
          </a:prstGeom>
        </p:spPr>
        <p:txBody>
          <a:bodyPr lIns="91439" rIns="91439">
            <a:noAutofit/>
          </a:bodyPr>
          <a:lstStyle/>
          <a:p>
            <a:endParaRPr/>
          </a:p>
        </p:txBody>
      </p:sp>
      <p:sp>
        <p:nvSpPr>
          <p:cNvPr id="255"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83959060"/>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262" name="Picture Placeholder 4"/>
          <p:cNvSpPr>
            <a:spLocks noGrp="1"/>
          </p:cNvSpPr>
          <p:nvPr>
            <p:ph type="pic" sz="quarter" idx="21"/>
          </p:nvPr>
        </p:nvSpPr>
        <p:spPr>
          <a:xfrm>
            <a:off x="1792179" y="2732144"/>
            <a:ext cx="4303822" cy="2733300"/>
          </a:xfrm>
          <a:prstGeom prst="rect">
            <a:avLst/>
          </a:prstGeom>
        </p:spPr>
        <p:txBody>
          <a:bodyPr lIns="91439" rIns="91439">
            <a:noAutofit/>
          </a:bodyPr>
          <a:lstStyle/>
          <a:p>
            <a:endParaRPr/>
          </a:p>
        </p:txBody>
      </p:sp>
      <p:sp>
        <p:nvSpPr>
          <p:cNvPr id="263"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30422600"/>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270" name="Picture Placeholder 9"/>
          <p:cNvSpPr>
            <a:spLocks noGrp="1"/>
          </p:cNvSpPr>
          <p:nvPr>
            <p:ph type="pic" sz="quarter" idx="21"/>
          </p:nvPr>
        </p:nvSpPr>
        <p:spPr>
          <a:xfrm>
            <a:off x="1234287" y="389321"/>
            <a:ext cx="2114908" cy="4481776"/>
          </a:xfrm>
          <a:prstGeom prst="rect">
            <a:avLst/>
          </a:prstGeom>
        </p:spPr>
        <p:txBody>
          <a:bodyPr lIns="91439" rIns="91439">
            <a:noAutofit/>
          </a:bodyPr>
          <a:lstStyle/>
          <a:p>
            <a:endParaRPr/>
          </a:p>
        </p:txBody>
      </p:sp>
      <p:sp>
        <p:nvSpPr>
          <p:cNvPr id="271" name="Picture Placeholder 10"/>
          <p:cNvSpPr>
            <a:spLocks noGrp="1"/>
          </p:cNvSpPr>
          <p:nvPr>
            <p:ph type="pic" sz="quarter" idx="22"/>
          </p:nvPr>
        </p:nvSpPr>
        <p:spPr>
          <a:xfrm>
            <a:off x="3892517" y="1949469"/>
            <a:ext cx="2114908" cy="4481776"/>
          </a:xfrm>
          <a:prstGeom prst="rect">
            <a:avLst/>
          </a:prstGeom>
        </p:spPr>
        <p:txBody>
          <a:bodyPr lIns="91439" rIns="91439">
            <a:noAutofit/>
          </a:bodyPr>
          <a:lstStyle/>
          <a:p>
            <a:endParaRPr/>
          </a:p>
        </p:txBody>
      </p:sp>
      <p:sp>
        <p:nvSpPr>
          <p:cNvPr id="27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50611731"/>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22_Custom Layout">
    <p:spTree>
      <p:nvGrpSpPr>
        <p:cNvPr id="1" name=""/>
        <p:cNvGrpSpPr/>
        <p:nvPr/>
      </p:nvGrpSpPr>
      <p:grpSpPr>
        <a:xfrm>
          <a:off x="0" y="0"/>
          <a:ext cx="0" cy="0"/>
          <a:chOff x="0" y="0"/>
          <a:chExt cx="0" cy="0"/>
        </a:xfrm>
      </p:grpSpPr>
      <p:sp>
        <p:nvSpPr>
          <p:cNvPr id="279" name="Picture Placeholder 7"/>
          <p:cNvSpPr>
            <a:spLocks noGrp="1"/>
          </p:cNvSpPr>
          <p:nvPr>
            <p:ph type="pic" sz="quarter" idx="21"/>
          </p:nvPr>
        </p:nvSpPr>
        <p:spPr>
          <a:xfrm>
            <a:off x="7784027" y="1784512"/>
            <a:ext cx="4862287" cy="2765295"/>
          </a:xfrm>
          <a:prstGeom prst="rect">
            <a:avLst/>
          </a:prstGeom>
        </p:spPr>
        <p:txBody>
          <a:bodyPr lIns="91439" rIns="91439">
            <a:noAutofit/>
          </a:bodyPr>
          <a:lstStyle/>
          <a:p>
            <a:endParaRPr/>
          </a:p>
        </p:txBody>
      </p:sp>
      <p:sp>
        <p:nvSpPr>
          <p:cNvPr id="280"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36172441"/>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16_Custom Layout">
    <p:spTree>
      <p:nvGrpSpPr>
        <p:cNvPr id="1" name=""/>
        <p:cNvGrpSpPr/>
        <p:nvPr/>
      </p:nvGrpSpPr>
      <p:grpSpPr>
        <a:xfrm>
          <a:off x="0" y="0"/>
          <a:ext cx="0" cy="0"/>
          <a:chOff x="0" y="0"/>
          <a:chExt cx="0" cy="0"/>
        </a:xfrm>
      </p:grpSpPr>
      <p:sp>
        <p:nvSpPr>
          <p:cNvPr id="287" name="Picture Placeholder 7"/>
          <p:cNvSpPr>
            <a:spLocks noGrp="1"/>
          </p:cNvSpPr>
          <p:nvPr>
            <p:ph type="pic" sz="half" idx="21"/>
          </p:nvPr>
        </p:nvSpPr>
        <p:spPr>
          <a:xfrm>
            <a:off x="-6" y="2425064"/>
            <a:ext cx="12192007" cy="2108836"/>
          </a:xfrm>
          <a:prstGeom prst="rect">
            <a:avLst/>
          </a:prstGeom>
        </p:spPr>
        <p:txBody>
          <a:bodyPr lIns="91439" rIns="91439">
            <a:noAutofit/>
          </a:bodyPr>
          <a:lstStyle/>
          <a:p>
            <a:endParaRPr/>
          </a:p>
        </p:txBody>
      </p:sp>
      <p:sp>
        <p:nvSpPr>
          <p:cNvPr id="288"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56888337"/>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93715761"/>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8728463"/>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15897934"/>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47313"/>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4"/>
          </a:xfrm>
          <a:prstGeom prst="rect">
            <a:avLst/>
          </a:prstGeom>
        </p:spPr>
        <p:txBody>
          <a:bodyPr anchor="b"/>
          <a:lstStyle/>
          <a:p>
            <a:pPr>
              <a:defRPr>
                <a:latin typeface="Calibri Light"/>
                <a:ea typeface="Calibri Light"/>
                <a:cs typeface="Calibri Light"/>
                <a:sym typeface="Calibri Light"/>
              </a:defRPr>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83345526"/>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69932358"/>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06407294"/>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6" y="2057400"/>
            <a:ext cx="3932241" cy="3811588"/>
          </a:xfrm>
          <a:prstGeom prst="rect">
            <a:avLst/>
          </a:prstGeom>
        </p:spPr>
        <p:txBody>
          <a:bodyPr/>
          <a:lstStyle/>
          <a:p>
            <a:pPr>
              <a:defRPr>
                <a:latin typeface="Calibri Light"/>
                <a:ea typeface="Calibri Light"/>
                <a:cs typeface="Calibri Light"/>
                <a:sym typeface="Calibri Light"/>
              </a:defRPr>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42803103"/>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0516805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10" Type="http://schemas.openxmlformats.org/officeDocument/2006/relationships/theme" Target="../theme/theme3.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826683" y="769937"/>
            <a:ext cx="9753601" cy="1668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6805083" y="2438400"/>
            <a:ext cx="4775201" cy="4419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78978" y="6232198"/>
            <a:ext cx="258623" cy="248304"/>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7"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aşlık Metni"/>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Başlık Metni</a:t>
            </a:r>
          </a:p>
        </p:txBody>
      </p:sp>
      <p:sp>
        <p:nvSpPr>
          <p:cNvPr id="3" name="Gövde Düzeyi Bir…"/>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Gövde Düzeyi Bir</a:t>
            </a:r>
          </a:p>
          <a:p>
            <a:pPr lvl="1"/>
            <a:r>
              <a:t>Gövde Düzeyi İki</a:t>
            </a:r>
          </a:p>
          <a:p>
            <a:pPr lvl="2"/>
            <a:r>
              <a:t>Gövde Düzeyi Üç</a:t>
            </a:r>
          </a:p>
          <a:p>
            <a:pPr lvl="3"/>
            <a:r>
              <a:t>Gövde Düzeyi Dört</a:t>
            </a:r>
          </a:p>
          <a:p>
            <a:pPr lvl="4"/>
            <a:r>
              <a:t>Gövde Düzeyi Beş</a:t>
            </a:r>
          </a:p>
        </p:txBody>
      </p:sp>
      <p:sp>
        <p:nvSpPr>
          <p:cNvPr id="4" name="Slayt Numarası"/>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4231652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5" r:id="rId33"/>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extLst>
      <p:ext uri="{BB962C8B-B14F-4D97-AF65-F5344CB8AC3E}">
        <p14:creationId xmlns:p14="http://schemas.microsoft.com/office/powerpoint/2010/main" val="275280674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5.jpeg"/><Relationship Id="rId10" Type="http://schemas.openxmlformats.org/officeDocument/2006/relationships/image" Target="../media/image10.png"/><Relationship Id="rId4" Type="http://schemas.microsoft.com/office/2007/relationships/hdphoto" Target="../media/hdphoto2.wdp"/><Relationship Id="rId9"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5.wdp"/><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0.png"/><Relationship Id="rId5" Type="http://schemas.microsoft.com/office/2007/relationships/hdphoto" Target="../media/hdphoto6.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microsoft.com/office/2007/relationships/hdphoto" Target="../media/hdphoto7.wdp"/><Relationship Id="rId2" Type="http://schemas.openxmlformats.org/officeDocument/2006/relationships/notesSlide" Target="../notesSlides/notesSlide5.xml"/><Relationship Id="rId1" Type="http://schemas.openxmlformats.org/officeDocument/2006/relationships/slideLayout" Target="../slideLayouts/slideLayout36.xml"/><Relationship Id="rId6"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19.png"/><Relationship Id="rId4" Type="http://schemas.openxmlformats.org/officeDocument/2006/relationships/image" Target="../media/image5.jpeg"/><Relationship Id="rId9"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image" Target="../media/image10.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5.jpe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image" Target="../media/image32.png"/><Relationship Id="rId1" Type="http://schemas.openxmlformats.org/officeDocument/2006/relationships/slideLayout" Target="../slideLayouts/slideLayout36.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0.png"/><Relationship Id="rId9" Type="http://schemas.openxmlformats.org/officeDocument/2006/relationships/image" Target="../media/image25.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0.png"/><Relationship Id="rId7"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2.png"/><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jpeg"/><Relationship Id="rId7" Type="http://schemas.openxmlformats.org/officeDocument/2006/relationships/image" Target="../media/image48.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jpeg"/><Relationship Id="rId7" Type="http://schemas.openxmlformats.org/officeDocument/2006/relationships/image" Target="../media/image53.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69.xml"/><Relationship Id="rId6" Type="http://schemas.openxmlformats.org/officeDocument/2006/relationships/image" Target="../media/image5.jpeg"/><Relationship Id="rId5" Type="http://schemas.openxmlformats.org/officeDocument/2006/relationships/image" Target="../media/image10.png"/><Relationship Id="rId4" Type="http://schemas.microsoft.com/office/2007/relationships/hdphoto" Target="../media/hdphoto9.wdp"/></Relationships>
</file>

<file path=ppt/slides/_rels/slide16.xml.rels><?xml version="1.0" encoding="UTF-8" standalone="yes"?>
<Relationships xmlns="http://schemas.openxmlformats.org/package/2006/relationships"><Relationship Id="rId8" Type="http://schemas.openxmlformats.org/officeDocument/2006/relationships/hyperlink" Target="https://www.linkedin.com/company/lance-power/" TargetMode="External"/><Relationship Id="rId3" Type="http://schemas.openxmlformats.org/officeDocument/2006/relationships/image" Target="../media/image5.jpeg"/><Relationship Id="rId7" Type="http://schemas.openxmlformats.org/officeDocument/2006/relationships/hyperlink" Target="https://www.facebook.com/people/Lance-Power/100091828406417/" TargetMode="External"/><Relationship Id="rId2" Type="http://schemas.openxmlformats.org/officeDocument/2006/relationships/image" Target="../media/image10.png"/><Relationship Id="rId1" Type="http://schemas.openxmlformats.org/officeDocument/2006/relationships/slideLayout" Target="../slideLayouts/slideLayout29.xml"/><Relationship Id="rId6" Type="http://schemas.openxmlformats.org/officeDocument/2006/relationships/hyperlink" Target="https://instagram.com/lancepowergenerators?igshid=MzRlODBiNWFlZA==" TargetMode="External"/><Relationship Id="rId5" Type="http://schemas.openxmlformats.org/officeDocument/2006/relationships/hyperlink" Target="tel:+443332224368" TargetMode="External"/><Relationship Id="rId10" Type="http://schemas.openxmlformats.org/officeDocument/2006/relationships/hyperlink" Target="https://www.lance-power.com/" TargetMode="External"/><Relationship Id="rId4" Type="http://schemas.openxmlformats.org/officeDocument/2006/relationships/hyperlink" Target="mailto:info@company.com" TargetMode="External"/><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9" name="X"/>
          <p:cNvGrpSpPr/>
          <p:nvPr/>
        </p:nvGrpSpPr>
        <p:grpSpPr>
          <a:xfrm>
            <a:off x="-45274" y="-34488"/>
            <a:ext cx="12282548" cy="6926976"/>
            <a:chOff x="0" y="0"/>
            <a:chExt cx="12282547" cy="6926974"/>
          </a:xfrm>
        </p:grpSpPr>
        <p:sp>
          <p:nvSpPr>
            <p:cNvPr id="297" name="Rectangle"/>
            <p:cNvSpPr/>
            <p:nvPr/>
          </p:nvSpPr>
          <p:spPr>
            <a:xfrm>
              <a:off x="0" y="-1"/>
              <a:ext cx="12282548" cy="6926976"/>
            </a:xfrm>
            <a:prstGeom prst="rect">
              <a:avLst/>
            </a:prstGeom>
            <a:solidFill>
              <a:srgbClr val="2D2E7E"/>
            </a:solidFill>
            <a:ln w="12700" cap="flat">
              <a:solidFill>
                <a:srgbClr val="2D2E7E"/>
              </a:solidFill>
              <a:prstDash val="solid"/>
              <a:miter lim="400000"/>
            </a:ln>
            <a:effectLst/>
          </p:spPr>
          <p:txBody>
            <a:bodyPr wrap="square" lIns="45718" tIns="45718" rIns="45718" bIns="45718" numCol="1" anchor="ctr">
              <a:noAutofit/>
            </a:bodyPr>
            <a:lstStyle/>
            <a:p>
              <a:endParaRPr/>
            </a:p>
          </p:txBody>
        </p:sp>
        <p:sp>
          <p:nvSpPr>
            <p:cNvPr id="298" name="X"/>
            <p:cNvSpPr txBox="1"/>
            <p:nvPr/>
          </p:nvSpPr>
          <p:spPr>
            <a:xfrm>
              <a:off x="6350" y="3296944"/>
              <a:ext cx="12269848" cy="3330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r>
                <a:t>X</a:t>
              </a:r>
            </a:p>
          </p:txBody>
        </p:sp>
      </p:grpSp>
      <p:pic>
        <p:nvPicPr>
          <p:cNvPr id="300" name="Picture Placeholder 4" descr="Picture Placeholder 4"/>
          <p:cNvPicPr>
            <a:picLocks noGrp="1" noChangeAspect="1"/>
          </p:cNvPicPr>
          <p:nvPr>
            <p:ph type="pic" idx="21"/>
          </p:nvPr>
        </p:nvPicPr>
        <p:blipFill>
          <a:blip r:embed="rId2">
            <a:alphaModFix amt="89692"/>
          </a:blip>
          <a:stretch>
            <a:fillRect/>
          </a:stretch>
        </p:blipFill>
        <p:spPr>
          <a:prstGeom prst="rect">
            <a:avLst/>
          </a:prstGeom>
        </p:spPr>
      </p:pic>
      <p:sp>
        <p:nvSpPr>
          <p:cNvPr id="301" name="TextBox 15"/>
          <p:cNvSpPr txBox="1"/>
          <p:nvPr/>
        </p:nvSpPr>
        <p:spPr>
          <a:xfrm>
            <a:off x="961328" y="776277"/>
            <a:ext cx="10448296" cy="13792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lnSpc>
                <a:spcPts val="10500"/>
              </a:lnSpc>
              <a:defRPr sz="9600" spc="300">
                <a:ln w="9525" cap="flat">
                  <a:solidFill>
                    <a:schemeClr val="accent1"/>
                  </a:solidFill>
                  <a:prstDash val="solid"/>
                  <a:round/>
                </a:ln>
                <a:solidFill>
                  <a:srgbClr val="FEFEFE"/>
                </a:solidFill>
                <a:latin typeface="Nunito Sans Bold"/>
                <a:ea typeface="Nunito Sans Bold"/>
                <a:cs typeface="Nunito Sans Bold"/>
                <a:sym typeface="Nunito Sans Bold"/>
              </a:defRPr>
            </a:pPr>
            <a:r>
              <a:rPr spc="600" dirty="0"/>
              <a:t>LANCE</a:t>
            </a:r>
            <a:r>
              <a:rPr b="1" spc="600" dirty="0"/>
              <a:t> </a:t>
            </a:r>
            <a:r>
              <a:rPr spc="600" dirty="0"/>
              <a:t>POWER</a:t>
            </a:r>
          </a:p>
        </p:txBody>
      </p:sp>
      <p:sp>
        <p:nvSpPr>
          <p:cNvPr id="302" name="Freeform 3"/>
          <p:cNvSpPr/>
          <p:nvPr/>
        </p:nvSpPr>
        <p:spPr>
          <a:xfrm rot="5400000">
            <a:off x="5895945" y="585722"/>
            <a:ext cx="400111" cy="12002058"/>
          </a:xfrm>
          <a:prstGeom prst="rect">
            <a:avLst/>
          </a:prstGeom>
          <a:solidFill>
            <a:srgbClr val="2E398B"/>
          </a:solidFill>
          <a:ln w="12700">
            <a:miter lim="400000"/>
          </a:ln>
        </p:spPr>
        <p:txBody>
          <a:bodyPr lIns="45718" tIns="45718" rIns="45718" bIns="45718"/>
          <a:lstStyle/>
          <a:p>
            <a:endParaRPr/>
          </a:p>
        </p:txBody>
      </p:sp>
      <p:sp>
        <p:nvSpPr>
          <p:cNvPr id="303" name="Rectangle 37"/>
          <p:cNvSpPr txBox="1"/>
          <p:nvPr/>
        </p:nvSpPr>
        <p:spPr>
          <a:xfrm>
            <a:off x="4281839" y="6466321"/>
            <a:ext cx="3715407" cy="294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spc="300">
                <a:solidFill>
                  <a:srgbClr val="FFFFFF"/>
                </a:solidFill>
                <a:latin typeface="Nunito Sans Regular"/>
                <a:ea typeface="Nunito Sans Regular"/>
                <a:cs typeface="Nunito Sans Regular"/>
                <a:sym typeface="Nunito Sans Regular"/>
              </a:defRPr>
            </a:lvl1pPr>
          </a:lstStyle>
          <a:p>
            <a:r>
              <a:t>Info@lance-power.com</a:t>
            </a:r>
          </a:p>
        </p:txBody>
      </p:sp>
      <p:sp>
        <p:nvSpPr>
          <p:cNvPr id="304" name="Rectangle 38"/>
          <p:cNvSpPr txBox="1"/>
          <p:nvPr/>
        </p:nvSpPr>
        <p:spPr>
          <a:xfrm>
            <a:off x="17274" y="6448250"/>
            <a:ext cx="3715410" cy="294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spc="300">
                <a:solidFill>
                  <a:srgbClr val="FFFFFF"/>
                </a:solidFill>
                <a:latin typeface="Nunito Sans Regular"/>
                <a:ea typeface="Nunito Sans Regular"/>
                <a:cs typeface="Nunito Sans Regular"/>
                <a:sym typeface="Nunito Sans Regular"/>
              </a:defRPr>
            </a:lvl1pPr>
          </a:lstStyle>
          <a:p>
            <a:r>
              <a:t>www.lance-power.com</a:t>
            </a:r>
          </a:p>
        </p:txBody>
      </p:sp>
      <p:sp>
        <p:nvSpPr>
          <p:cNvPr id="305" name="Rectangle 40"/>
          <p:cNvSpPr txBox="1"/>
          <p:nvPr/>
        </p:nvSpPr>
        <p:spPr>
          <a:xfrm>
            <a:off x="8707687" y="6466321"/>
            <a:ext cx="3715409" cy="294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spc="300">
                <a:solidFill>
                  <a:srgbClr val="FFFFFF"/>
                </a:solidFill>
                <a:latin typeface="Nunito Sans Regular"/>
                <a:ea typeface="Nunito Sans Regular"/>
                <a:cs typeface="Nunito Sans Regular"/>
                <a:sym typeface="Nunito Sans Regular"/>
              </a:defRPr>
            </a:lvl1pPr>
          </a:lstStyle>
          <a:p>
            <a:r>
              <a:t>+44 3332224368</a:t>
            </a:r>
          </a:p>
        </p:txBody>
      </p:sp>
      <p:sp>
        <p:nvSpPr>
          <p:cNvPr id="306" name="TextBox 2"/>
          <p:cNvSpPr txBox="1"/>
          <p:nvPr/>
        </p:nvSpPr>
        <p:spPr>
          <a:xfrm>
            <a:off x="3492755" y="2408661"/>
            <a:ext cx="5385445"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pc="300">
                <a:solidFill>
                  <a:srgbClr val="FFFFFF"/>
                </a:solidFill>
                <a:effectLst>
                  <a:outerShdw blurRad="38100" dist="19050" dir="2700000" rotWithShape="0">
                    <a:srgbClr val="000000">
                      <a:alpha val="40000"/>
                    </a:srgbClr>
                  </a:outerShdw>
                </a:effectLst>
                <a:latin typeface="Nunito Sans Regular"/>
                <a:ea typeface="Nunito Sans Regular"/>
                <a:cs typeface="Nunito Sans Regular"/>
                <a:sym typeface="Nunito Sans Regular"/>
              </a:defRPr>
            </a:lvl1pPr>
          </a:lstStyle>
          <a:p>
            <a:pPr algn="ctr"/>
            <a:r>
              <a:rPr sz="2400" spc="600" dirty="0"/>
              <a:t>POWER UP </a:t>
            </a:r>
            <a:r>
              <a:rPr sz="2400" spc="600" dirty="0" err="1"/>
              <a:t>YO</a:t>
            </a:r>
            <a:r>
              <a:rPr lang="en-GB" sz="2400" spc="600" dirty="0"/>
              <a:t>UR</a:t>
            </a:r>
            <a:r>
              <a:rPr sz="2400" spc="600" dirty="0"/>
              <a:t> WORLD</a:t>
            </a:r>
          </a:p>
        </p:txBody>
      </p:sp>
      <p:pic>
        <p:nvPicPr>
          <p:cNvPr id="308" name="Picture 2" descr="Picture 2"/>
          <p:cNvPicPr>
            <a:picLocks noChangeAspect="1"/>
          </p:cNvPicPr>
          <p:nvPr/>
        </p:nvPicPr>
        <p:blipFill>
          <a:blip r:embed="rId3"/>
          <a:stretch>
            <a:fillRect/>
          </a:stretch>
        </p:blipFill>
        <p:spPr>
          <a:xfrm>
            <a:off x="6006520" y="5668324"/>
            <a:ext cx="178956" cy="178956"/>
          </a:xfrm>
          <a:prstGeom prst="rect">
            <a:avLst/>
          </a:prstGeom>
          <a:ln w="12700">
            <a:miter lim="400000"/>
          </a:ln>
        </p:spPr>
      </p:pic>
      <p:pic>
        <p:nvPicPr>
          <p:cNvPr id="309" name="Picture 5" descr="Picture 5"/>
          <p:cNvPicPr>
            <a:picLocks noChangeAspect="1"/>
          </p:cNvPicPr>
          <p:nvPr/>
        </p:nvPicPr>
        <p:blipFill>
          <a:blip r:embed="rId4"/>
          <a:stretch>
            <a:fillRect/>
          </a:stretch>
        </p:blipFill>
        <p:spPr>
          <a:xfrm>
            <a:off x="5031331" y="4183158"/>
            <a:ext cx="1950377" cy="195037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11" name="Rectangle 45"/>
          <p:cNvSpPr/>
          <p:nvPr/>
        </p:nvSpPr>
        <p:spPr>
          <a:xfrm>
            <a:off x="7759272" y="2070473"/>
            <a:ext cx="3214982" cy="3155185"/>
          </a:xfrm>
          <a:prstGeom prst="rect">
            <a:avLst/>
          </a:prstGeom>
          <a:gradFill>
            <a:gsLst>
              <a:gs pos="0">
                <a:srgbClr val="2D2E7E"/>
              </a:gs>
              <a:gs pos="100000">
                <a:srgbClr val="2D2E7E"/>
              </a:gs>
            </a:gsLst>
            <a:lin ang="5400000"/>
          </a:gradFill>
          <a:ln w="12700">
            <a:miter lim="400000"/>
          </a:ln>
        </p:spPr>
        <p:txBody>
          <a:bodyPr lIns="45718" tIns="45718" rIns="45718" bIns="45718" anchor="ctr"/>
          <a:lstStyle/>
          <a:p>
            <a:pPr algn="ctr">
              <a:defRPr>
                <a:solidFill>
                  <a:srgbClr val="2C2E7E"/>
                </a:solidFill>
              </a:defRPr>
            </a:pPr>
            <a:endParaRPr/>
          </a:p>
        </p:txBody>
      </p:sp>
      <p:sp>
        <p:nvSpPr>
          <p:cNvPr id="312" name="TextBox 43"/>
          <p:cNvSpPr txBox="1"/>
          <p:nvPr/>
        </p:nvSpPr>
        <p:spPr>
          <a:xfrm>
            <a:off x="1345142" y="1554362"/>
            <a:ext cx="4200662" cy="86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4500">
                <a:solidFill>
                  <a:srgbClr val="2D2E7E"/>
                </a:solidFill>
                <a:latin typeface="Nunito Sans Black"/>
                <a:ea typeface="Nunito Sans Black"/>
                <a:cs typeface="Nunito Sans Black"/>
                <a:sym typeface="Nunito Sans Black"/>
              </a:defRPr>
            </a:pPr>
            <a:r>
              <a:rPr dirty="0"/>
              <a:t>About</a:t>
            </a:r>
            <a:r>
              <a:rPr dirty="0">
                <a:solidFill>
                  <a:srgbClr val="000000"/>
                </a:solidFill>
              </a:rPr>
              <a:t> </a:t>
            </a:r>
            <a:r>
              <a:rPr dirty="0">
                <a:solidFill>
                  <a:srgbClr val="D72E20"/>
                </a:solidFill>
              </a:rPr>
              <a:t>US</a:t>
            </a:r>
          </a:p>
        </p:txBody>
      </p:sp>
      <p:sp>
        <p:nvSpPr>
          <p:cNvPr id="313" name="TextBox 40"/>
          <p:cNvSpPr txBox="1"/>
          <p:nvPr/>
        </p:nvSpPr>
        <p:spPr>
          <a:xfrm>
            <a:off x="1217746" y="2585839"/>
            <a:ext cx="5064775" cy="24481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dirty="0"/>
              <a:t>At Lance Power, we deliver top-quality industrial power solutions worldwide. From consultation to installation, our team ensures your satisfaction every step of the way.</a:t>
            </a:r>
          </a:p>
          <a:p>
            <a:pPr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dirty="0"/>
              <a:t>With our expertise in diesel and gas generators, switchgear, ATS, and exceptional service, we meet your unique requirements by providing the excellence of Lance Power’s reliable and bespoke power solutions. </a:t>
            </a:r>
          </a:p>
          <a:p>
            <a:pPr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dirty="0"/>
              <a:t>Choose Lance Power for your prime and backup power generation needs.</a:t>
            </a:r>
          </a:p>
        </p:txBody>
      </p:sp>
      <p:sp>
        <p:nvSpPr>
          <p:cNvPr id="314" name="TextBox 24"/>
          <p:cNvSpPr txBox="1">
            <a:spLocks noGrp="1"/>
          </p:cNvSpPr>
          <p:nvPr>
            <p:ph type="sldNum" sz="quarter" idx="4294967295"/>
          </p:nvPr>
        </p:nvSpPr>
        <p:spPr>
          <a:xfrm>
            <a:off x="218066" y="6382246"/>
            <a:ext cx="220167" cy="3886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fld id="{86CB4B4D-7CA3-9044-876B-883B54F8677D}" type="slidenum">
              <a:rPr/>
              <a:t>2</a:t>
            </a:fld>
            <a:endParaRPr/>
          </a:p>
        </p:txBody>
      </p:sp>
      <p:sp>
        <p:nvSpPr>
          <p:cNvPr id="315" name="Frame 2"/>
          <p:cNvSpPr/>
          <p:nvPr/>
        </p:nvSpPr>
        <p:spPr>
          <a:xfrm>
            <a:off x="8584978" y="3714292"/>
            <a:ext cx="3091992" cy="31437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2495" y="2700"/>
                </a:moveTo>
                <a:lnTo>
                  <a:pt x="2495" y="18900"/>
                </a:lnTo>
                <a:lnTo>
                  <a:pt x="19105" y="18900"/>
                </a:lnTo>
                <a:lnTo>
                  <a:pt x="19105" y="2700"/>
                </a:lnTo>
                <a:close/>
              </a:path>
            </a:pathLst>
          </a:custGeom>
          <a:gradFill>
            <a:gsLst>
              <a:gs pos="0">
                <a:srgbClr val="D02E25"/>
              </a:gs>
              <a:gs pos="100000">
                <a:srgbClr val="2D2E7E"/>
              </a:gs>
            </a:gsLst>
            <a:lin ang="5400000"/>
          </a:gradFill>
          <a:ln w="12700">
            <a:miter lim="400000"/>
          </a:ln>
        </p:spPr>
        <p:txBody>
          <a:bodyPr lIns="45718" tIns="45718" rIns="45718" bIns="45718" anchor="ctr"/>
          <a:lstStyle/>
          <a:p>
            <a:pPr algn="ctr"/>
            <a:endParaRPr/>
          </a:p>
        </p:txBody>
      </p:sp>
      <p:pic>
        <p:nvPicPr>
          <p:cNvPr id="317" name="pasted-image.pdf" descr="pasted-image.pdf"/>
          <p:cNvPicPr>
            <a:picLocks noChangeAspect="1"/>
          </p:cNvPicPr>
          <p:nvPr/>
        </p:nvPicPr>
        <p:blipFill>
          <a:blip r:embed="rId3"/>
          <a:stretch>
            <a:fillRect/>
          </a:stretch>
        </p:blipFill>
        <p:spPr>
          <a:xfrm>
            <a:off x="569631" y="419881"/>
            <a:ext cx="1456194" cy="601381"/>
          </a:xfrm>
          <a:prstGeom prst="rect">
            <a:avLst/>
          </a:prstGeom>
          <a:ln w="12700">
            <a:miter lim="400000"/>
          </a:ln>
        </p:spPr>
      </p:pic>
      <p:pic>
        <p:nvPicPr>
          <p:cNvPr id="9" name="Picture 8">
            <a:extLst>
              <a:ext uri="{FF2B5EF4-FFF2-40B4-BE49-F238E27FC236}">
                <a16:creationId xmlns:a16="http://schemas.microsoft.com/office/drawing/2014/main" id="{21ABA7B8-2AEE-4F01-1B39-6BEF16FBCC5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0178" b="99407" l="41238" r="100000"/>
                    </a14:imgEffect>
                  </a14:imgLayer>
                </a14:imgProps>
              </a:ext>
              <a:ext uri="{28A0092B-C50C-407E-A947-70E740481C1C}">
                <a14:useLocalDpi xmlns:a14="http://schemas.microsoft.com/office/drawing/2010/main" val="0"/>
              </a:ext>
            </a:extLst>
          </a:blip>
          <a:srcRect l="35000" t="13101" r="-1"/>
          <a:stretch/>
        </p:blipFill>
        <p:spPr>
          <a:xfrm>
            <a:off x="7985546" y="2146166"/>
            <a:ext cx="3359633" cy="4361314"/>
          </a:xfrm>
          <a:prstGeom prst="rect">
            <a:avLst/>
          </a:prstGeom>
        </p:spPr>
      </p:pic>
      <p:sp>
        <p:nvSpPr>
          <p:cNvPr id="2" name="Rectangle 26">
            <a:extLst>
              <a:ext uri="{FF2B5EF4-FFF2-40B4-BE49-F238E27FC236}">
                <a16:creationId xmlns:a16="http://schemas.microsoft.com/office/drawing/2014/main" id="{2E3C675A-EB92-5F18-FEE9-0F9CCCBE350D}"/>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3" name="Rectangle 27">
            <a:extLst>
              <a:ext uri="{FF2B5EF4-FFF2-40B4-BE49-F238E27FC236}">
                <a16:creationId xmlns:a16="http://schemas.microsoft.com/office/drawing/2014/main" id="{B8D29CE9-E677-2611-075A-330CF32773E4}"/>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4" name="Rectangle 32">
            <a:extLst>
              <a:ext uri="{FF2B5EF4-FFF2-40B4-BE49-F238E27FC236}">
                <a16:creationId xmlns:a16="http://schemas.microsoft.com/office/drawing/2014/main" id="{943DA0F5-DA59-D6CE-A7A8-668E2A43F369}"/>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t>2</a:t>
            </a:fld>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rtboard 1 copy.png" descr="Artboard 1 copy.png">
            <a:extLst>
              <a:ext uri="{FF2B5EF4-FFF2-40B4-BE49-F238E27FC236}">
                <a16:creationId xmlns:a16="http://schemas.microsoft.com/office/drawing/2014/main" id="{89BA5010-E472-2898-C511-2BE7A0CA23F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2593" r="95370">
                        <a14:backgroundMark x1="26389" y1="67130" x2="44722" y2="71944"/>
                      </a14:backgroundRemoval>
                    </a14:imgEffect>
                    <a14:imgEffect>
                      <a14:artisticBlur/>
                    </a14:imgEffect>
                  </a14:imgLayer>
                </a14:imgProps>
              </a:ext>
            </a:extLst>
          </a:blip>
          <a:stretch>
            <a:fillRect/>
          </a:stretch>
        </p:blipFill>
        <p:spPr>
          <a:xfrm rot="6495814">
            <a:off x="656378" y="1166790"/>
            <a:ext cx="4991257" cy="4991257"/>
          </a:xfrm>
          <a:prstGeom prst="rect">
            <a:avLst/>
          </a:prstGeom>
          <a:ln w="12700">
            <a:miter lim="400000"/>
          </a:ln>
          <a:effectLst/>
        </p:spPr>
      </p:pic>
      <p:sp>
        <p:nvSpPr>
          <p:cNvPr id="348" name="TextBox 43"/>
          <p:cNvSpPr txBox="1"/>
          <p:nvPr/>
        </p:nvSpPr>
        <p:spPr>
          <a:xfrm>
            <a:off x="5840848" y="334150"/>
            <a:ext cx="3813212" cy="86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4500">
                <a:solidFill>
                  <a:srgbClr val="2D2E7E"/>
                </a:solidFill>
                <a:latin typeface="Nunito Sans Black"/>
                <a:ea typeface="Nunito Sans Black"/>
                <a:cs typeface="Nunito Sans Black"/>
                <a:sym typeface="Nunito Sans Black"/>
              </a:defRPr>
            </a:pPr>
            <a:r>
              <a:rPr dirty="0"/>
              <a:t>What we </a:t>
            </a:r>
            <a:r>
              <a:rPr dirty="0">
                <a:solidFill>
                  <a:srgbClr val="D72E20"/>
                </a:solidFill>
              </a:rPr>
              <a:t>do</a:t>
            </a:r>
          </a:p>
        </p:txBody>
      </p:sp>
      <p:sp>
        <p:nvSpPr>
          <p:cNvPr id="349" name="TextBox 27"/>
          <p:cNvSpPr txBox="1"/>
          <p:nvPr/>
        </p:nvSpPr>
        <p:spPr>
          <a:xfrm>
            <a:off x="5879545" y="1626080"/>
            <a:ext cx="5636718" cy="31682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dirty="0"/>
              <a:t>At Lance Power, we are your trusted partner for all your power generation needs. </a:t>
            </a:r>
            <a:endParaRPr lang="en-GB" dirty="0"/>
          </a:p>
          <a:p>
            <a:pPr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endParaRPr dirty="0"/>
          </a:p>
          <a:p>
            <a:pPr>
              <a:lnSpc>
                <a:spcPct val="120000"/>
              </a:lnSpc>
              <a:defRPr sz="1300">
                <a:solidFill>
                  <a:srgbClr val="2D2E7E"/>
                </a:solidFill>
                <a:latin typeface="Nunito Sans ExtraBold"/>
                <a:ea typeface="Nunito Sans ExtraBold"/>
                <a:cs typeface="Nunito Sans ExtraBold"/>
                <a:sym typeface="Nunito Sans ExtraBold"/>
              </a:defRPr>
            </a:pPr>
            <a:r>
              <a:rPr lang="en-US" dirty="0">
                <a:latin typeface="Nunito Sans SemiBold"/>
                <a:ea typeface="Nunito Sans SemiBold"/>
                <a:cs typeface="Nunito Sans SemiBold"/>
                <a:sym typeface="Nunito Sans SemiBold"/>
              </a:rPr>
              <a:t>Our team of experts is here to guide you every step of the way, ensuring that you receive the perfect equipment for your specific application.</a:t>
            </a:r>
          </a:p>
          <a:p>
            <a:pPr>
              <a:lnSpc>
                <a:spcPct val="120000"/>
              </a:lnSpc>
              <a:defRPr sz="1300">
                <a:solidFill>
                  <a:srgbClr val="2D2E7E"/>
                </a:solidFill>
                <a:latin typeface="Nunito Sans ExtraBold"/>
                <a:ea typeface="Nunito Sans ExtraBold"/>
                <a:cs typeface="Nunito Sans ExtraBold"/>
                <a:sym typeface="Nunito Sans ExtraBold"/>
              </a:defRPr>
            </a:pPr>
            <a:r>
              <a:rPr lang="en-US" dirty="0">
                <a:latin typeface="Nunito Sans SemiBold"/>
                <a:ea typeface="Nunito Sans SemiBold"/>
                <a:cs typeface="Nunito Sans SemiBold"/>
                <a:sym typeface="Nunito Sans SemiBold"/>
              </a:rPr>
              <a:t> </a:t>
            </a:r>
          </a:p>
          <a:p>
            <a:pPr>
              <a:lnSpc>
                <a:spcPct val="120000"/>
              </a:lnSpc>
              <a:defRPr sz="1300">
                <a:solidFill>
                  <a:srgbClr val="2D2E7E"/>
                </a:solidFill>
                <a:latin typeface="Nunito Sans SemiBold"/>
                <a:ea typeface="Nunito Sans SemiBold"/>
                <a:cs typeface="Nunito Sans SemiBold"/>
                <a:sym typeface="Nunito Sans SemiBold"/>
              </a:defRPr>
            </a:pPr>
            <a:r>
              <a:rPr lang="en-US" dirty="0"/>
              <a:t>We take pride in delivering high-quality solutions that undergo thorough testing, commissioning, and are backed by comprehensive after-sales service, including 24/7 emergency call-out cover. </a:t>
            </a:r>
          </a:p>
          <a:p>
            <a:pPr>
              <a:lnSpc>
                <a:spcPct val="120000"/>
              </a:lnSpc>
              <a:defRPr sz="1300">
                <a:solidFill>
                  <a:srgbClr val="2D2E7E"/>
                </a:solidFill>
                <a:latin typeface="Nunito Sans SemiBold"/>
                <a:ea typeface="Nunito Sans SemiBold"/>
                <a:cs typeface="Nunito Sans SemiBold"/>
                <a:sym typeface="Nunito Sans SemiBold"/>
              </a:defRPr>
            </a:pPr>
            <a:endParaRPr lang="en-US" dirty="0"/>
          </a:p>
          <a:p>
            <a:pPr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dirty="0"/>
              <a:t>Our after-sales support includes servicing, warranty claims, load banking, and round-the-clock guidance, ensuring your peace of mind. </a:t>
            </a:r>
          </a:p>
        </p:txBody>
      </p:sp>
      <p:pic>
        <p:nvPicPr>
          <p:cNvPr id="350" name="pasted-image.pdf" descr="pasted-image.pdf"/>
          <p:cNvPicPr>
            <a:picLocks noChangeAspect="1"/>
          </p:cNvPicPr>
          <p:nvPr/>
        </p:nvPicPr>
        <p:blipFill>
          <a:blip r:embed="rId5"/>
          <a:stretch>
            <a:fillRect/>
          </a:stretch>
        </p:blipFill>
        <p:spPr>
          <a:xfrm>
            <a:off x="569631" y="419881"/>
            <a:ext cx="1456194" cy="601381"/>
          </a:xfrm>
          <a:prstGeom prst="rect">
            <a:avLst/>
          </a:prstGeom>
          <a:ln w="12700">
            <a:miter lim="400000"/>
          </a:ln>
        </p:spPr>
      </p:pic>
      <p:sp>
        <p:nvSpPr>
          <p:cNvPr id="351" name="TextBox 79"/>
          <p:cNvSpPr txBox="1">
            <a:spLocks noGrp="1"/>
          </p:cNvSpPr>
          <p:nvPr>
            <p:ph type="sldNum" sz="quarter" idx="4294967295"/>
          </p:nvPr>
        </p:nvSpPr>
        <p:spPr>
          <a:xfrm>
            <a:off x="211360" y="6382246"/>
            <a:ext cx="233578" cy="3886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fld id="{86CB4B4D-7CA3-9044-876B-883B54F8677D}" type="slidenum">
              <a:rPr/>
              <a:t>3</a:t>
            </a:fld>
            <a:endParaRPr/>
          </a:p>
        </p:txBody>
      </p:sp>
      <p:grpSp>
        <p:nvGrpSpPr>
          <p:cNvPr id="2" name="Group 1">
            <a:extLst>
              <a:ext uri="{FF2B5EF4-FFF2-40B4-BE49-F238E27FC236}">
                <a16:creationId xmlns:a16="http://schemas.microsoft.com/office/drawing/2014/main" id="{818F44AC-614A-D410-AAEE-833924B889CC}"/>
              </a:ext>
            </a:extLst>
          </p:cNvPr>
          <p:cNvGrpSpPr/>
          <p:nvPr/>
        </p:nvGrpSpPr>
        <p:grpSpPr>
          <a:xfrm>
            <a:off x="286102" y="1494882"/>
            <a:ext cx="4995511" cy="4057951"/>
            <a:chOff x="402153" y="1590880"/>
            <a:chExt cx="5636718" cy="4517820"/>
          </a:xfrm>
        </p:grpSpPr>
        <p:pic>
          <p:nvPicPr>
            <p:cNvPr id="3" name="Picture Placeholder 4" descr="Picture Placeholder 4">
              <a:extLst>
                <a:ext uri="{FF2B5EF4-FFF2-40B4-BE49-F238E27FC236}">
                  <a16:creationId xmlns:a16="http://schemas.microsoft.com/office/drawing/2014/main" id="{AF4F30AB-7758-C594-8962-E2A68B34DA8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240" b="95104" l="5625" r="91875">
                          <a14:foregroundMark x1="23984" y1="23125" x2="25703" y2="34167"/>
                          <a14:foregroundMark x1="21641" y1="20000" x2="20859" y2="20000"/>
                          <a14:foregroundMark x1="17695" y1="45000" x2="15977" y2="44167"/>
                          <a14:foregroundMark x1="81719" y1="69219" x2="83750" y2="70469"/>
                          <a14:foregroundMark x1="80781" y1="23958" x2="79531" y2="31250"/>
                        </a14:backgroundRemoval>
                      </a14:imgEffect>
                    </a14:imgLayer>
                  </a14:imgProps>
                </a:ext>
              </a:extLst>
            </a:blip>
            <a:srcRect r="6425"/>
            <a:stretch>
              <a:fillRect/>
            </a:stretch>
          </p:blipFill>
          <p:spPr>
            <a:xfrm>
              <a:off x="402153" y="1590880"/>
              <a:ext cx="5636718" cy="4517820"/>
            </a:xfrm>
            <a:prstGeom prst="rect">
              <a:avLst/>
            </a:prstGeom>
            <a:ln w="12700">
              <a:miter lim="400000"/>
            </a:ln>
          </p:spPr>
        </p:pic>
        <p:pic>
          <p:nvPicPr>
            <p:cNvPr id="4" name="pasted-image.pdf">
              <a:extLst>
                <a:ext uri="{FF2B5EF4-FFF2-40B4-BE49-F238E27FC236}">
                  <a16:creationId xmlns:a16="http://schemas.microsoft.com/office/drawing/2014/main" id="{5F3A8A54-6C5D-73F4-DB41-1136C3B2A967}"/>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a:stretch/>
          </p:blipFill>
          <p:spPr>
            <a:xfrm rot="410975">
              <a:off x="1915991" y="3456332"/>
              <a:ext cx="469981" cy="194094"/>
            </a:xfrm>
            <a:prstGeom prst="rect">
              <a:avLst/>
            </a:prstGeom>
            <a:ln w="12700">
              <a:miter lim="400000"/>
            </a:ln>
            <a:scene3d>
              <a:camera prst="perspectiveHeroicExtremeRightFacing"/>
              <a:lightRig rig="threePt" dir="t"/>
            </a:scene3d>
          </p:spPr>
        </p:pic>
      </p:grpSp>
      <p:pic>
        <p:nvPicPr>
          <p:cNvPr id="5" name="Graphic 26" descr="Graphic 26">
            <a:extLst>
              <a:ext uri="{FF2B5EF4-FFF2-40B4-BE49-F238E27FC236}">
                <a16:creationId xmlns:a16="http://schemas.microsoft.com/office/drawing/2014/main" id="{97F5EEF4-83A4-8BFA-3C9E-810587D0DEF3}"/>
              </a:ext>
            </a:extLst>
          </p:cNvPr>
          <p:cNvPicPr>
            <a:picLocks noChangeAspect="1"/>
          </p:cNvPicPr>
          <p:nvPr/>
        </p:nvPicPr>
        <p:blipFill>
          <a:blip r:embed="rId10"/>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6" name="Graphic 27" descr="Graphic 27">
            <a:extLst>
              <a:ext uri="{FF2B5EF4-FFF2-40B4-BE49-F238E27FC236}">
                <a16:creationId xmlns:a16="http://schemas.microsoft.com/office/drawing/2014/main" id="{256143FD-C9E6-00C2-F025-C1C689B1FF55}"/>
              </a:ext>
            </a:extLst>
          </p:cNvPr>
          <p:cNvPicPr>
            <a:picLocks noChangeAspect="1"/>
          </p:cNvPicPr>
          <p:nvPr/>
        </p:nvPicPr>
        <p:blipFill>
          <a:blip r:embed="rId10"/>
          <a:stretch>
            <a:fillRect/>
          </a:stretch>
        </p:blipFill>
        <p:spPr>
          <a:xfrm>
            <a:off x="11813240" y="6381172"/>
            <a:ext cx="253917" cy="253917"/>
          </a:xfrm>
          <a:prstGeom prst="rect">
            <a:avLst/>
          </a:prstGeom>
          <a:ln w="12700">
            <a:miter lim="400000"/>
          </a:ln>
        </p:spPr>
      </p:pic>
      <p:sp>
        <p:nvSpPr>
          <p:cNvPr id="7" name="Rectangle 26">
            <a:extLst>
              <a:ext uri="{FF2B5EF4-FFF2-40B4-BE49-F238E27FC236}">
                <a16:creationId xmlns:a16="http://schemas.microsoft.com/office/drawing/2014/main" id="{ED9129F7-A193-9F9B-ED2B-8A0A66876B51}"/>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8" name="Rectangle 27">
            <a:extLst>
              <a:ext uri="{FF2B5EF4-FFF2-40B4-BE49-F238E27FC236}">
                <a16:creationId xmlns:a16="http://schemas.microsoft.com/office/drawing/2014/main" id="{7686D958-3DAD-0E67-9DE7-CD947A71AE31}"/>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9" name="Rectangle 32">
            <a:extLst>
              <a:ext uri="{FF2B5EF4-FFF2-40B4-BE49-F238E27FC236}">
                <a16:creationId xmlns:a16="http://schemas.microsoft.com/office/drawing/2014/main" id="{9240BB95-3E10-8ED0-0563-2B79FD3C0950}"/>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lgn="ctr">
                <a:defRPr>
                  <a:solidFill>
                    <a:srgbClr val="FFFFFF"/>
                  </a:solidFill>
                </a:defRPr>
              </a:pPr>
              <a:t>3</a:t>
            </a:fld>
            <a:endParaRPr/>
          </a:p>
        </p:txBody>
      </p:sp>
      <p:sp>
        <p:nvSpPr>
          <p:cNvPr id="12" name="TextBox 27">
            <a:extLst>
              <a:ext uri="{FF2B5EF4-FFF2-40B4-BE49-F238E27FC236}">
                <a16:creationId xmlns:a16="http://schemas.microsoft.com/office/drawing/2014/main" id="{F26EED44-5B37-662D-4AD6-718330A3C6E2}"/>
              </a:ext>
            </a:extLst>
          </p:cNvPr>
          <p:cNvSpPr txBox="1"/>
          <p:nvPr/>
        </p:nvSpPr>
        <p:spPr>
          <a:xfrm>
            <a:off x="5879545" y="5220171"/>
            <a:ext cx="5820503" cy="802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nSpc>
                <a:spcPct val="120000"/>
              </a:lnSpc>
              <a:defRPr sz="1300">
                <a:solidFill>
                  <a:srgbClr val="2D2E7E"/>
                </a:solidFill>
                <a:latin typeface="Nunito Sans Bold"/>
                <a:ea typeface="Nunito Sans Bold"/>
                <a:cs typeface="Nunito Sans Bold"/>
                <a:sym typeface="Nunito Sans Bold"/>
              </a:defRPr>
            </a:pPr>
            <a:r>
              <a:rPr dirty="0"/>
              <a:t>With Lance Power, you can trust our commitment to excellence and </a:t>
            </a:r>
            <a:r>
              <a:rPr dirty="0" err="1"/>
              <a:t>personali</a:t>
            </a:r>
            <a:r>
              <a:rPr lang="en-GB" dirty="0"/>
              <a:t>s</a:t>
            </a:r>
            <a:r>
              <a:rPr dirty="0"/>
              <a:t>ed support, providing you with peace of mind and the assurance that your power needs are met with precision.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apezoid 10">
            <a:extLst>
              <a:ext uri="{FF2B5EF4-FFF2-40B4-BE49-F238E27FC236}">
                <a16:creationId xmlns:a16="http://schemas.microsoft.com/office/drawing/2014/main" id="{CA687261-E562-2180-DDC1-FA5246B6B1EE}"/>
              </a:ext>
            </a:extLst>
          </p:cNvPr>
          <p:cNvSpPr/>
          <p:nvPr/>
        </p:nvSpPr>
        <p:spPr>
          <a:xfrm>
            <a:off x="1870330" y="-28273"/>
            <a:ext cx="2196093" cy="6914546"/>
          </a:xfrm>
          <a:prstGeom prst="trapezoid">
            <a:avLst/>
          </a:prstGeom>
          <a:solidFill>
            <a:srgbClr val="2A389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374" name="TextBox 43"/>
          <p:cNvSpPr txBox="1"/>
          <p:nvPr/>
        </p:nvSpPr>
        <p:spPr>
          <a:xfrm>
            <a:off x="3644799" y="418768"/>
            <a:ext cx="5706534" cy="78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500" b="0" i="0" u="none" strike="noStrike" kern="0" cap="none" spc="0" normalizeH="0" baseline="0" noProof="0" dirty="0">
                <a:ln>
                  <a:noFill/>
                </a:ln>
                <a:solidFill>
                  <a:srgbClr val="D72E20"/>
                </a:solidFill>
                <a:effectLst/>
                <a:uLnTx/>
                <a:uFillTx/>
                <a:latin typeface="Nunito Sans Black"/>
                <a:sym typeface="Nunito Sans Black"/>
              </a:rPr>
              <a:t> Diesel </a:t>
            </a:r>
            <a:r>
              <a:rPr kumimoji="0" lang="en-US" sz="4500" b="0" i="0" u="none" strike="noStrike" kern="0" cap="none" spc="0" normalizeH="0" baseline="0" noProof="0" dirty="0">
                <a:ln>
                  <a:noFill/>
                </a:ln>
                <a:solidFill>
                  <a:srgbClr val="2D2E7E"/>
                </a:solidFill>
                <a:effectLst/>
                <a:uLnTx/>
                <a:uFillTx/>
                <a:latin typeface="Nunito Sans Black"/>
                <a:sym typeface="Nunito Sans Black"/>
              </a:rPr>
              <a:t>Generators</a:t>
            </a:r>
            <a:endParaRPr kumimoji="0" sz="4500" b="0" i="0" u="none" strike="noStrike" kern="0" cap="none" spc="0" normalizeH="0" baseline="0" noProof="0" dirty="0">
              <a:ln>
                <a:noFill/>
              </a:ln>
              <a:solidFill>
                <a:srgbClr val="2D2E7E"/>
              </a:solidFill>
              <a:effectLst/>
              <a:uLnTx/>
              <a:uFillTx/>
              <a:latin typeface="Nunito Sans Black"/>
              <a:sym typeface="Nunito Sans Black"/>
            </a:endParaRPr>
          </a:p>
        </p:txBody>
      </p:sp>
      <p:sp>
        <p:nvSpPr>
          <p:cNvPr id="375" name="TextBox 27"/>
          <p:cNvSpPr txBox="1"/>
          <p:nvPr/>
        </p:nvSpPr>
        <p:spPr>
          <a:xfrm>
            <a:off x="5220190" y="2732442"/>
            <a:ext cx="6047885" cy="24132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1"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Superior Noise Reduction: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Engineered to reduce noise levels up to 65 dB @ 1m</a:t>
            </a:r>
            <a:r>
              <a:rPr lang="en-US" sz="1300" dirty="0">
                <a:solidFill>
                  <a:srgbClr val="2D2E7F"/>
                </a:solidFill>
                <a:uFill>
                  <a:solidFill>
                    <a:srgbClr val="000000"/>
                  </a:solidFill>
                </a:uFill>
                <a:latin typeface="Nunito Sans SemiBold"/>
                <a:sym typeface="Nunito Sans ExtraBold"/>
              </a:rPr>
              <a:t> maximum</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 to help control noise pollution. </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Enhanced Security: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Safeguarded against damages and theft by choosing optional 24/7 remote monitoring system protecting your investment. </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Weatherproof Design: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Built to withstand diverse weather conditions, ensuring consistent performance.</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Easy Maintenance: </a:t>
            </a:r>
            <a:r>
              <a:rPr lang="en-US" sz="1300" dirty="0">
                <a:solidFill>
                  <a:srgbClr val="2D2E7F"/>
                </a:solidFill>
                <a:uFill>
                  <a:solidFill>
                    <a:srgbClr val="000000"/>
                  </a:solidFill>
                </a:uFill>
                <a:latin typeface="Nunito Sans SemiBold"/>
                <a:sym typeface="Nunito Sans ExtraBold"/>
              </a:rPr>
              <a:t>Easy accessibility and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hassle-free servicing.</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lang="en-US" sz="1300" b="1" dirty="0">
                <a:solidFill>
                  <a:srgbClr val="2D2E7F"/>
                </a:solidFill>
                <a:effectLst>
                  <a:outerShdw blurRad="38100" dist="38100" dir="2700000" algn="tl">
                    <a:srgbClr val="000000">
                      <a:alpha val="43137"/>
                    </a:srgbClr>
                  </a:outerShdw>
                </a:effectLst>
                <a:uFill>
                  <a:solidFill>
                    <a:srgbClr val="000000"/>
                  </a:solidFill>
                </a:uFill>
                <a:latin typeface="Nunito Sans SemiBold"/>
                <a:sym typeface="Nunito Sans ExtraBold"/>
              </a:rPr>
              <a:t>Power Range: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Ranging from </a:t>
            </a:r>
            <a:r>
              <a:rPr kumimoji="0" lang="en-US" sz="1300" b="1"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9 kVA to 2500 kVA, </a:t>
            </a:r>
          </a:p>
        </p:txBody>
      </p:sp>
      <p:pic>
        <p:nvPicPr>
          <p:cNvPr id="380" name="pasted-image.pdf"/>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45949" y="440634"/>
            <a:ext cx="1456193" cy="601381"/>
          </a:xfrm>
          <a:prstGeom prst="rect">
            <a:avLst/>
          </a:prstGeom>
          <a:ln w="12700">
            <a:miter lim="400000"/>
          </a:ln>
        </p:spPr>
      </p:pic>
      <p:sp>
        <p:nvSpPr>
          <p:cNvPr id="382" name="TextBox 79"/>
          <p:cNvSpPr txBox="1">
            <a:spLocks noGrp="1"/>
          </p:cNvSpPr>
          <p:nvPr>
            <p:ph type="sldNum" sz="quarter" idx="4294967295"/>
          </p:nvPr>
        </p:nvSpPr>
        <p:spPr>
          <a:xfrm>
            <a:off x="211361" y="6382246"/>
            <a:ext cx="233580" cy="3886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4</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sp>
        <p:nvSpPr>
          <p:cNvPr id="2" name="TextBox 43">
            <a:extLst>
              <a:ext uri="{FF2B5EF4-FFF2-40B4-BE49-F238E27FC236}">
                <a16:creationId xmlns:a16="http://schemas.microsoft.com/office/drawing/2014/main" id="{4D5BFBAF-E081-A711-497B-1E62D0A96EFA}"/>
              </a:ext>
            </a:extLst>
          </p:cNvPr>
          <p:cNvSpPr txBox="1"/>
          <p:nvPr/>
        </p:nvSpPr>
        <p:spPr>
          <a:xfrm>
            <a:off x="4274208" y="2232676"/>
            <a:ext cx="499297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2400" b="0" i="0" u="none" strike="noStrike" kern="0" cap="none" spc="0" normalizeH="0" baseline="0" noProof="0" dirty="0">
                <a:ln>
                  <a:noFill/>
                </a:ln>
                <a:solidFill>
                  <a:srgbClr val="D72E20"/>
                </a:solidFill>
                <a:effectLst/>
                <a:uLnTx/>
                <a:uFillTx/>
                <a:latin typeface="Nunito Sans Black"/>
                <a:sym typeface="Nunito Sans Black"/>
              </a:rPr>
              <a:t>Soundproof Genset</a:t>
            </a:r>
            <a:r>
              <a:rPr lang="en-US" sz="2400" dirty="0">
                <a:solidFill>
                  <a:srgbClr val="D72E20"/>
                </a:solidFill>
                <a:latin typeface="Nunito Sans Black"/>
                <a:sym typeface="Nunito Sans Black"/>
              </a:rPr>
              <a:t>s</a:t>
            </a:r>
            <a:endParaRPr kumimoji="0" lang="en-US" sz="2400" b="0" i="0" u="none" strike="noStrike" kern="0" cap="none" spc="0" normalizeH="0" baseline="0" noProof="0" dirty="0">
              <a:ln>
                <a:noFill/>
              </a:ln>
              <a:solidFill>
                <a:srgbClr val="D72E20"/>
              </a:solidFill>
              <a:effectLst/>
              <a:uLnTx/>
              <a:uFillTx/>
              <a:latin typeface="Nunito Sans Black"/>
              <a:sym typeface="Nunito Sans Black"/>
            </a:endParaRPr>
          </a:p>
        </p:txBody>
      </p:sp>
      <p:pic>
        <p:nvPicPr>
          <p:cNvPr id="4" name="Picture 3">
            <a:extLst>
              <a:ext uri="{FF2B5EF4-FFF2-40B4-BE49-F238E27FC236}">
                <a16:creationId xmlns:a16="http://schemas.microsoft.com/office/drawing/2014/main" id="{00ED1E6D-11AE-612D-A6AE-95705267E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0639" y="1700213"/>
            <a:ext cx="3277950" cy="2184788"/>
          </a:xfrm>
          <a:prstGeom prst="rect">
            <a:avLst/>
          </a:prstGeom>
        </p:spPr>
      </p:pic>
      <p:pic>
        <p:nvPicPr>
          <p:cNvPr id="6" name="Picture 5">
            <a:extLst>
              <a:ext uri="{FF2B5EF4-FFF2-40B4-BE49-F238E27FC236}">
                <a16:creationId xmlns:a16="http://schemas.microsoft.com/office/drawing/2014/main" id="{E4EF38AB-9E93-050F-002A-2922C8E742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518" y="3932480"/>
            <a:ext cx="3910386" cy="2812429"/>
          </a:xfrm>
          <a:prstGeom prst="rect">
            <a:avLst/>
          </a:prstGeom>
        </p:spPr>
      </p:pic>
      <p:pic>
        <p:nvPicPr>
          <p:cNvPr id="5" name="Graphic 26" descr="Graphic 26">
            <a:extLst>
              <a:ext uri="{FF2B5EF4-FFF2-40B4-BE49-F238E27FC236}">
                <a16:creationId xmlns:a16="http://schemas.microsoft.com/office/drawing/2014/main" id="{1F3CA183-5579-8E1A-CBFB-68F5F4D77BEE}"/>
              </a:ext>
            </a:extLst>
          </p:cNvPr>
          <p:cNvPicPr>
            <a:picLocks noChangeAspect="1"/>
          </p:cNvPicPr>
          <p:nvPr/>
        </p:nvPicPr>
        <p:blipFill>
          <a:blip r:embed="rId6"/>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7" name="Graphic 27" descr="Graphic 27">
            <a:extLst>
              <a:ext uri="{FF2B5EF4-FFF2-40B4-BE49-F238E27FC236}">
                <a16:creationId xmlns:a16="http://schemas.microsoft.com/office/drawing/2014/main" id="{F09104FB-36B0-3B9E-17C1-E6D7466A2077}"/>
              </a:ext>
            </a:extLst>
          </p:cNvPr>
          <p:cNvPicPr>
            <a:picLocks noChangeAspect="1"/>
          </p:cNvPicPr>
          <p:nvPr/>
        </p:nvPicPr>
        <p:blipFill>
          <a:blip r:embed="rId6"/>
          <a:stretch>
            <a:fillRect/>
          </a:stretch>
        </p:blipFill>
        <p:spPr>
          <a:xfrm>
            <a:off x="11813240" y="6381172"/>
            <a:ext cx="253917" cy="253917"/>
          </a:xfrm>
          <a:prstGeom prst="rect">
            <a:avLst/>
          </a:prstGeom>
          <a:ln w="12700">
            <a:miter lim="400000"/>
          </a:ln>
        </p:spPr>
      </p:pic>
      <p:sp>
        <p:nvSpPr>
          <p:cNvPr id="8" name="Rectangle 26">
            <a:extLst>
              <a:ext uri="{FF2B5EF4-FFF2-40B4-BE49-F238E27FC236}">
                <a16:creationId xmlns:a16="http://schemas.microsoft.com/office/drawing/2014/main" id="{8505273C-3D2A-F136-CA17-AC9C0444AC91}"/>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9" name="Rectangle 27">
            <a:extLst>
              <a:ext uri="{FF2B5EF4-FFF2-40B4-BE49-F238E27FC236}">
                <a16:creationId xmlns:a16="http://schemas.microsoft.com/office/drawing/2014/main" id="{EE23AC26-C2AF-F7D4-C8B5-C3D969EBCF49}"/>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10" name="Rectangle 32">
            <a:extLst>
              <a:ext uri="{FF2B5EF4-FFF2-40B4-BE49-F238E27FC236}">
                <a16:creationId xmlns:a16="http://schemas.microsoft.com/office/drawing/2014/main" id="{39465326-5A9F-4BA2-573B-4013779995A2}"/>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lgn="ctr">
                <a:defRPr>
                  <a:solidFill>
                    <a:srgbClr val="FFFFFF"/>
                  </a:solidFill>
                </a:defRPr>
              </a:pPr>
              <a:t>4</a:t>
            </a:fld>
            <a:endParaRPr/>
          </a:p>
        </p:txBody>
      </p:sp>
    </p:spTree>
    <p:extLst>
      <p:ext uri="{BB962C8B-B14F-4D97-AF65-F5344CB8AC3E}">
        <p14:creationId xmlns:p14="http://schemas.microsoft.com/office/powerpoint/2010/main" val="120960356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extBox 43"/>
          <p:cNvSpPr txBox="1"/>
          <p:nvPr/>
        </p:nvSpPr>
        <p:spPr>
          <a:xfrm>
            <a:off x="2778143" y="349876"/>
            <a:ext cx="6268825" cy="7848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500" b="0" i="0" u="none" strike="noStrike" kern="0" cap="none" spc="0" normalizeH="0" baseline="0" noProof="0" dirty="0">
                <a:ln>
                  <a:noFill/>
                </a:ln>
                <a:solidFill>
                  <a:srgbClr val="D72E20"/>
                </a:solidFill>
                <a:effectLst/>
                <a:uLnTx/>
                <a:uFillTx/>
                <a:latin typeface="Nunito Sans Black"/>
                <a:sym typeface="Nunito Sans Black"/>
              </a:rPr>
              <a:t> Diesel </a:t>
            </a:r>
            <a:r>
              <a:rPr kumimoji="0" lang="en-US" sz="4500" b="0" i="0" u="none" strike="noStrike" kern="0" cap="none" spc="0" normalizeH="0" baseline="0" noProof="0" dirty="0">
                <a:ln>
                  <a:noFill/>
                </a:ln>
                <a:solidFill>
                  <a:srgbClr val="2D2E7E"/>
                </a:solidFill>
                <a:effectLst/>
                <a:uLnTx/>
                <a:uFillTx/>
                <a:latin typeface="Nunito Sans Black"/>
                <a:sym typeface="Nunito Sans Black"/>
              </a:rPr>
              <a:t>Generators</a:t>
            </a:r>
            <a:endParaRPr kumimoji="0" sz="4500" b="0" i="0" u="none" strike="noStrike" kern="0" cap="none" spc="0" normalizeH="0" baseline="0" noProof="0" dirty="0">
              <a:ln>
                <a:noFill/>
              </a:ln>
              <a:solidFill>
                <a:srgbClr val="2D2E7E"/>
              </a:solidFill>
              <a:effectLst/>
              <a:uLnTx/>
              <a:uFillTx/>
              <a:latin typeface="Nunito Sans Black"/>
              <a:sym typeface="Nunito Sans Black"/>
            </a:endParaRPr>
          </a:p>
        </p:txBody>
      </p:sp>
      <p:sp>
        <p:nvSpPr>
          <p:cNvPr id="375" name="TextBox 27"/>
          <p:cNvSpPr txBox="1"/>
          <p:nvPr/>
        </p:nvSpPr>
        <p:spPr>
          <a:xfrm>
            <a:off x="1021179" y="2228399"/>
            <a:ext cx="5631722" cy="16930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Robustness &amp; Stability: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Crafted with strength, ensuring durability.</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Versatility: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Tailored to diverse applications, providing flexibility.</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Noise Reduction: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Bespoke design with specially designed mufflers. </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Great Value: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Delivering Value for Money. </a:t>
            </a:r>
          </a:p>
          <a:p>
            <a:pPr marL="285750" marR="0" lvl="0" indent="-285750" algn="just" defTabSz="457200" rtl="0" eaLnBrk="1" fontAlgn="auto" latinLnBrk="0" hangingPunct="0">
              <a:lnSpc>
                <a:spcPct val="120000"/>
              </a:lnSpc>
              <a:spcBef>
                <a:spcPts val="800"/>
              </a:spcBef>
              <a:spcAft>
                <a:spcPts val="0"/>
              </a:spcAft>
              <a:buClrTx/>
              <a:buSzTx/>
              <a:buFont typeface="Arial" panose="020B0604020202020204" pitchFamily="34" charset="0"/>
              <a:buChar char="•"/>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Power Range: </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Ranging from 9 kVA to 2500 kVA</a:t>
            </a:r>
          </a:p>
        </p:txBody>
      </p:sp>
      <p:pic>
        <p:nvPicPr>
          <p:cNvPr id="380" name="pasted-image.pdf"/>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9632" y="419881"/>
            <a:ext cx="1456193" cy="601381"/>
          </a:xfrm>
          <a:prstGeom prst="rect">
            <a:avLst/>
          </a:prstGeom>
          <a:ln w="12700">
            <a:miter lim="400000"/>
          </a:ln>
        </p:spPr>
      </p:pic>
      <p:sp>
        <p:nvSpPr>
          <p:cNvPr id="382" name="TextBox 79"/>
          <p:cNvSpPr txBox="1">
            <a:spLocks noGrp="1"/>
          </p:cNvSpPr>
          <p:nvPr>
            <p:ph type="sldNum" sz="quarter" idx="4294967295"/>
          </p:nvPr>
        </p:nvSpPr>
        <p:spPr>
          <a:xfrm>
            <a:off x="211361" y="6382246"/>
            <a:ext cx="233580" cy="38862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5</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sp>
        <p:nvSpPr>
          <p:cNvPr id="2" name="TextBox 43">
            <a:extLst>
              <a:ext uri="{FF2B5EF4-FFF2-40B4-BE49-F238E27FC236}">
                <a16:creationId xmlns:a16="http://schemas.microsoft.com/office/drawing/2014/main" id="{4D5BFBAF-E081-A711-497B-1E62D0A96EFA}"/>
              </a:ext>
            </a:extLst>
          </p:cNvPr>
          <p:cNvSpPr txBox="1"/>
          <p:nvPr/>
        </p:nvSpPr>
        <p:spPr>
          <a:xfrm>
            <a:off x="968469" y="1766734"/>
            <a:ext cx="4992978"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2400" b="0" i="0" u="none" strike="noStrike" kern="0" cap="none" spc="0" normalizeH="0" baseline="0" noProof="0" dirty="0">
                <a:ln>
                  <a:noFill/>
                </a:ln>
                <a:solidFill>
                  <a:srgbClr val="D72E20"/>
                </a:solidFill>
                <a:effectLst/>
                <a:uLnTx/>
                <a:uFillTx/>
                <a:latin typeface="Nunito Sans Black"/>
                <a:sym typeface="Nunito Sans Black"/>
              </a:rPr>
              <a:t>Open Gensets</a:t>
            </a:r>
          </a:p>
        </p:txBody>
      </p:sp>
      <p:pic>
        <p:nvPicPr>
          <p:cNvPr id="8" name="Picture 7">
            <a:extLst>
              <a:ext uri="{FF2B5EF4-FFF2-40B4-BE49-F238E27FC236}">
                <a16:creationId xmlns:a16="http://schemas.microsoft.com/office/drawing/2014/main" id="{07ABF538-3764-48C5-0678-A38FBDEB41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7089" y="4520894"/>
            <a:ext cx="3799903" cy="1666264"/>
          </a:xfrm>
          <a:prstGeom prst="rect">
            <a:avLst/>
          </a:prstGeom>
        </p:spPr>
      </p:pic>
      <p:pic>
        <p:nvPicPr>
          <p:cNvPr id="3" name="Graphic 26" descr="Graphic 26">
            <a:extLst>
              <a:ext uri="{FF2B5EF4-FFF2-40B4-BE49-F238E27FC236}">
                <a16:creationId xmlns:a16="http://schemas.microsoft.com/office/drawing/2014/main" id="{EB9A64F8-4ECC-E7DD-CC97-FA0B2282FC13}"/>
              </a:ext>
            </a:extLst>
          </p:cNvPr>
          <p:cNvPicPr>
            <a:picLocks noChangeAspect="1"/>
          </p:cNvPicPr>
          <p:nvPr/>
        </p:nvPicPr>
        <p:blipFill>
          <a:blip r:embed="rId5"/>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4" name="Graphic 27" descr="Graphic 27">
            <a:extLst>
              <a:ext uri="{FF2B5EF4-FFF2-40B4-BE49-F238E27FC236}">
                <a16:creationId xmlns:a16="http://schemas.microsoft.com/office/drawing/2014/main" id="{07786E84-6DE9-EBCF-1C9A-70955447E09E}"/>
              </a:ext>
            </a:extLst>
          </p:cNvPr>
          <p:cNvPicPr>
            <a:picLocks noChangeAspect="1"/>
          </p:cNvPicPr>
          <p:nvPr/>
        </p:nvPicPr>
        <p:blipFill>
          <a:blip r:embed="rId5"/>
          <a:stretch>
            <a:fillRect/>
          </a:stretch>
        </p:blipFill>
        <p:spPr>
          <a:xfrm>
            <a:off x="11813240" y="6381172"/>
            <a:ext cx="253917" cy="253917"/>
          </a:xfrm>
          <a:prstGeom prst="rect">
            <a:avLst/>
          </a:prstGeom>
          <a:ln w="12700">
            <a:miter lim="400000"/>
          </a:ln>
        </p:spPr>
      </p:pic>
      <p:sp>
        <p:nvSpPr>
          <p:cNvPr id="6" name="Rectangle 26">
            <a:extLst>
              <a:ext uri="{FF2B5EF4-FFF2-40B4-BE49-F238E27FC236}">
                <a16:creationId xmlns:a16="http://schemas.microsoft.com/office/drawing/2014/main" id="{8A1D70DB-AF91-D573-5873-2908444EEA10}"/>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7" name="Rectangle 27">
            <a:extLst>
              <a:ext uri="{FF2B5EF4-FFF2-40B4-BE49-F238E27FC236}">
                <a16:creationId xmlns:a16="http://schemas.microsoft.com/office/drawing/2014/main" id="{E9341B13-77B4-3979-7BFC-433C7FAB560E}"/>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9" name="Rectangle 32">
            <a:extLst>
              <a:ext uri="{FF2B5EF4-FFF2-40B4-BE49-F238E27FC236}">
                <a16:creationId xmlns:a16="http://schemas.microsoft.com/office/drawing/2014/main" id="{63A6E117-9ECC-F188-3C73-FAF13150C964}"/>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lgn="ctr">
                <a:defRPr>
                  <a:solidFill>
                    <a:srgbClr val="FFFFFF"/>
                  </a:solidFill>
                </a:defRPr>
              </a:pPr>
              <a:t>5</a:t>
            </a:fld>
            <a:endParaRPr/>
          </a:p>
        </p:txBody>
      </p:sp>
      <p:pic>
        <p:nvPicPr>
          <p:cNvPr id="5" name="Picture 4">
            <a:extLst>
              <a:ext uri="{FF2B5EF4-FFF2-40B4-BE49-F238E27FC236}">
                <a16:creationId xmlns:a16="http://schemas.microsoft.com/office/drawing/2014/main" id="{E7DB6932-A383-5680-B762-FA5D9C9DCC5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7467" b="97600" l="5865" r="92002"/>
                    </a14:imgEffect>
                  </a14:imgLayer>
                </a14:imgProps>
              </a:ext>
              <a:ext uri="{28A0092B-C50C-407E-A947-70E740481C1C}">
                <a14:useLocalDpi xmlns:a14="http://schemas.microsoft.com/office/drawing/2010/main" val="0"/>
              </a:ext>
            </a:extLst>
          </a:blip>
          <a:stretch>
            <a:fillRect/>
          </a:stretch>
        </p:blipFill>
        <p:spPr>
          <a:xfrm>
            <a:off x="6681291" y="2228399"/>
            <a:ext cx="5824995" cy="3882181"/>
          </a:xfrm>
          <a:prstGeom prst="rect">
            <a:avLst/>
          </a:prstGeom>
        </p:spPr>
      </p:pic>
    </p:spTree>
    <p:extLst>
      <p:ext uri="{BB962C8B-B14F-4D97-AF65-F5344CB8AC3E}">
        <p14:creationId xmlns:p14="http://schemas.microsoft.com/office/powerpoint/2010/main" val="237642187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extBox 43"/>
          <p:cNvSpPr txBox="1"/>
          <p:nvPr/>
        </p:nvSpPr>
        <p:spPr>
          <a:xfrm>
            <a:off x="3166497" y="328156"/>
            <a:ext cx="7671543" cy="78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l"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500" b="0" i="0" u="none" strike="noStrike" kern="0" cap="none" spc="0" normalizeH="0" baseline="0" noProof="0" dirty="0">
                <a:ln>
                  <a:noFill/>
                </a:ln>
                <a:solidFill>
                  <a:srgbClr val="2D2E7E"/>
                </a:solidFill>
                <a:effectLst/>
                <a:uLnTx/>
                <a:uFillTx/>
                <a:latin typeface="Nunito Sans Black"/>
                <a:sym typeface="Nunito Sans Black"/>
              </a:rPr>
              <a:t>ATS </a:t>
            </a:r>
            <a:r>
              <a:rPr kumimoji="0" lang="en-US" sz="4500" b="0" i="0" u="none" strike="noStrike" kern="0" cap="none" spc="0" normalizeH="0" baseline="0" noProof="0" dirty="0">
                <a:ln>
                  <a:noFill/>
                </a:ln>
                <a:solidFill>
                  <a:srgbClr val="D72E20"/>
                </a:solidFill>
                <a:effectLst/>
                <a:uLnTx/>
                <a:uFillTx/>
                <a:latin typeface="Nunito Sans Black"/>
                <a:sym typeface="Nunito Sans Black"/>
              </a:rPr>
              <a:t>&amp; </a:t>
            </a:r>
            <a:r>
              <a:rPr lang="en-US" sz="4500" dirty="0">
                <a:solidFill>
                  <a:srgbClr val="2D2E7E"/>
                </a:solidFill>
                <a:latin typeface="Nunito Sans Black"/>
                <a:sym typeface="Nunito Sans Black"/>
              </a:rPr>
              <a:t>Switch</a:t>
            </a:r>
            <a:r>
              <a:rPr kumimoji="0" lang="en-US" sz="4500" b="0" i="0" u="none" strike="noStrike" kern="0" cap="none" spc="0" normalizeH="0" baseline="0" noProof="0" dirty="0">
                <a:ln>
                  <a:noFill/>
                </a:ln>
                <a:solidFill>
                  <a:srgbClr val="D72E20"/>
                </a:solidFill>
                <a:effectLst/>
                <a:uLnTx/>
                <a:uFillTx/>
                <a:latin typeface="Nunito Sans Black"/>
                <a:sym typeface="Nunito Sans Black"/>
              </a:rPr>
              <a:t> Gear</a:t>
            </a:r>
            <a:endParaRPr kumimoji="0" sz="4500" b="0" i="0" u="none" strike="noStrike" kern="0" cap="none" spc="0" normalizeH="0" baseline="0" noProof="0" dirty="0">
              <a:ln>
                <a:noFill/>
              </a:ln>
              <a:solidFill>
                <a:srgbClr val="D72E20"/>
              </a:solidFill>
              <a:effectLst/>
              <a:uLnTx/>
              <a:uFillTx/>
              <a:latin typeface="Nunito Sans Black"/>
              <a:sym typeface="Nunito Sans Black"/>
            </a:endParaRPr>
          </a:p>
        </p:txBody>
      </p:sp>
      <p:sp>
        <p:nvSpPr>
          <p:cNvPr id="375" name="TextBox 27"/>
          <p:cNvSpPr txBox="1"/>
          <p:nvPr/>
        </p:nvSpPr>
        <p:spPr>
          <a:xfrm>
            <a:off x="841422" y="1912524"/>
            <a:ext cx="5439701" cy="4058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We offer a range of electrical panel solutions, including but not limited to automatic start diesel generator control panels, automatic transfer switch panels, bypass switch panels, and </a:t>
            </a:r>
            <a:r>
              <a:rPr kumimoji="0" lang="en-US" sz="1300" b="0" i="0" u="none" strike="noStrike" kern="0" cap="none" spc="0" normalizeH="0" baseline="0" noProof="0" dirty="0" err="1">
                <a:ln>
                  <a:noFill/>
                </a:ln>
                <a:solidFill>
                  <a:srgbClr val="2D2E7F"/>
                </a:solidFill>
                <a:effectLst/>
                <a:uLnTx/>
                <a:uFill>
                  <a:solidFill>
                    <a:srgbClr val="000000"/>
                  </a:solidFill>
                </a:uFill>
                <a:latin typeface="Nunito Sans SemiBold"/>
                <a:sym typeface="Nunito Sans ExtraBold"/>
              </a:rPr>
              <a:t>synchronised</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 multi-set system panels (Gen – Gen; Gen – Mains)  </a:t>
            </a: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Lance Power's ATS panels are available in a range of sizes, from </a:t>
            </a: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25 to </a:t>
            </a:r>
            <a:r>
              <a:rPr lang="en-US" sz="1300" dirty="0">
                <a:solidFill>
                  <a:srgbClr val="2D2E7F"/>
                </a:solidFill>
                <a:effectLst>
                  <a:outerShdw blurRad="38100" dist="38100" dir="2700000" algn="tl">
                    <a:srgbClr val="000000">
                      <a:alpha val="43137"/>
                    </a:srgbClr>
                  </a:outerShdw>
                </a:effectLst>
                <a:uFill>
                  <a:solidFill>
                    <a:srgbClr val="000000"/>
                  </a:solidFill>
                </a:uFill>
                <a:latin typeface="Nunito Sans SemiBold"/>
                <a:sym typeface="Nunito Sans ExtraBold"/>
              </a:rPr>
              <a:t>4000</a:t>
            </a:r>
            <a:r>
              <a:rPr kumimoji="0" lang="en-US" sz="13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rPr>
              <a:t> amps</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 and are suitable for applications where a secondary backup source of emergency power is required or grid </a:t>
            </a:r>
            <a:r>
              <a:rPr kumimoji="0" lang="en-US" sz="1300" b="0" i="0" u="none" strike="noStrike" kern="0" cap="none" spc="0" normalizeH="0" baseline="0" noProof="0" dirty="0" err="1">
                <a:ln>
                  <a:noFill/>
                </a:ln>
                <a:solidFill>
                  <a:srgbClr val="2D2E7F"/>
                </a:solidFill>
                <a:effectLst/>
                <a:uLnTx/>
                <a:uFill>
                  <a:solidFill>
                    <a:srgbClr val="000000"/>
                  </a:solidFill>
                </a:uFill>
                <a:latin typeface="Nunito Sans SemiBold"/>
                <a:sym typeface="Nunito Sans ExtraBold"/>
              </a:rPr>
              <a:t>synchronisation</a:t>
            </a: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 with G100 Protocol. </a:t>
            </a: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All panels are UK-built to a high BS standard and can be installed by Lance Power's team of engineers</a:t>
            </a: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a:t>
            </a: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SemiBold"/>
            </a:endParaRPr>
          </a:p>
        </p:txBody>
      </p:sp>
      <p:pic>
        <p:nvPicPr>
          <p:cNvPr id="380" name="pasted-image.pdf"/>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9632" y="419881"/>
            <a:ext cx="1456193" cy="601381"/>
          </a:xfrm>
          <a:prstGeom prst="rect">
            <a:avLst/>
          </a:prstGeom>
          <a:ln w="12700">
            <a:miter lim="400000"/>
          </a:ln>
        </p:spPr>
      </p:pic>
      <p:sp>
        <p:nvSpPr>
          <p:cNvPr id="382" name="TextBox 79"/>
          <p:cNvSpPr txBox="1">
            <a:spLocks noGrp="1"/>
          </p:cNvSpPr>
          <p:nvPr>
            <p:ph type="sldNum" sz="quarter" idx="4294967295"/>
          </p:nvPr>
        </p:nvSpPr>
        <p:spPr>
          <a:xfrm>
            <a:off x="211361" y="6382246"/>
            <a:ext cx="233580" cy="3886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6</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pic>
        <p:nvPicPr>
          <p:cNvPr id="2" name="Artboard 1 copy 11.png" descr="Artboard 1 copy 11.png">
            <a:extLst>
              <a:ext uri="{FF2B5EF4-FFF2-40B4-BE49-F238E27FC236}">
                <a16:creationId xmlns:a16="http://schemas.microsoft.com/office/drawing/2014/main" id="{8F09D131-9069-C992-FA2C-693BA9A614D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204" b="90833" l="20093" r="97037"/>
                    </a14:imgEffect>
                  </a14:imgLayer>
                </a14:imgProps>
              </a:ext>
            </a:extLst>
          </a:blip>
          <a:srcRect l="13087" t="3944" b="3944"/>
          <a:stretch>
            <a:fillRect/>
          </a:stretch>
        </p:blipFill>
        <p:spPr>
          <a:xfrm>
            <a:off x="6682844" y="660647"/>
            <a:ext cx="5765338" cy="6110220"/>
          </a:xfrm>
          <a:prstGeom prst="rect">
            <a:avLst/>
          </a:prstGeom>
          <a:ln w="12700">
            <a:miter lim="400000"/>
          </a:ln>
        </p:spPr>
      </p:pic>
      <p:pic>
        <p:nvPicPr>
          <p:cNvPr id="3" name="Graphic 26" descr="Graphic 26">
            <a:extLst>
              <a:ext uri="{FF2B5EF4-FFF2-40B4-BE49-F238E27FC236}">
                <a16:creationId xmlns:a16="http://schemas.microsoft.com/office/drawing/2014/main" id="{ADCF8634-83B1-4000-57D9-4090BB2BA06D}"/>
              </a:ext>
            </a:extLst>
          </p:cNvPr>
          <p:cNvPicPr>
            <a:picLocks noChangeAspect="1"/>
          </p:cNvPicPr>
          <p:nvPr/>
        </p:nvPicPr>
        <p:blipFill>
          <a:blip r:embed="rId6"/>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4" name="Graphic 27" descr="Graphic 27">
            <a:extLst>
              <a:ext uri="{FF2B5EF4-FFF2-40B4-BE49-F238E27FC236}">
                <a16:creationId xmlns:a16="http://schemas.microsoft.com/office/drawing/2014/main" id="{DB6F8619-5474-82BA-32E5-142A524CDAD7}"/>
              </a:ext>
            </a:extLst>
          </p:cNvPr>
          <p:cNvPicPr>
            <a:picLocks noChangeAspect="1"/>
          </p:cNvPicPr>
          <p:nvPr/>
        </p:nvPicPr>
        <p:blipFill>
          <a:blip r:embed="rId6"/>
          <a:stretch>
            <a:fillRect/>
          </a:stretch>
        </p:blipFill>
        <p:spPr>
          <a:xfrm>
            <a:off x="11813240" y="6381172"/>
            <a:ext cx="253917" cy="253917"/>
          </a:xfrm>
          <a:prstGeom prst="rect">
            <a:avLst/>
          </a:prstGeom>
          <a:ln w="12700">
            <a:miter lim="400000"/>
          </a:ln>
        </p:spPr>
      </p:pic>
      <p:sp>
        <p:nvSpPr>
          <p:cNvPr id="5" name="Rectangle 26">
            <a:extLst>
              <a:ext uri="{FF2B5EF4-FFF2-40B4-BE49-F238E27FC236}">
                <a16:creationId xmlns:a16="http://schemas.microsoft.com/office/drawing/2014/main" id="{645AD469-9173-D570-BE41-4A9A456AC685}"/>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6" name="Rectangle 27">
            <a:extLst>
              <a:ext uri="{FF2B5EF4-FFF2-40B4-BE49-F238E27FC236}">
                <a16:creationId xmlns:a16="http://schemas.microsoft.com/office/drawing/2014/main" id="{547C524A-624A-B9F6-B978-E995868C895B}"/>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7" name="Rectangle 32">
            <a:extLst>
              <a:ext uri="{FF2B5EF4-FFF2-40B4-BE49-F238E27FC236}">
                <a16:creationId xmlns:a16="http://schemas.microsoft.com/office/drawing/2014/main" id="{E733E238-0EA9-6305-872B-6B2DF0FC5239}"/>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lgn="ctr">
                <a:defRPr>
                  <a:solidFill>
                    <a:srgbClr val="FFFFFF"/>
                  </a:solidFill>
                </a:defRPr>
              </a:pPr>
              <a:t>6</a:t>
            </a:fld>
            <a:endParaRPr/>
          </a:p>
        </p:txBody>
      </p:sp>
    </p:spTree>
    <p:extLst>
      <p:ext uri="{BB962C8B-B14F-4D97-AF65-F5344CB8AC3E}">
        <p14:creationId xmlns:p14="http://schemas.microsoft.com/office/powerpoint/2010/main" val="25836318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E1D8-2049-D83E-8C9A-136FA5DF388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A7821E67-51D6-425C-16DA-F707FE95C574}"/>
              </a:ext>
            </a:extLst>
          </p:cNvPr>
          <p:cNvPicPr>
            <a:picLocks noChangeAspect="1"/>
          </p:cNvPicPr>
          <p:nvPr/>
        </p:nvPicPr>
        <p:blipFill>
          <a:blip r:embed="rId3"/>
          <a:stretch>
            <a:fillRect/>
          </a:stretch>
        </p:blipFill>
        <p:spPr>
          <a:xfrm>
            <a:off x="8601890" y="-35943"/>
            <a:ext cx="2175224" cy="6858000"/>
          </a:xfrm>
          <a:prstGeom prst="rect">
            <a:avLst/>
          </a:prstGeom>
        </p:spPr>
      </p:pic>
      <p:sp>
        <p:nvSpPr>
          <p:cNvPr id="374" name="TextBox 43">
            <a:extLst>
              <a:ext uri="{FF2B5EF4-FFF2-40B4-BE49-F238E27FC236}">
                <a16:creationId xmlns:a16="http://schemas.microsoft.com/office/drawing/2014/main" id="{425DBB10-2254-9B41-32E1-D7057340E043}"/>
              </a:ext>
            </a:extLst>
          </p:cNvPr>
          <p:cNvSpPr txBox="1"/>
          <p:nvPr/>
        </p:nvSpPr>
        <p:spPr>
          <a:xfrm>
            <a:off x="3166497" y="328156"/>
            <a:ext cx="7671543" cy="7848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500" b="0" i="0" u="none" strike="noStrike" kern="0" cap="none" spc="0" normalizeH="0" baseline="0" noProof="0" dirty="0">
                <a:ln>
                  <a:noFill/>
                </a:ln>
                <a:solidFill>
                  <a:srgbClr val="2D2E7E"/>
                </a:solidFill>
                <a:effectLst/>
                <a:uLnTx/>
                <a:uFillTx/>
                <a:latin typeface="Nunito Sans Black"/>
                <a:sym typeface="Nunito Sans Black"/>
              </a:rPr>
              <a:t>Schneider </a:t>
            </a:r>
            <a:r>
              <a:rPr kumimoji="0" lang="en-US" sz="4500" b="0" i="0" u="none" strike="noStrike" kern="0" cap="none" spc="0" normalizeH="0" baseline="0" noProof="0" dirty="0">
                <a:ln>
                  <a:noFill/>
                </a:ln>
                <a:solidFill>
                  <a:srgbClr val="DE0000"/>
                </a:solidFill>
                <a:effectLst/>
                <a:uLnTx/>
                <a:uFillTx/>
                <a:latin typeface="Nunito Sans Black"/>
                <a:sym typeface="Nunito Sans Black"/>
              </a:rPr>
              <a:t>UPS</a:t>
            </a:r>
            <a:endParaRPr kumimoji="0" sz="4500" b="0" i="0" u="none" strike="noStrike" kern="0" cap="none" spc="0" normalizeH="0" baseline="0" noProof="0" dirty="0">
              <a:ln>
                <a:noFill/>
              </a:ln>
              <a:solidFill>
                <a:srgbClr val="DE0000"/>
              </a:solidFill>
              <a:effectLst/>
              <a:uLnTx/>
              <a:uFillTx/>
              <a:latin typeface="Nunito Sans Black"/>
              <a:sym typeface="Nunito Sans Black"/>
            </a:endParaRPr>
          </a:p>
        </p:txBody>
      </p:sp>
      <p:sp>
        <p:nvSpPr>
          <p:cNvPr id="375" name="TextBox 27">
            <a:extLst>
              <a:ext uri="{FF2B5EF4-FFF2-40B4-BE49-F238E27FC236}">
                <a16:creationId xmlns:a16="http://schemas.microsoft.com/office/drawing/2014/main" id="{4B01BF28-C116-5A21-9D22-24310C5E152C}"/>
              </a:ext>
            </a:extLst>
          </p:cNvPr>
          <p:cNvSpPr txBox="1"/>
          <p:nvPr/>
        </p:nvSpPr>
        <p:spPr>
          <a:xfrm>
            <a:off x="1155622" y="1912524"/>
            <a:ext cx="5766891" cy="29610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nn-NO" sz="1300" dirty="0">
                <a:sym typeface="Nunito Sans SemiBold"/>
              </a:rPr>
              <a:t>We offer a range of Schneider Uninterruptible Power Supplies (UPS)</a:t>
            </a: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endParaRPr lang="nn-NO" sz="1300" dirty="0">
              <a:sym typeface="Nunito Sans SemiBold"/>
            </a:endParaRP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nn-NO" sz="1300" b="1" dirty="0">
                <a:effectLst>
                  <a:outerShdw blurRad="38100" dist="38100" dir="2700000" algn="tl">
                    <a:srgbClr val="000000">
                      <a:alpha val="43137"/>
                    </a:srgbClr>
                  </a:outerShdw>
                </a:effectLst>
                <a:sym typeface="Nunito Sans SemiBold"/>
              </a:rPr>
              <a:t>Schneider Easy UPS Range 3S for External Batteries </a:t>
            </a: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nn-NO" sz="1300" b="1" dirty="0">
                <a:sym typeface="Nunito Sans SemiBold"/>
              </a:rPr>
              <a:t>10-40 kVA 400 V and 10-20 Kva 208 V3:3</a:t>
            </a:r>
            <a:endParaRPr kumimoji="0" lang="en-US" sz="1300" b="1" i="0" u="none" strike="noStrike" kern="0" cap="none" spc="0" normalizeH="0" baseline="0" noProof="0" dirty="0">
              <a:ln>
                <a:noFill/>
              </a:ln>
              <a:solidFill>
                <a:srgbClr val="2D2E7F"/>
              </a:solidFill>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lang="en-US" sz="1300" dirty="0">
              <a:solidFill>
                <a:srgbClr val="2D2E7F"/>
              </a:solidFill>
              <a:uFill>
                <a:solidFill>
                  <a:srgbClr val="000000"/>
                </a:solidFill>
              </a:uFill>
              <a:latin typeface="Nunito Sans SemiBold"/>
              <a:sym typeface="Nunito Sans ExtraBold"/>
            </a:endParaRP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en-US" sz="1300" dirty="0">
                <a:effectLst>
                  <a:outerShdw blurRad="38100" dist="38100" dir="2700000" algn="tl">
                    <a:srgbClr val="000000">
                      <a:alpha val="43137"/>
                    </a:srgbClr>
                  </a:outerShdw>
                </a:effectLst>
                <a:sym typeface="Nunito Sans SemiBold"/>
              </a:rPr>
              <a:t>Schneider Galaxy VS UPS Range</a:t>
            </a: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en-US" sz="1300" dirty="0">
                <a:sym typeface="Nunito Sans SemiBold"/>
              </a:rPr>
              <a:t>10–150 kW 380/400/415 V</a:t>
            </a:r>
            <a:endParaRPr lang="en-US" sz="1300" dirty="0">
              <a:effectLst>
                <a:outerShdw blurRad="38100" dist="38100" dir="2700000" algn="tl">
                  <a:srgbClr val="000000">
                    <a:alpha val="43137"/>
                  </a:srgbClr>
                </a:outerShdw>
              </a:effectLst>
              <a:sym typeface="Nunito Sans SemiBold"/>
            </a:endParaRPr>
          </a:p>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en-US" sz="1300" dirty="0">
                <a:sym typeface="Nunito Sans SemiBold"/>
              </a:rPr>
              <a:t> Increased availability. Reduced operating costs. First-class power protection for critical infrastructure. </a:t>
            </a: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SemiBold"/>
            </a:endParaRPr>
          </a:p>
        </p:txBody>
      </p:sp>
      <p:pic>
        <p:nvPicPr>
          <p:cNvPr id="380" name="pasted-image.pdf">
            <a:extLst>
              <a:ext uri="{FF2B5EF4-FFF2-40B4-BE49-F238E27FC236}">
                <a16:creationId xmlns:a16="http://schemas.microsoft.com/office/drawing/2014/main" id="{7F8FD827-14FF-8531-80E0-6E5564899B0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69632" y="419881"/>
            <a:ext cx="1456193" cy="601381"/>
          </a:xfrm>
          <a:prstGeom prst="rect">
            <a:avLst/>
          </a:prstGeom>
          <a:ln w="12700">
            <a:miter lim="400000"/>
          </a:ln>
        </p:spPr>
      </p:pic>
      <p:sp>
        <p:nvSpPr>
          <p:cNvPr id="382" name="TextBox 79">
            <a:extLst>
              <a:ext uri="{FF2B5EF4-FFF2-40B4-BE49-F238E27FC236}">
                <a16:creationId xmlns:a16="http://schemas.microsoft.com/office/drawing/2014/main" id="{C7CE5C17-77E7-550F-7402-EC7BFCF1700F}"/>
              </a:ext>
            </a:extLst>
          </p:cNvPr>
          <p:cNvSpPr txBox="1">
            <a:spLocks noGrp="1"/>
          </p:cNvSpPr>
          <p:nvPr>
            <p:ph type="sldNum" sz="quarter" idx="4294967295"/>
          </p:nvPr>
        </p:nvSpPr>
        <p:spPr>
          <a:xfrm>
            <a:off x="211361" y="6382246"/>
            <a:ext cx="233580" cy="38862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7</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pic>
        <p:nvPicPr>
          <p:cNvPr id="3" name="Graphic 26" descr="Graphic 26">
            <a:extLst>
              <a:ext uri="{FF2B5EF4-FFF2-40B4-BE49-F238E27FC236}">
                <a16:creationId xmlns:a16="http://schemas.microsoft.com/office/drawing/2014/main" id="{407D836A-59B4-264A-63F8-511CF3CFBB1F}"/>
              </a:ext>
            </a:extLst>
          </p:cNvPr>
          <p:cNvPicPr>
            <a:picLocks noChangeAspect="1"/>
          </p:cNvPicPr>
          <p:nvPr/>
        </p:nvPicPr>
        <p:blipFill>
          <a:blip r:embed="rId5"/>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4" name="Graphic 27" descr="Graphic 27">
            <a:extLst>
              <a:ext uri="{FF2B5EF4-FFF2-40B4-BE49-F238E27FC236}">
                <a16:creationId xmlns:a16="http://schemas.microsoft.com/office/drawing/2014/main" id="{3C9D27F7-981C-D5C6-1BA2-B018FABEA23C}"/>
              </a:ext>
            </a:extLst>
          </p:cNvPr>
          <p:cNvPicPr>
            <a:picLocks noChangeAspect="1"/>
          </p:cNvPicPr>
          <p:nvPr/>
        </p:nvPicPr>
        <p:blipFill>
          <a:blip r:embed="rId5"/>
          <a:stretch>
            <a:fillRect/>
          </a:stretch>
        </p:blipFill>
        <p:spPr>
          <a:xfrm>
            <a:off x="11813240" y="6381172"/>
            <a:ext cx="253917" cy="253917"/>
          </a:xfrm>
          <a:prstGeom prst="rect">
            <a:avLst/>
          </a:prstGeom>
          <a:ln w="12700">
            <a:miter lim="400000"/>
          </a:ln>
        </p:spPr>
      </p:pic>
      <p:sp>
        <p:nvSpPr>
          <p:cNvPr id="5" name="Rectangle 26">
            <a:extLst>
              <a:ext uri="{FF2B5EF4-FFF2-40B4-BE49-F238E27FC236}">
                <a16:creationId xmlns:a16="http://schemas.microsoft.com/office/drawing/2014/main" id="{C897499F-F9BD-98EA-E800-91B7A0190202}"/>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6" name="Rectangle 27">
            <a:extLst>
              <a:ext uri="{FF2B5EF4-FFF2-40B4-BE49-F238E27FC236}">
                <a16:creationId xmlns:a16="http://schemas.microsoft.com/office/drawing/2014/main" id="{6058AE32-9918-6C1B-AE47-A7F30F6B54EF}"/>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7" name="Rectangle 32">
            <a:extLst>
              <a:ext uri="{FF2B5EF4-FFF2-40B4-BE49-F238E27FC236}">
                <a16:creationId xmlns:a16="http://schemas.microsoft.com/office/drawing/2014/main" id="{D6047650-3421-8128-AC47-E38B615F0A4B}"/>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fld id="{86CB4B4D-7CA3-9044-876B-883B54F8677D}" type="slidenum">
              <a:rPr lang="en-US" smtClean="0"/>
              <a:pPr algn="ctr">
                <a:defRPr>
                  <a:solidFill>
                    <a:srgbClr val="FFFFFF"/>
                  </a:solidFill>
                </a:defRPr>
              </a:pPr>
              <a:t>7</a:t>
            </a:fld>
            <a:endParaRPr dirty="0"/>
          </a:p>
        </p:txBody>
      </p:sp>
      <p:pic>
        <p:nvPicPr>
          <p:cNvPr id="9" name="Picture 8">
            <a:extLst>
              <a:ext uri="{FF2B5EF4-FFF2-40B4-BE49-F238E27FC236}">
                <a16:creationId xmlns:a16="http://schemas.microsoft.com/office/drawing/2014/main" id="{A9A8620D-6C8D-C03D-725A-5672077EF79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03" b="91424" l="9783" r="92292">
                        <a14:foregroundMark x1="47036" y1="33068" x2="24407" y2="34660"/>
                        <a14:foregroundMark x1="24407" y1="34660" x2="10672" y2="48983"/>
                        <a14:foregroundMark x1="10672" y1="48983" x2="11364" y2="69408"/>
                        <a14:foregroundMark x1="11364" y1="69408" x2="31522" y2="57029"/>
                        <a14:foregroundMark x1="31522" y1="57029" x2="37549" y2="38638"/>
                        <a14:foregroundMark x1="37549" y1="38638" x2="16304" y2="45712"/>
                        <a14:foregroundMark x1="16304" y1="45712" x2="14822" y2="55880"/>
                        <a14:foregroundMark x1="9783" y1="68966" x2="11561" y2="72149"/>
                        <a14:foregroundMark x1="11462" y1="74005" x2="32708" y2="85676"/>
                        <a14:foregroundMark x1="32708" y1="85676" x2="16502" y2="80018"/>
                        <a14:foregroundMark x1="11265" y1="85234" x2="11462" y2="71176"/>
                        <a14:foregroundMark x1="9980" y1="36340" x2="20652" y2="38373"/>
                        <a14:foregroundMark x1="77372" y1="93015" x2="87253" y2="70292"/>
                        <a14:foregroundMark x1="87253" y1="70292" x2="79842" y2="51370"/>
                        <a14:foregroundMark x1="79842" y1="51370" x2="79447" y2="86826"/>
                        <a14:foregroundMark x1="79447" y1="86826" x2="90415" y2="9549"/>
                        <a14:foregroundMark x1="90415" y1="9549" x2="67688" y2="7427"/>
                        <a14:foregroundMark x1="67688" y1="7427" x2="48518" y2="16976"/>
                        <a14:foregroundMark x1="48518" y1="16976" x2="90810" y2="12732"/>
                        <a14:foregroundMark x1="90810" y1="12732" x2="92391" y2="37224"/>
                        <a14:foregroundMark x1="92391" y1="37224" x2="81719" y2="69850"/>
                        <a14:foregroundMark x1="81719" y1="69850" x2="68775" y2="38727"/>
                        <a14:foregroundMark x1="68775" y1="38727" x2="53261" y2="20866"/>
                        <a14:foregroundMark x1="53261" y1="20866" x2="77273" y2="12821"/>
                        <a14:foregroundMark x1="77273" y1="12821" x2="79447" y2="13616"/>
                        <a14:foregroundMark x1="49308" y1="10256" x2="50791" y2="14943"/>
                        <a14:foregroundMark x1="35968" y1="91424" x2="38439" y2="79752"/>
                        <a14:foregroundMark x1="50256" y1="80450" x2="51581" y2="86649"/>
                        <a14:foregroundMark x1="49710" y1="77896" x2="50041" y2="79445"/>
                        <a14:foregroundMark x1="49407" y1="76481" x2="49466" y2="76756"/>
                        <a14:foregroundMark x1="49308" y1="88417" x2="51285" y2="87003"/>
                        <a14:foregroundMark x1="50198" y1="87003" x2="49506" y2="88859"/>
                        <a14:foregroundMark x1="48913" y1="88329" x2="50296" y2="86561"/>
                        <a14:foregroundMark x1="49012" y1="88240" x2="49605" y2="82228"/>
                        <a14:backgroundMark x1="45484" y1="87767" x2="47431" y2="91866"/>
                        <a14:backgroundMark x1="44071" y1="84792" x2="45448" y2="87691"/>
                        <a14:backgroundMark x1="43379" y1="85234" x2="44664" y2="81609"/>
                        <a14:backgroundMark x1="42490" y1="85588" x2="45817" y2="79697"/>
                        <a14:backgroundMark x1="44368" y1="81079" x2="45754" y2="79399"/>
                        <a14:backgroundMark x1="46739" y1="75950" x2="46937" y2="75597"/>
                        <a14:backgroundMark x1="47134" y1="81609" x2="46542" y2="78426"/>
                        <a14:backgroundMark x1="46739" y1="78249" x2="45553" y2="80725"/>
                        <a14:backgroundMark x1="47036" y1="76923" x2="47134" y2="78073"/>
                      </a14:backgroundRemoval>
                    </a14:imgEffect>
                  </a14:imgLayer>
                </a14:imgProps>
              </a:ext>
            </a:extLst>
          </a:blip>
          <a:stretch>
            <a:fillRect/>
          </a:stretch>
        </p:blipFill>
        <p:spPr>
          <a:xfrm>
            <a:off x="8425731" y="1152896"/>
            <a:ext cx="2305847" cy="2576989"/>
          </a:xfrm>
          <a:prstGeom prst="rect">
            <a:avLst/>
          </a:prstGeom>
        </p:spPr>
      </p:pic>
      <p:pic>
        <p:nvPicPr>
          <p:cNvPr id="11" name="Picture 10">
            <a:extLst>
              <a:ext uri="{FF2B5EF4-FFF2-40B4-BE49-F238E27FC236}">
                <a16:creationId xmlns:a16="http://schemas.microsoft.com/office/drawing/2014/main" id="{E36E3239-E412-D580-0634-317126E7DAD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973" b="94574" l="5408" r="95306">
                        <a14:foregroundMark x1="6224" y1="3585" x2="18571" y2="3198"/>
                        <a14:foregroundMark x1="18571" y1="3198" x2="28571" y2="9399"/>
                        <a14:foregroundMark x1="28571" y1="9399" x2="32245" y2="30911"/>
                        <a14:foregroundMark x1="32245" y1="30911" x2="21531" y2="32267"/>
                        <a14:foregroundMark x1="21531" y1="32267" x2="6327" y2="3391"/>
                        <a14:foregroundMark x1="6327" y1="3391" x2="16020" y2="1938"/>
                        <a14:foregroundMark x1="16020" y1="1938" x2="33878" y2="4651"/>
                        <a14:foregroundMark x1="33878" y1="4651" x2="36837" y2="14826"/>
                        <a14:foregroundMark x1="36837" y1="14826" x2="26020" y2="78198"/>
                        <a14:foregroundMark x1="26020" y1="78198" x2="28367" y2="87888"/>
                        <a14:foregroundMark x1="28367" y1="87888" x2="17449" y2="93314"/>
                        <a14:foregroundMark x1="17449" y1="93314" x2="9490" y2="91764"/>
                        <a14:foregroundMark x1="9490" y1="91764" x2="7041" y2="20252"/>
                        <a14:foregroundMark x1="7041" y1="20252" x2="10000" y2="13663"/>
                        <a14:foregroundMark x1="10000" y1="13663" x2="17347" y2="28779"/>
                        <a14:foregroundMark x1="17347" y1="28779" x2="16633" y2="75872"/>
                        <a14:foregroundMark x1="16633" y1="75872" x2="25714" y2="63663"/>
                        <a14:foregroundMark x1="25714" y1="63663" x2="28776" y2="24806"/>
                        <a14:foregroundMark x1="28776" y1="24806" x2="40612" y2="24903"/>
                        <a14:foregroundMark x1="40612" y1="24903" x2="35816" y2="60465"/>
                        <a14:foregroundMark x1="35816" y1="60465" x2="51429" y2="73256"/>
                        <a14:foregroundMark x1="51429" y1="73256" x2="58980" y2="72771"/>
                        <a14:foregroundMark x1="58980" y1="72771" x2="44082" y2="73837"/>
                        <a14:foregroundMark x1="44082" y1="73837" x2="39082" y2="87694"/>
                        <a14:foregroundMark x1="39082" y1="87694" x2="42959" y2="95252"/>
                        <a14:foregroundMark x1="42959" y1="95252" x2="56735" y2="95058"/>
                        <a14:foregroundMark x1="56735" y1="95058" x2="72041" y2="88663"/>
                        <a14:foregroundMark x1="72041" y1="88663" x2="79490" y2="95543"/>
                        <a14:foregroundMark x1="79490" y1="95543" x2="88673" y2="93023"/>
                        <a14:foregroundMark x1="88673" y1="93023" x2="94184" y2="82074"/>
                        <a14:foregroundMark x1="94184" y1="82074" x2="95612" y2="25872"/>
                        <a14:foregroundMark x1="95612" y1="25872" x2="88367" y2="22674"/>
                        <a14:foregroundMark x1="88367" y1="22674" x2="70204" y2="30717"/>
                        <a14:foregroundMark x1="70204" y1="30717" x2="63469" y2="24903"/>
                        <a14:foregroundMark x1="63469" y1="24903" x2="70612" y2="28295"/>
                        <a14:foregroundMark x1="70612" y1="28295" x2="70714" y2="43217"/>
                        <a14:foregroundMark x1="70714" y1="43217" x2="48367" y2="51163"/>
                        <a14:foregroundMark x1="48367" y1="51163" x2="74184" y2="61531"/>
                        <a14:foregroundMark x1="74184" y1="61531" x2="83571" y2="83140"/>
                        <a14:foregroundMark x1="83571" y1="83140" x2="76429" y2="60659"/>
                        <a14:foregroundMark x1="76429" y1="60659" x2="83980" y2="30233"/>
                        <a14:foregroundMark x1="83980" y1="30233" x2="78878" y2="23062"/>
                        <a14:foregroundMark x1="78878" y1="23062" x2="87449" y2="21318"/>
                        <a14:foregroundMark x1="87449" y1="21318" x2="57959" y2="28876"/>
                        <a14:foregroundMark x1="57959" y1="28876" x2="48980" y2="25291"/>
                        <a14:foregroundMark x1="48980" y1="25291" x2="57143" y2="23934"/>
                        <a14:foregroundMark x1="57143" y1="23934" x2="52041" y2="41376"/>
                        <a14:foregroundMark x1="52041" y1="41376" x2="61735" y2="51260"/>
                        <a14:foregroundMark x1="61735" y1="51260" x2="82449" y2="56202"/>
                        <a14:foregroundMark x1="82449" y1="56202" x2="88163" y2="48256"/>
                        <a14:foregroundMark x1="88163" y1="48256" x2="88878" y2="45252"/>
                        <a14:foregroundMark x1="4388" y1="1938" x2="11735" y2="0"/>
                        <a14:foregroundMark x1="11735" y1="0" x2="22857" y2="1647"/>
                        <a14:foregroundMark x1="22857" y1="1647" x2="30510" y2="5136"/>
                        <a14:foregroundMark x1="30510" y1="5136" x2="16224" y2="3488"/>
                        <a14:foregroundMark x1="16224" y1="3488" x2="7959" y2="6105"/>
                        <a14:foregroundMark x1="7959" y1="6105" x2="15408" y2="4167"/>
                        <a14:foregroundMark x1="15408" y1="4167" x2="25408" y2="8624"/>
                        <a14:foregroundMark x1="25408" y1="8624" x2="25612" y2="9205"/>
                        <a14:foregroundMark x1="22755" y1="22868" x2="26122" y2="23837"/>
                        <a14:foregroundMark x1="38878" y1="93702" x2="51429" y2="94671"/>
                        <a14:foregroundMark x1="51429" y1="94671" x2="61837" y2="94574"/>
                        <a14:foregroundMark x1="61837" y1="94574" x2="67041" y2="90504"/>
                        <a14:foregroundMark x1="6224" y1="3973" x2="5408" y2="92345"/>
                      </a14:backgroundRemoval>
                    </a14:imgEffect>
                  </a14:imgLayer>
                </a14:imgProps>
              </a:ext>
            </a:extLst>
          </a:blip>
          <a:stretch>
            <a:fillRect/>
          </a:stretch>
        </p:blipFill>
        <p:spPr>
          <a:xfrm>
            <a:off x="8297319" y="3769796"/>
            <a:ext cx="2479795" cy="2611376"/>
          </a:xfrm>
          <a:prstGeom prst="rect">
            <a:avLst/>
          </a:prstGeom>
        </p:spPr>
      </p:pic>
      <p:pic>
        <p:nvPicPr>
          <p:cNvPr id="12" name="Picture 11">
            <a:extLst>
              <a:ext uri="{FF2B5EF4-FFF2-40B4-BE49-F238E27FC236}">
                <a16:creationId xmlns:a16="http://schemas.microsoft.com/office/drawing/2014/main" id="{62413FAC-6D2C-B386-8AF4-5375F0CC6673}"/>
              </a:ext>
            </a:extLst>
          </p:cNvPr>
          <p:cNvPicPr>
            <a:picLocks noChangeAspect="1"/>
          </p:cNvPicPr>
          <p:nvPr/>
        </p:nvPicPr>
        <p:blipFill>
          <a:blip r:embed="rId10"/>
          <a:stretch>
            <a:fillRect/>
          </a:stretch>
        </p:blipFill>
        <p:spPr>
          <a:xfrm>
            <a:off x="1301477" y="5663857"/>
            <a:ext cx="2428556" cy="717315"/>
          </a:xfrm>
          <a:prstGeom prst="rect">
            <a:avLst/>
          </a:prstGeom>
        </p:spPr>
      </p:pic>
    </p:spTree>
    <p:extLst>
      <p:ext uri="{BB962C8B-B14F-4D97-AF65-F5344CB8AC3E}">
        <p14:creationId xmlns:p14="http://schemas.microsoft.com/office/powerpoint/2010/main" val="366315598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extBox 43"/>
          <p:cNvSpPr txBox="1"/>
          <p:nvPr/>
        </p:nvSpPr>
        <p:spPr>
          <a:xfrm>
            <a:off x="2780907" y="476547"/>
            <a:ext cx="6630185" cy="1477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500" b="0" i="0" u="none" strike="noStrike" kern="0" cap="none" spc="0" normalizeH="0" baseline="0" noProof="0" dirty="0">
                <a:ln>
                  <a:noFill/>
                </a:ln>
                <a:solidFill>
                  <a:srgbClr val="2D2E7E"/>
                </a:solidFill>
                <a:effectLst/>
                <a:uLnTx/>
                <a:uFillTx/>
                <a:latin typeface="Nunito Sans Black"/>
                <a:sym typeface="Nunito Sans Black"/>
              </a:rPr>
              <a:t>Service </a:t>
            </a:r>
            <a:r>
              <a:rPr lang="en-US" sz="4500" dirty="0">
                <a:solidFill>
                  <a:srgbClr val="D72E20"/>
                </a:solidFill>
                <a:latin typeface="Nunito Sans Black"/>
                <a:sym typeface="Nunito Sans Black"/>
              </a:rPr>
              <a:t>&amp;</a:t>
            </a:r>
            <a:r>
              <a:rPr kumimoji="0" lang="en-US" sz="4500" b="0" i="0" u="none" strike="noStrike" kern="0" cap="none" spc="0" normalizeH="0" baseline="0" noProof="0" dirty="0">
                <a:ln>
                  <a:noFill/>
                </a:ln>
                <a:solidFill>
                  <a:srgbClr val="2D2E7E"/>
                </a:solidFill>
                <a:effectLst/>
                <a:uLnTx/>
                <a:uFillTx/>
                <a:latin typeface="Nunito Sans Black"/>
                <a:sym typeface="Nunito Sans Black"/>
              </a:rPr>
              <a:t> </a:t>
            </a:r>
            <a:r>
              <a:rPr lang="en-US" sz="4500" dirty="0">
                <a:solidFill>
                  <a:srgbClr val="2D2E7E"/>
                </a:solidFill>
                <a:latin typeface="Nunito Sans Black"/>
                <a:sym typeface="Nunito Sans Black"/>
              </a:rPr>
              <a:t>Maintenance</a:t>
            </a:r>
            <a:r>
              <a:rPr lang="en-US" sz="4500" dirty="0">
                <a:solidFill>
                  <a:srgbClr val="D72E20"/>
                </a:solidFill>
                <a:latin typeface="Nunito Sans Black"/>
                <a:sym typeface="Nunito Sans Black"/>
              </a:rPr>
              <a:t> Parts</a:t>
            </a:r>
          </a:p>
        </p:txBody>
      </p:sp>
      <p:sp>
        <p:nvSpPr>
          <p:cNvPr id="375" name="TextBox 27"/>
          <p:cNvSpPr txBox="1"/>
          <p:nvPr/>
        </p:nvSpPr>
        <p:spPr>
          <a:xfrm>
            <a:off x="995977" y="2399233"/>
            <a:ext cx="5163663" cy="28112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As a genuine generator parts supplier in the UK, Lance Power offers a wide range of services for the repair and replacement of parts, including full-service kits that contain all the necessary components for a complete service</a:t>
            </a: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00" b="0" i="0" u="none" strike="noStrike" kern="0" cap="none" spc="0" normalizeH="0" baseline="0" noProof="0" dirty="0">
              <a:ln>
                <a:noFill/>
              </a:ln>
              <a:solidFill>
                <a:srgbClr val="2D2E7F"/>
              </a:solidFill>
              <a:effectLst>
                <a:outerShdw blurRad="38100" dist="38100" dir="2700000" algn="tl">
                  <a:srgbClr val="000000">
                    <a:alpha val="43137"/>
                  </a:srgbClr>
                </a:outerShdw>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You only have to provide the part number and engine number when you contact Lance Power, and their parts team will be happy to assist you in locating the right part for you. </a:t>
            </a: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endParaRPr kumimoji="0" lang="en-US" sz="1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endParaRPr>
          </a:p>
          <a:p>
            <a:pPr marL="0" marR="0" lvl="0" indent="0" algn="just" defTabSz="457200" rtl="0" eaLnBrk="1" fontAlgn="auto" latinLnBrk="0" hangingPunct="0">
              <a:lnSpc>
                <a:spcPct val="120000"/>
              </a:lnSpc>
              <a:spcBef>
                <a:spcPts val="800"/>
              </a:spcBef>
              <a:spcAft>
                <a:spcPts val="0"/>
              </a:spcAft>
              <a:buClrTx/>
              <a:buSzTx/>
              <a:buFontTx/>
              <a:buNone/>
              <a:tabLst/>
              <a:defRPr sz="1300">
                <a:solidFill>
                  <a:srgbClr val="2D2E7F"/>
                </a:solidFill>
                <a:uFill>
                  <a:solidFill>
                    <a:srgbClr val="000000"/>
                  </a:solidFill>
                </a:uFill>
                <a:latin typeface="Nunito Sans SemiBold"/>
                <a:ea typeface="Nunito Sans SemiBold"/>
                <a:cs typeface="Nunito Sans SemiBold"/>
                <a:sym typeface="Nunito Sans SemiBold"/>
              </a:defRPr>
            </a:pPr>
            <a:r>
              <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ExtraBold"/>
              </a:rPr>
              <a:t>With Lance Power, you can be assured of high-quality and reliable spare parts for your generators.</a:t>
            </a: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SemiBold"/>
            </a:endParaRPr>
          </a:p>
        </p:txBody>
      </p:sp>
      <p:pic>
        <p:nvPicPr>
          <p:cNvPr id="380" name="pasted-image.pdf"/>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9632" y="419881"/>
            <a:ext cx="1456193" cy="601381"/>
          </a:xfrm>
          <a:prstGeom prst="rect">
            <a:avLst/>
          </a:prstGeom>
          <a:ln w="12700">
            <a:miter lim="400000"/>
          </a:ln>
        </p:spPr>
      </p:pic>
      <p:sp>
        <p:nvSpPr>
          <p:cNvPr id="382" name="TextBox 79"/>
          <p:cNvSpPr txBox="1">
            <a:spLocks noGrp="1"/>
          </p:cNvSpPr>
          <p:nvPr>
            <p:ph type="sldNum" sz="quarter" idx="4294967295"/>
          </p:nvPr>
        </p:nvSpPr>
        <p:spPr>
          <a:xfrm>
            <a:off x="211361" y="6382246"/>
            <a:ext cx="233580" cy="38862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8</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pic>
        <p:nvPicPr>
          <p:cNvPr id="4" name="Artboard 1 copy 12.png" descr="Artboard 1 copy 12.png">
            <a:extLst>
              <a:ext uri="{FF2B5EF4-FFF2-40B4-BE49-F238E27FC236}">
                <a16:creationId xmlns:a16="http://schemas.microsoft.com/office/drawing/2014/main" id="{B145FAA9-F407-CCC9-1A69-FAE3E5D2D62A}"/>
              </a:ext>
            </a:extLst>
          </p:cNvPr>
          <p:cNvPicPr>
            <a:picLocks noChangeAspect="1"/>
          </p:cNvPicPr>
          <p:nvPr/>
        </p:nvPicPr>
        <p:blipFill rotWithShape="1">
          <a:blip r:embed="rId4"/>
          <a:srcRect l="5888" t="19189" r="27264" b="20712"/>
          <a:stretch>
            <a:fillRect/>
          </a:stretch>
        </p:blipFill>
        <p:spPr>
          <a:xfrm>
            <a:off x="7068425" y="1414716"/>
            <a:ext cx="5123575" cy="4645483"/>
          </a:xfrm>
          <a:prstGeom prst="rect">
            <a:avLst/>
          </a:prstGeom>
          <a:ln w="12700">
            <a:miter lim="400000"/>
          </a:ln>
        </p:spPr>
      </p:pic>
      <p:pic>
        <p:nvPicPr>
          <p:cNvPr id="2" name="Graphic 26" descr="Graphic 26">
            <a:extLst>
              <a:ext uri="{FF2B5EF4-FFF2-40B4-BE49-F238E27FC236}">
                <a16:creationId xmlns:a16="http://schemas.microsoft.com/office/drawing/2014/main" id="{CC6619E6-B5EB-954A-68FE-A6AB33D876B7}"/>
              </a:ext>
            </a:extLst>
          </p:cNvPr>
          <p:cNvPicPr>
            <a:picLocks noChangeAspect="1"/>
          </p:cNvPicPr>
          <p:nvPr/>
        </p:nvPicPr>
        <p:blipFill>
          <a:blip r:embed="rId5"/>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3" name="Graphic 27" descr="Graphic 27">
            <a:extLst>
              <a:ext uri="{FF2B5EF4-FFF2-40B4-BE49-F238E27FC236}">
                <a16:creationId xmlns:a16="http://schemas.microsoft.com/office/drawing/2014/main" id="{0825347A-9A0A-AEDF-5F9B-147A5E20DCE5}"/>
              </a:ext>
            </a:extLst>
          </p:cNvPr>
          <p:cNvPicPr>
            <a:picLocks noChangeAspect="1"/>
          </p:cNvPicPr>
          <p:nvPr/>
        </p:nvPicPr>
        <p:blipFill>
          <a:blip r:embed="rId5"/>
          <a:stretch>
            <a:fillRect/>
          </a:stretch>
        </p:blipFill>
        <p:spPr>
          <a:xfrm>
            <a:off x="11813240" y="6381172"/>
            <a:ext cx="253917" cy="253917"/>
          </a:xfrm>
          <a:prstGeom prst="rect">
            <a:avLst/>
          </a:prstGeom>
          <a:ln w="12700">
            <a:miter lim="400000"/>
          </a:ln>
        </p:spPr>
      </p:pic>
      <p:sp>
        <p:nvSpPr>
          <p:cNvPr id="5" name="Rectangle 26">
            <a:extLst>
              <a:ext uri="{FF2B5EF4-FFF2-40B4-BE49-F238E27FC236}">
                <a16:creationId xmlns:a16="http://schemas.microsoft.com/office/drawing/2014/main" id="{4846558F-5360-3D61-2B1B-707C23C2A679}"/>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6" name="Rectangle 27">
            <a:extLst>
              <a:ext uri="{FF2B5EF4-FFF2-40B4-BE49-F238E27FC236}">
                <a16:creationId xmlns:a16="http://schemas.microsoft.com/office/drawing/2014/main" id="{76F8C1E6-B261-0C6A-994C-63BFC89DB33C}"/>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7" name="Rectangle 32">
            <a:extLst>
              <a:ext uri="{FF2B5EF4-FFF2-40B4-BE49-F238E27FC236}">
                <a16:creationId xmlns:a16="http://schemas.microsoft.com/office/drawing/2014/main" id="{C7AF0CA4-D062-4E2D-73B4-B29B5A2A286E}"/>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r>
              <a:rPr lang="en-US" dirty="0"/>
              <a:t>9</a:t>
            </a:r>
            <a:endParaRPr dirty="0"/>
          </a:p>
        </p:txBody>
      </p:sp>
    </p:spTree>
    <p:extLst>
      <p:ext uri="{BB962C8B-B14F-4D97-AF65-F5344CB8AC3E}">
        <p14:creationId xmlns:p14="http://schemas.microsoft.com/office/powerpoint/2010/main" val="220155597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76665-9D07-C4EC-B091-3764B7B458DD}"/>
            </a:ext>
          </a:extLst>
        </p:cNvPr>
        <p:cNvGrpSpPr/>
        <p:nvPr/>
      </p:nvGrpSpPr>
      <p:grpSpPr>
        <a:xfrm>
          <a:off x="0" y="0"/>
          <a:ext cx="0" cy="0"/>
          <a:chOff x="0" y="0"/>
          <a:chExt cx="0" cy="0"/>
        </a:xfrm>
      </p:grpSpPr>
      <p:sp>
        <p:nvSpPr>
          <p:cNvPr id="374" name="TextBox 43">
            <a:extLst>
              <a:ext uri="{FF2B5EF4-FFF2-40B4-BE49-F238E27FC236}">
                <a16:creationId xmlns:a16="http://schemas.microsoft.com/office/drawing/2014/main" id="{958BD816-AD07-1082-6268-F123F066857E}"/>
              </a:ext>
            </a:extLst>
          </p:cNvPr>
          <p:cNvSpPr txBox="1"/>
          <p:nvPr/>
        </p:nvSpPr>
        <p:spPr>
          <a:xfrm>
            <a:off x="2465833" y="317174"/>
            <a:ext cx="7426769"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4500">
                <a:solidFill>
                  <a:srgbClr val="FE5A0E"/>
                </a:solidFill>
                <a:latin typeface="Nunito Sans Black"/>
                <a:ea typeface="Nunito Sans Black"/>
                <a:cs typeface="Nunito Sans Black"/>
                <a:sym typeface="Nunito Sans Black"/>
              </a:defRPr>
            </a:pPr>
            <a:r>
              <a:rPr kumimoji="0" lang="en-US" sz="4400" b="0" i="0" u="none" strike="noStrike" kern="0" cap="none" spc="0" normalizeH="0" baseline="0" noProof="0" dirty="0">
                <a:ln>
                  <a:noFill/>
                </a:ln>
                <a:solidFill>
                  <a:srgbClr val="2D2E7E"/>
                </a:solidFill>
                <a:effectLst/>
                <a:uLnTx/>
                <a:uFillTx/>
                <a:latin typeface="Nunito Sans Black"/>
                <a:sym typeface="Nunito Sans Black"/>
              </a:rPr>
              <a:t>Some </a:t>
            </a:r>
            <a:r>
              <a:rPr kumimoji="0" lang="en-US" sz="4400" b="0" i="0" u="none" strike="noStrike" kern="0" cap="none" spc="0" normalizeH="0" baseline="0" noProof="0" dirty="0">
                <a:ln>
                  <a:noFill/>
                </a:ln>
                <a:solidFill>
                  <a:srgbClr val="C00000"/>
                </a:solidFill>
                <a:effectLst/>
                <a:uLnTx/>
                <a:uFillTx/>
                <a:latin typeface="Nunito Sans Black"/>
                <a:sym typeface="Nunito Sans Black"/>
              </a:rPr>
              <a:t>of</a:t>
            </a:r>
            <a:r>
              <a:rPr kumimoji="0" lang="en-US" sz="4400" b="0" i="0" u="none" strike="noStrike" kern="0" cap="none" spc="0" normalizeH="0" baseline="0" noProof="0" dirty="0">
                <a:ln>
                  <a:noFill/>
                </a:ln>
                <a:solidFill>
                  <a:srgbClr val="2D2E7E"/>
                </a:solidFill>
                <a:effectLst/>
                <a:uLnTx/>
                <a:uFillTx/>
                <a:latin typeface="Nunito Sans Black"/>
                <a:sym typeface="Nunito Sans Black"/>
              </a:rPr>
              <a:t> Our </a:t>
            </a:r>
            <a:r>
              <a:rPr lang="en-US" sz="4400" dirty="0">
                <a:solidFill>
                  <a:srgbClr val="D72E20"/>
                </a:solidFill>
                <a:latin typeface="Nunito Sans Black"/>
                <a:sym typeface="Nunito Sans Black"/>
              </a:rPr>
              <a:t>Trusted</a:t>
            </a:r>
            <a:r>
              <a:rPr kumimoji="0" lang="en-US" sz="4400" b="0" i="0" u="none" strike="noStrike" kern="0" cap="none" spc="0" normalizeH="0" baseline="0" noProof="0" dirty="0">
                <a:ln>
                  <a:noFill/>
                </a:ln>
                <a:solidFill>
                  <a:srgbClr val="2D2E7E"/>
                </a:solidFill>
                <a:effectLst/>
                <a:uLnTx/>
                <a:uFillTx/>
                <a:latin typeface="Nunito Sans Black"/>
                <a:sym typeface="Nunito Sans Black"/>
              </a:rPr>
              <a:t> </a:t>
            </a:r>
            <a:r>
              <a:rPr lang="en-US" sz="4400" dirty="0">
                <a:solidFill>
                  <a:srgbClr val="2D2E7E"/>
                </a:solidFill>
                <a:latin typeface="Nunito Sans Black"/>
                <a:sym typeface="Nunito Sans Black"/>
              </a:rPr>
              <a:t>Suppliers</a:t>
            </a:r>
            <a:endParaRPr lang="en-US" sz="4400" dirty="0">
              <a:solidFill>
                <a:srgbClr val="D72E20"/>
              </a:solidFill>
              <a:latin typeface="Nunito Sans Black"/>
              <a:sym typeface="Nunito Sans Black"/>
            </a:endParaRPr>
          </a:p>
        </p:txBody>
      </p:sp>
      <p:sp>
        <p:nvSpPr>
          <p:cNvPr id="375" name="TextBox 27">
            <a:extLst>
              <a:ext uri="{FF2B5EF4-FFF2-40B4-BE49-F238E27FC236}">
                <a16:creationId xmlns:a16="http://schemas.microsoft.com/office/drawing/2014/main" id="{44837262-B6C5-8198-F054-08438858C39A}"/>
              </a:ext>
            </a:extLst>
          </p:cNvPr>
          <p:cNvSpPr txBox="1"/>
          <p:nvPr/>
        </p:nvSpPr>
        <p:spPr>
          <a:xfrm>
            <a:off x="656299" y="2016399"/>
            <a:ext cx="4148929" cy="8025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lvl="0" algn="just" defTabSz="457200">
              <a:lnSpc>
                <a:spcPct val="120000"/>
              </a:lnSpc>
              <a:spcBef>
                <a:spcPts val="800"/>
              </a:spcBef>
              <a:defRPr sz="1300">
                <a:solidFill>
                  <a:srgbClr val="2D2E7F"/>
                </a:solidFill>
                <a:uFill>
                  <a:solidFill>
                    <a:srgbClr val="000000"/>
                  </a:solidFill>
                </a:uFill>
                <a:latin typeface="Nunito Sans SemiBold"/>
                <a:ea typeface="Nunito Sans SemiBold"/>
                <a:cs typeface="Nunito Sans SemiBold"/>
                <a:sym typeface="Nunito Sans SemiBold"/>
              </a:defRPr>
            </a:pPr>
            <a:r>
              <a:rPr lang="en-US" sz="1300" dirty="0">
                <a:sym typeface="Nunito Sans SemiBold"/>
              </a:rPr>
              <a:t>We collaborate only with trusted suppliers who share our commitment to quality, reliability, and long-term performance</a:t>
            </a:r>
            <a:endParaRPr kumimoji="0" lang="en-US" sz="1300" b="0" i="0" u="none" strike="noStrike" kern="0" cap="none" spc="0" normalizeH="0" baseline="0" noProof="0" dirty="0">
              <a:ln>
                <a:noFill/>
              </a:ln>
              <a:solidFill>
                <a:srgbClr val="2D2E7F"/>
              </a:solidFill>
              <a:effectLst/>
              <a:uLnTx/>
              <a:uFill>
                <a:solidFill>
                  <a:srgbClr val="000000"/>
                </a:solidFill>
              </a:uFill>
              <a:latin typeface="Nunito Sans SemiBold"/>
              <a:sym typeface="Nunito Sans SemiBold"/>
            </a:endParaRPr>
          </a:p>
        </p:txBody>
      </p:sp>
      <p:pic>
        <p:nvPicPr>
          <p:cNvPr id="380" name="pasted-image.pdf">
            <a:extLst>
              <a:ext uri="{FF2B5EF4-FFF2-40B4-BE49-F238E27FC236}">
                <a16:creationId xmlns:a16="http://schemas.microsoft.com/office/drawing/2014/main" id="{DB8ABB25-84F9-96A1-A666-0E0CBD98AA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9632" y="419881"/>
            <a:ext cx="1456193" cy="601381"/>
          </a:xfrm>
          <a:prstGeom prst="rect">
            <a:avLst/>
          </a:prstGeom>
          <a:ln w="12700">
            <a:miter lim="400000"/>
          </a:ln>
        </p:spPr>
      </p:pic>
      <p:sp>
        <p:nvSpPr>
          <p:cNvPr id="382" name="TextBox 79">
            <a:extLst>
              <a:ext uri="{FF2B5EF4-FFF2-40B4-BE49-F238E27FC236}">
                <a16:creationId xmlns:a16="http://schemas.microsoft.com/office/drawing/2014/main" id="{8596711C-54EC-D805-3318-4C617340208F}"/>
              </a:ext>
            </a:extLst>
          </p:cNvPr>
          <p:cNvSpPr txBox="1">
            <a:spLocks noGrp="1"/>
          </p:cNvSpPr>
          <p:nvPr>
            <p:ph type="sldNum" sz="quarter" idx="4294967295"/>
          </p:nvPr>
        </p:nvSpPr>
        <p:spPr>
          <a:xfrm>
            <a:off x="211361" y="6382246"/>
            <a:ext cx="233580" cy="3886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1600" b="0" i="0" u="none" strike="noStrike" kern="0" cap="none" spc="0" normalizeH="0" baseline="0" noProof="0">
                <a:ln>
                  <a:noFill/>
                </a:ln>
                <a:solidFill>
                  <a:srgbClr val="FFFFFF"/>
                </a:solidFill>
                <a:effectLst/>
                <a:uLnTx/>
                <a:uFillTx/>
                <a:latin typeface="Poppins Bold"/>
                <a:sym typeface="Poppins Bold"/>
              </a:rPr>
              <a:pPr marL="0" marR="0" lvl="0" indent="0" algn="ctr" defTabSz="914400" rtl="0" eaLnBrk="1" fontAlgn="auto" latinLnBrk="0" hangingPunct="0">
                <a:lnSpc>
                  <a:spcPct val="100000"/>
                </a:lnSpc>
                <a:spcBef>
                  <a:spcPts val="0"/>
                </a:spcBef>
                <a:spcAft>
                  <a:spcPts val="0"/>
                </a:spcAft>
                <a:buClrTx/>
                <a:buSzTx/>
                <a:buFontTx/>
                <a:buNone/>
                <a:tabLst/>
                <a:defRPr/>
              </a:pPr>
              <a:t>9</a:t>
            </a:fld>
            <a:endParaRPr kumimoji="0" sz="1600" b="0" i="0" u="none" strike="noStrike" kern="0" cap="none" spc="0" normalizeH="0" baseline="0" noProof="0">
              <a:ln>
                <a:noFill/>
              </a:ln>
              <a:solidFill>
                <a:srgbClr val="FFFFFF"/>
              </a:solidFill>
              <a:effectLst/>
              <a:uLnTx/>
              <a:uFillTx/>
              <a:latin typeface="Poppins Bold"/>
              <a:sym typeface="Poppins Bold"/>
            </a:endParaRPr>
          </a:p>
        </p:txBody>
      </p:sp>
      <p:pic>
        <p:nvPicPr>
          <p:cNvPr id="2" name="Graphic 26" descr="Graphic 26">
            <a:extLst>
              <a:ext uri="{FF2B5EF4-FFF2-40B4-BE49-F238E27FC236}">
                <a16:creationId xmlns:a16="http://schemas.microsoft.com/office/drawing/2014/main" id="{F21A4D9C-B4BB-0197-DACE-FE0E0E874DB0}"/>
              </a:ext>
            </a:extLst>
          </p:cNvPr>
          <p:cNvPicPr>
            <a:picLocks noChangeAspect="1"/>
          </p:cNvPicPr>
          <p:nvPr/>
        </p:nvPicPr>
        <p:blipFill>
          <a:blip r:embed="rId4"/>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3" name="Graphic 27" descr="Graphic 27">
            <a:extLst>
              <a:ext uri="{FF2B5EF4-FFF2-40B4-BE49-F238E27FC236}">
                <a16:creationId xmlns:a16="http://schemas.microsoft.com/office/drawing/2014/main" id="{4AA55FB3-F9F6-9137-37A2-ACC4136E4C4A}"/>
              </a:ext>
            </a:extLst>
          </p:cNvPr>
          <p:cNvPicPr>
            <a:picLocks noChangeAspect="1"/>
          </p:cNvPicPr>
          <p:nvPr/>
        </p:nvPicPr>
        <p:blipFill>
          <a:blip r:embed="rId4"/>
          <a:stretch>
            <a:fillRect/>
          </a:stretch>
        </p:blipFill>
        <p:spPr>
          <a:xfrm>
            <a:off x="11813240" y="6381172"/>
            <a:ext cx="253917" cy="253917"/>
          </a:xfrm>
          <a:prstGeom prst="rect">
            <a:avLst/>
          </a:prstGeom>
          <a:ln w="12700">
            <a:miter lim="400000"/>
          </a:ln>
        </p:spPr>
      </p:pic>
      <p:sp>
        <p:nvSpPr>
          <p:cNvPr id="5" name="Rectangle 26">
            <a:extLst>
              <a:ext uri="{FF2B5EF4-FFF2-40B4-BE49-F238E27FC236}">
                <a16:creationId xmlns:a16="http://schemas.microsoft.com/office/drawing/2014/main" id="{38FFAC0D-9CD2-5488-77AD-36F7EF7A380F}"/>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6" name="Rectangle 27">
            <a:extLst>
              <a:ext uri="{FF2B5EF4-FFF2-40B4-BE49-F238E27FC236}">
                <a16:creationId xmlns:a16="http://schemas.microsoft.com/office/drawing/2014/main" id="{9A233EDF-A2E6-7C7A-C568-FB4399564E29}"/>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7" name="Rectangle 32">
            <a:extLst>
              <a:ext uri="{FF2B5EF4-FFF2-40B4-BE49-F238E27FC236}">
                <a16:creationId xmlns:a16="http://schemas.microsoft.com/office/drawing/2014/main" id="{ADCB9849-B7FD-B217-B2BD-0C585A8A9C63}"/>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r>
              <a:rPr lang="en-US" dirty="0"/>
              <a:t>9</a:t>
            </a:r>
            <a:endParaRPr dirty="0"/>
          </a:p>
        </p:txBody>
      </p:sp>
      <p:pic>
        <p:nvPicPr>
          <p:cNvPr id="8" name="Picture 7">
            <a:extLst>
              <a:ext uri="{FF2B5EF4-FFF2-40B4-BE49-F238E27FC236}">
                <a16:creationId xmlns:a16="http://schemas.microsoft.com/office/drawing/2014/main" id="{B787A962-CAC0-AB33-50A0-038A9B17018C}"/>
              </a:ext>
            </a:extLst>
          </p:cNvPr>
          <p:cNvPicPr>
            <a:picLocks noChangeAspect="1"/>
          </p:cNvPicPr>
          <p:nvPr/>
        </p:nvPicPr>
        <p:blipFill>
          <a:blip r:embed="rId5"/>
          <a:srcRect t="37807" b="35876"/>
          <a:stretch>
            <a:fillRect/>
          </a:stretch>
        </p:blipFill>
        <p:spPr>
          <a:xfrm>
            <a:off x="2642537" y="3165761"/>
            <a:ext cx="2780695" cy="731789"/>
          </a:xfrm>
          <a:prstGeom prst="rect">
            <a:avLst/>
          </a:prstGeom>
        </p:spPr>
      </p:pic>
      <p:pic>
        <p:nvPicPr>
          <p:cNvPr id="9" name="Picture 8">
            <a:extLst>
              <a:ext uri="{FF2B5EF4-FFF2-40B4-BE49-F238E27FC236}">
                <a16:creationId xmlns:a16="http://schemas.microsoft.com/office/drawing/2014/main" id="{6042A3E3-E2A6-3469-0522-5C2BADBCEEAA}"/>
              </a:ext>
            </a:extLst>
          </p:cNvPr>
          <p:cNvPicPr>
            <a:picLocks noChangeAspect="1"/>
          </p:cNvPicPr>
          <p:nvPr/>
        </p:nvPicPr>
        <p:blipFill>
          <a:blip r:embed="rId6"/>
          <a:stretch>
            <a:fillRect/>
          </a:stretch>
        </p:blipFill>
        <p:spPr>
          <a:xfrm>
            <a:off x="5534327" y="2622620"/>
            <a:ext cx="1213643" cy="1226418"/>
          </a:xfrm>
          <a:prstGeom prst="rect">
            <a:avLst/>
          </a:prstGeom>
        </p:spPr>
      </p:pic>
      <p:pic>
        <p:nvPicPr>
          <p:cNvPr id="10" name="Picture 9">
            <a:extLst>
              <a:ext uri="{FF2B5EF4-FFF2-40B4-BE49-F238E27FC236}">
                <a16:creationId xmlns:a16="http://schemas.microsoft.com/office/drawing/2014/main" id="{01461491-6BC4-3E05-5BC7-378B3D8CFF58}"/>
              </a:ext>
            </a:extLst>
          </p:cNvPr>
          <p:cNvPicPr>
            <a:picLocks noChangeAspect="1"/>
          </p:cNvPicPr>
          <p:nvPr/>
        </p:nvPicPr>
        <p:blipFill>
          <a:blip r:embed="rId7"/>
          <a:stretch>
            <a:fillRect/>
          </a:stretch>
        </p:blipFill>
        <p:spPr>
          <a:xfrm>
            <a:off x="4308166" y="4116664"/>
            <a:ext cx="2851286" cy="484375"/>
          </a:xfrm>
          <a:prstGeom prst="rect">
            <a:avLst/>
          </a:prstGeom>
        </p:spPr>
      </p:pic>
      <p:pic>
        <p:nvPicPr>
          <p:cNvPr id="11" name="Picture 10">
            <a:extLst>
              <a:ext uri="{FF2B5EF4-FFF2-40B4-BE49-F238E27FC236}">
                <a16:creationId xmlns:a16="http://schemas.microsoft.com/office/drawing/2014/main" id="{2BF20749-1BF8-5440-FC0F-35EB5C0622CF}"/>
              </a:ext>
            </a:extLst>
          </p:cNvPr>
          <p:cNvPicPr>
            <a:picLocks noChangeAspect="1"/>
          </p:cNvPicPr>
          <p:nvPr/>
        </p:nvPicPr>
        <p:blipFill>
          <a:blip r:embed="rId8"/>
          <a:srcRect t="31325" b="29908"/>
          <a:stretch>
            <a:fillRect/>
          </a:stretch>
        </p:blipFill>
        <p:spPr>
          <a:xfrm>
            <a:off x="7035769" y="2589240"/>
            <a:ext cx="2972389" cy="768202"/>
          </a:xfrm>
          <a:prstGeom prst="rect">
            <a:avLst/>
          </a:prstGeom>
        </p:spPr>
      </p:pic>
      <p:pic>
        <p:nvPicPr>
          <p:cNvPr id="12" name="Picture 11">
            <a:extLst>
              <a:ext uri="{FF2B5EF4-FFF2-40B4-BE49-F238E27FC236}">
                <a16:creationId xmlns:a16="http://schemas.microsoft.com/office/drawing/2014/main" id="{0F1FFE10-3663-3D22-3709-205561A5D139}"/>
              </a:ext>
            </a:extLst>
          </p:cNvPr>
          <p:cNvPicPr>
            <a:picLocks noChangeAspect="1"/>
          </p:cNvPicPr>
          <p:nvPr/>
        </p:nvPicPr>
        <p:blipFill>
          <a:blip r:embed="rId9"/>
          <a:stretch>
            <a:fillRect/>
          </a:stretch>
        </p:blipFill>
        <p:spPr>
          <a:xfrm>
            <a:off x="6673419" y="3082531"/>
            <a:ext cx="3334740" cy="1167160"/>
          </a:xfrm>
          <a:prstGeom prst="rect">
            <a:avLst/>
          </a:prstGeom>
        </p:spPr>
      </p:pic>
      <p:pic>
        <p:nvPicPr>
          <p:cNvPr id="14" name="Picture 13">
            <a:extLst>
              <a:ext uri="{FF2B5EF4-FFF2-40B4-BE49-F238E27FC236}">
                <a16:creationId xmlns:a16="http://schemas.microsoft.com/office/drawing/2014/main" id="{BA2A2EAF-738A-D979-70C2-C22D837380FF}"/>
              </a:ext>
            </a:extLst>
          </p:cNvPr>
          <p:cNvPicPr>
            <a:picLocks noChangeAspect="1"/>
          </p:cNvPicPr>
          <p:nvPr/>
        </p:nvPicPr>
        <p:blipFill>
          <a:blip r:embed="rId10"/>
          <a:stretch>
            <a:fillRect/>
          </a:stretch>
        </p:blipFill>
        <p:spPr>
          <a:xfrm>
            <a:off x="7594752" y="4213945"/>
            <a:ext cx="1429370" cy="567281"/>
          </a:xfrm>
          <a:prstGeom prst="rect">
            <a:avLst/>
          </a:prstGeom>
        </p:spPr>
      </p:pic>
      <p:pic>
        <p:nvPicPr>
          <p:cNvPr id="15" name="Picture 14">
            <a:extLst>
              <a:ext uri="{FF2B5EF4-FFF2-40B4-BE49-F238E27FC236}">
                <a16:creationId xmlns:a16="http://schemas.microsoft.com/office/drawing/2014/main" id="{C08CA675-83AE-C53D-768C-7A6BEDD4A37C}"/>
              </a:ext>
            </a:extLst>
          </p:cNvPr>
          <p:cNvPicPr>
            <a:picLocks noChangeAspect="1"/>
          </p:cNvPicPr>
          <p:nvPr/>
        </p:nvPicPr>
        <p:blipFill>
          <a:blip r:embed="rId11"/>
          <a:srcRect t="66611"/>
          <a:stretch>
            <a:fillRect/>
          </a:stretch>
        </p:blipFill>
        <p:spPr>
          <a:xfrm>
            <a:off x="2163772" y="4772537"/>
            <a:ext cx="2598951" cy="488431"/>
          </a:xfrm>
          <a:prstGeom prst="rect">
            <a:avLst/>
          </a:prstGeom>
        </p:spPr>
      </p:pic>
      <p:pic>
        <p:nvPicPr>
          <p:cNvPr id="16" name="Picture 15">
            <a:extLst>
              <a:ext uri="{FF2B5EF4-FFF2-40B4-BE49-F238E27FC236}">
                <a16:creationId xmlns:a16="http://schemas.microsoft.com/office/drawing/2014/main" id="{7825BC19-FEB0-0A08-C98E-CEA30AA956C0}"/>
              </a:ext>
            </a:extLst>
          </p:cNvPr>
          <p:cNvPicPr>
            <a:picLocks noChangeAspect="1"/>
          </p:cNvPicPr>
          <p:nvPr/>
        </p:nvPicPr>
        <p:blipFill>
          <a:blip r:embed="rId12"/>
          <a:srcRect l="28253" r="31886" b="35743"/>
          <a:stretch>
            <a:fillRect/>
          </a:stretch>
        </p:blipFill>
        <p:spPr>
          <a:xfrm>
            <a:off x="3043161" y="3992330"/>
            <a:ext cx="745084" cy="671046"/>
          </a:xfrm>
          <a:prstGeom prst="rect">
            <a:avLst/>
          </a:prstGeom>
        </p:spPr>
      </p:pic>
      <p:pic>
        <p:nvPicPr>
          <p:cNvPr id="17" name="Picture 16">
            <a:extLst>
              <a:ext uri="{FF2B5EF4-FFF2-40B4-BE49-F238E27FC236}">
                <a16:creationId xmlns:a16="http://schemas.microsoft.com/office/drawing/2014/main" id="{7534D8EE-8E75-9BB3-4F8C-B2076FD57381}"/>
              </a:ext>
            </a:extLst>
          </p:cNvPr>
          <p:cNvPicPr>
            <a:picLocks noChangeAspect="1"/>
          </p:cNvPicPr>
          <p:nvPr/>
        </p:nvPicPr>
        <p:blipFill>
          <a:blip r:embed="rId13"/>
          <a:srcRect t="18292" b="13739"/>
          <a:stretch>
            <a:fillRect/>
          </a:stretch>
        </p:blipFill>
        <p:spPr>
          <a:xfrm>
            <a:off x="5301249" y="4913588"/>
            <a:ext cx="1858203" cy="710442"/>
          </a:xfrm>
          <a:prstGeom prst="rect">
            <a:avLst/>
          </a:prstGeom>
        </p:spPr>
      </p:pic>
      <p:pic>
        <p:nvPicPr>
          <p:cNvPr id="19" name="Picture 18">
            <a:extLst>
              <a:ext uri="{FF2B5EF4-FFF2-40B4-BE49-F238E27FC236}">
                <a16:creationId xmlns:a16="http://schemas.microsoft.com/office/drawing/2014/main" id="{EE958C12-A054-15DB-A55F-70AB67700729}"/>
              </a:ext>
            </a:extLst>
          </p:cNvPr>
          <p:cNvPicPr>
            <a:picLocks noChangeAspect="1"/>
          </p:cNvPicPr>
          <p:nvPr/>
        </p:nvPicPr>
        <p:blipFill>
          <a:blip r:embed="rId14"/>
          <a:stretch>
            <a:fillRect/>
          </a:stretch>
        </p:blipFill>
        <p:spPr>
          <a:xfrm>
            <a:off x="2637018" y="5443583"/>
            <a:ext cx="2140632" cy="597593"/>
          </a:xfrm>
          <a:prstGeom prst="rect">
            <a:avLst/>
          </a:prstGeom>
        </p:spPr>
      </p:pic>
      <p:pic>
        <p:nvPicPr>
          <p:cNvPr id="20" name="Picture 19">
            <a:extLst>
              <a:ext uri="{FF2B5EF4-FFF2-40B4-BE49-F238E27FC236}">
                <a16:creationId xmlns:a16="http://schemas.microsoft.com/office/drawing/2014/main" id="{5523739D-3800-8C51-4D87-EDE1981C0926}"/>
              </a:ext>
            </a:extLst>
          </p:cNvPr>
          <p:cNvPicPr>
            <a:picLocks noChangeAspect="1"/>
          </p:cNvPicPr>
          <p:nvPr/>
        </p:nvPicPr>
        <p:blipFill>
          <a:blip r:embed="rId15"/>
          <a:srcRect l="1448" t="24689" r="6434" b="26167"/>
          <a:stretch>
            <a:fillRect/>
          </a:stretch>
        </p:blipFill>
        <p:spPr>
          <a:xfrm>
            <a:off x="1230313" y="4008305"/>
            <a:ext cx="1452009" cy="523681"/>
          </a:xfrm>
          <a:prstGeom prst="rect">
            <a:avLst/>
          </a:prstGeom>
        </p:spPr>
      </p:pic>
      <p:pic>
        <p:nvPicPr>
          <p:cNvPr id="21" name="Picture 20">
            <a:extLst>
              <a:ext uri="{FF2B5EF4-FFF2-40B4-BE49-F238E27FC236}">
                <a16:creationId xmlns:a16="http://schemas.microsoft.com/office/drawing/2014/main" id="{DF4409AF-ED06-E3F2-7867-2E57D56DC27B}"/>
              </a:ext>
            </a:extLst>
          </p:cNvPr>
          <p:cNvPicPr>
            <a:picLocks noChangeAspect="1"/>
          </p:cNvPicPr>
          <p:nvPr/>
        </p:nvPicPr>
        <p:blipFill>
          <a:blip r:embed="rId16"/>
          <a:stretch>
            <a:fillRect/>
          </a:stretch>
        </p:blipFill>
        <p:spPr>
          <a:xfrm>
            <a:off x="7568476" y="4370673"/>
            <a:ext cx="1816485" cy="1816485"/>
          </a:xfrm>
          <a:prstGeom prst="rect">
            <a:avLst/>
          </a:prstGeom>
        </p:spPr>
      </p:pic>
      <p:pic>
        <p:nvPicPr>
          <p:cNvPr id="22" name="Picture 21">
            <a:extLst>
              <a:ext uri="{FF2B5EF4-FFF2-40B4-BE49-F238E27FC236}">
                <a16:creationId xmlns:a16="http://schemas.microsoft.com/office/drawing/2014/main" id="{06372E43-6CD9-F5BD-CF51-75ECC2CA4E9A}"/>
              </a:ext>
            </a:extLst>
          </p:cNvPr>
          <p:cNvPicPr>
            <a:picLocks noChangeAspect="1"/>
          </p:cNvPicPr>
          <p:nvPr/>
        </p:nvPicPr>
        <p:blipFill>
          <a:blip r:embed="rId17"/>
          <a:stretch>
            <a:fillRect/>
          </a:stretch>
        </p:blipFill>
        <p:spPr>
          <a:xfrm>
            <a:off x="9323762" y="4213945"/>
            <a:ext cx="1284514" cy="543911"/>
          </a:xfrm>
          <a:prstGeom prst="rect">
            <a:avLst/>
          </a:prstGeom>
        </p:spPr>
      </p:pic>
    </p:spTree>
    <p:extLst>
      <p:ext uri="{BB962C8B-B14F-4D97-AF65-F5344CB8AC3E}">
        <p14:creationId xmlns:p14="http://schemas.microsoft.com/office/powerpoint/2010/main" val="424017468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 name="Picture Placeholder 5" descr="Picture Placeholder 5"/>
          <p:cNvPicPr>
            <a:picLocks noChangeAspect="1"/>
          </p:cNvPicPr>
          <p:nvPr/>
        </p:nvPicPr>
        <p:blipFill>
          <a:blip r:embed="rId2">
            <a:alphaModFix amt="10623"/>
          </a:blip>
          <a:srcRect t="786" b="785"/>
          <a:stretch>
            <a:fillRect/>
          </a:stretch>
        </p:blipFill>
        <p:spPr>
          <a:xfrm>
            <a:off x="-203078" y="-367733"/>
            <a:ext cx="12845750" cy="7225733"/>
          </a:xfrm>
          <a:prstGeom prst="rect">
            <a:avLst/>
          </a:prstGeom>
          <a:ln w="12700">
            <a:miter lim="400000"/>
          </a:ln>
        </p:spPr>
      </p:pic>
      <p:sp>
        <p:nvSpPr>
          <p:cNvPr id="390" name="Rectangle 26"/>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391" name="Rectangle 27"/>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392" name="Graphic 26" descr="Graphic 26"/>
          <p:cNvPicPr>
            <a:picLocks noChangeAspect="1"/>
          </p:cNvPicPr>
          <p:nvPr/>
        </p:nvPicPr>
        <p:blipFill>
          <a:blip r:embed="rId3"/>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393" name="Graphic 27" descr="Graphic 27"/>
          <p:cNvPicPr>
            <a:picLocks noChangeAspect="1"/>
          </p:cNvPicPr>
          <p:nvPr/>
        </p:nvPicPr>
        <p:blipFill>
          <a:blip r:embed="rId3"/>
          <a:stretch>
            <a:fillRect/>
          </a:stretch>
        </p:blipFill>
        <p:spPr>
          <a:xfrm>
            <a:off x="11813240" y="6381172"/>
            <a:ext cx="253917" cy="253917"/>
          </a:xfrm>
          <a:prstGeom prst="rect">
            <a:avLst/>
          </a:prstGeom>
          <a:ln w="12700">
            <a:miter lim="400000"/>
          </a:ln>
        </p:spPr>
      </p:pic>
      <p:pic>
        <p:nvPicPr>
          <p:cNvPr id="394" name="pasted-image.pdf" descr="pasted-image.pdf"/>
          <p:cNvPicPr>
            <a:picLocks noChangeAspect="1"/>
          </p:cNvPicPr>
          <p:nvPr/>
        </p:nvPicPr>
        <p:blipFill>
          <a:blip r:embed="rId4"/>
          <a:stretch>
            <a:fillRect/>
          </a:stretch>
        </p:blipFill>
        <p:spPr>
          <a:xfrm>
            <a:off x="569631" y="419881"/>
            <a:ext cx="1456194" cy="601381"/>
          </a:xfrm>
          <a:prstGeom prst="rect">
            <a:avLst/>
          </a:prstGeom>
          <a:ln w="12700">
            <a:miter lim="400000"/>
          </a:ln>
        </p:spPr>
      </p:pic>
      <p:sp>
        <p:nvSpPr>
          <p:cNvPr id="395" name="Rectangle 32"/>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396" name="TextBox 44"/>
          <p:cNvSpPr txBox="1">
            <a:spLocks noGrp="1"/>
          </p:cNvSpPr>
          <p:nvPr>
            <p:ph type="sldNum" sz="quarter" idx="4294967295"/>
          </p:nvPr>
        </p:nvSpPr>
        <p:spPr>
          <a:xfrm>
            <a:off x="185002" y="6382246"/>
            <a:ext cx="286293" cy="3385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10</a:t>
            </a:r>
            <a:endParaRPr dirty="0"/>
          </a:p>
        </p:txBody>
      </p:sp>
      <p:sp>
        <p:nvSpPr>
          <p:cNvPr id="397" name="Şekil"/>
          <p:cNvSpPr/>
          <p:nvPr/>
        </p:nvSpPr>
        <p:spPr>
          <a:xfrm>
            <a:off x="1083951" y="3366942"/>
            <a:ext cx="838304" cy="781612"/>
          </a:xfrm>
          <a:custGeom>
            <a:avLst/>
            <a:gdLst/>
            <a:ahLst/>
            <a:cxnLst>
              <a:cxn ang="0">
                <a:pos x="wd2" y="hd2"/>
              </a:cxn>
              <a:cxn ang="5400000">
                <a:pos x="wd2" y="hd2"/>
              </a:cxn>
              <a:cxn ang="10800000">
                <a:pos x="wd2" y="hd2"/>
              </a:cxn>
              <a:cxn ang="16200000">
                <a:pos x="wd2" y="hd2"/>
              </a:cxn>
            </a:cxnLst>
            <a:rect l="0" t="0" r="r" b="b"/>
            <a:pathLst>
              <a:path w="21600" h="21600" extrusionOk="0">
                <a:moveTo>
                  <a:pt x="17348" y="0"/>
                </a:moveTo>
                <a:lnTo>
                  <a:pt x="21600" y="4561"/>
                </a:lnTo>
                <a:lnTo>
                  <a:pt x="21600" y="21600"/>
                </a:lnTo>
                <a:lnTo>
                  <a:pt x="3864" y="21600"/>
                </a:lnTo>
                <a:lnTo>
                  <a:pt x="0" y="17247"/>
                </a:lnTo>
                <a:lnTo>
                  <a:pt x="17348" y="0"/>
                </a:lnTo>
                <a:close/>
              </a:path>
            </a:pathLst>
          </a:custGeom>
          <a:solidFill>
            <a:srgbClr val="EEF0F4"/>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398" name="Yuvarlatılmış Dikdörtgen"/>
          <p:cNvSpPr/>
          <p:nvPr/>
        </p:nvSpPr>
        <p:spPr>
          <a:xfrm>
            <a:off x="1077681" y="3359787"/>
            <a:ext cx="689079" cy="645167"/>
          </a:xfrm>
          <a:prstGeom prst="roundRect">
            <a:avLst>
              <a:gd name="adj" fmla="val 4810"/>
            </a:avLst>
          </a:prstGeom>
          <a:solidFill>
            <a:srgbClr val="2D2E7E"/>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399" name="Şekil"/>
          <p:cNvSpPr/>
          <p:nvPr/>
        </p:nvSpPr>
        <p:spPr>
          <a:xfrm>
            <a:off x="808514" y="3108055"/>
            <a:ext cx="1223911" cy="1149141"/>
          </a:xfrm>
          <a:custGeom>
            <a:avLst/>
            <a:gdLst/>
            <a:ahLst/>
            <a:cxnLst>
              <a:cxn ang="0">
                <a:pos x="wd2" y="hd2"/>
              </a:cxn>
              <a:cxn ang="5400000">
                <a:pos x="wd2" y="hd2"/>
              </a:cxn>
              <a:cxn ang="10800000">
                <a:pos x="wd2" y="hd2"/>
              </a:cxn>
              <a:cxn ang="16200000">
                <a:pos x="wd2" y="hd2"/>
              </a:cxn>
            </a:cxnLst>
            <a:rect l="0" t="0" r="r" b="b"/>
            <a:pathLst>
              <a:path w="21600" h="21600" extrusionOk="0">
                <a:moveTo>
                  <a:pt x="3564" y="0"/>
                </a:moveTo>
                <a:cubicBezTo>
                  <a:pt x="2539" y="0"/>
                  <a:pt x="2021" y="1"/>
                  <a:pt x="1473" y="186"/>
                </a:cubicBezTo>
                <a:cubicBezTo>
                  <a:pt x="870" y="420"/>
                  <a:pt x="394" y="927"/>
                  <a:pt x="175" y="1569"/>
                </a:cubicBezTo>
                <a:cubicBezTo>
                  <a:pt x="0" y="2156"/>
                  <a:pt x="0" y="2708"/>
                  <a:pt x="0" y="3796"/>
                </a:cubicBezTo>
                <a:lnTo>
                  <a:pt x="0" y="17788"/>
                </a:lnTo>
                <a:cubicBezTo>
                  <a:pt x="0" y="18893"/>
                  <a:pt x="0" y="19448"/>
                  <a:pt x="175" y="20035"/>
                </a:cubicBezTo>
                <a:cubicBezTo>
                  <a:pt x="394" y="20677"/>
                  <a:pt x="870" y="21180"/>
                  <a:pt x="1473" y="21414"/>
                </a:cubicBezTo>
                <a:cubicBezTo>
                  <a:pt x="2024" y="21600"/>
                  <a:pt x="2542" y="21600"/>
                  <a:pt x="3564" y="21600"/>
                </a:cubicBezTo>
                <a:lnTo>
                  <a:pt x="18021" y="21600"/>
                </a:lnTo>
                <a:cubicBezTo>
                  <a:pt x="19059" y="21600"/>
                  <a:pt x="19579" y="21600"/>
                  <a:pt x="20131" y="21414"/>
                </a:cubicBezTo>
                <a:cubicBezTo>
                  <a:pt x="20734" y="21180"/>
                  <a:pt x="21206" y="20677"/>
                  <a:pt x="21425" y="20035"/>
                </a:cubicBezTo>
                <a:cubicBezTo>
                  <a:pt x="21600" y="19448"/>
                  <a:pt x="21600" y="18896"/>
                  <a:pt x="21600" y="17808"/>
                </a:cubicBezTo>
                <a:lnTo>
                  <a:pt x="21600" y="3812"/>
                </a:lnTo>
                <a:cubicBezTo>
                  <a:pt x="21600" y="2707"/>
                  <a:pt x="21600" y="2156"/>
                  <a:pt x="21425" y="1569"/>
                </a:cubicBezTo>
                <a:cubicBezTo>
                  <a:pt x="21206" y="927"/>
                  <a:pt x="20734" y="420"/>
                  <a:pt x="20131" y="186"/>
                </a:cubicBezTo>
                <a:cubicBezTo>
                  <a:pt x="19579" y="0"/>
                  <a:pt x="19058" y="0"/>
                  <a:pt x="18036" y="0"/>
                </a:cubicBezTo>
                <a:lnTo>
                  <a:pt x="16621" y="0"/>
                </a:lnTo>
                <a:lnTo>
                  <a:pt x="16621" y="2390"/>
                </a:lnTo>
                <a:lnTo>
                  <a:pt x="17876" y="2390"/>
                </a:lnTo>
                <a:cubicBezTo>
                  <a:pt x="18258" y="2390"/>
                  <a:pt x="18452" y="2390"/>
                  <a:pt x="18658" y="2460"/>
                </a:cubicBezTo>
                <a:cubicBezTo>
                  <a:pt x="18883" y="2547"/>
                  <a:pt x="19063" y="2739"/>
                  <a:pt x="19145" y="2979"/>
                </a:cubicBezTo>
                <a:cubicBezTo>
                  <a:pt x="19210" y="3199"/>
                  <a:pt x="19210" y="3402"/>
                  <a:pt x="19210" y="3816"/>
                </a:cubicBezTo>
                <a:lnTo>
                  <a:pt x="19210" y="17788"/>
                </a:lnTo>
                <a:cubicBezTo>
                  <a:pt x="19210" y="18195"/>
                  <a:pt x="19210" y="18405"/>
                  <a:pt x="19145" y="18625"/>
                </a:cubicBezTo>
                <a:cubicBezTo>
                  <a:pt x="19063" y="18865"/>
                  <a:pt x="18883" y="19053"/>
                  <a:pt x="18658" y="19140"/>
                </a:cubicBezTo>
                <a:cubicBezTo>
                  <a:pt x="18451" y="19210"/>
                  <a:pt x="18260" y="19210"/>
                  <a:pt x="17872" y="19210"/>
                </a:cubicBezTo>
                <a:lnTo>
                  <a:pt x="3724" y="19210"/>
                </a:lnTo>
                <a:cubicBezTo>
                  <a:pt x="3342" y="19210"/>
                  <a:pt x="3148" y="19210"/>
                  <a:pt x="2942" y="19140"/>
                </a:cubicBezTo>
                <a:cubicBezTo>
                  <a:pt x="2717" y="19053"/>
                  <a:pt x="2541" y="18865"/>
                  <a:pt x="2459" y="18625"/>
                </a:cubicBezTo>
                <a:cubicBezTo>
                  <a:pt x="2393" y="18405"/>
                  <a:pt x="2393" y="18198"/>
                  <a:pt x="2393" y="17784"/>
                </a:cubicBezTo>
                <a:lnTo>
                  <a:pt x="2393" y="3812"/>
                </a:lnTo>
                <a:cubicBezTo>
                  <a:pt x="2393" y="3405"/>
                  <a:pt x="2393" y="3199"/>
                  <a:pt x="2459" y="2979"/>
                </a:cubicBezTo>
                <a:cubicBezTo>
                  <a:pt x="2541" y="2739"/>
                  <a:pt x="2717" y="2547"/>
                  <a:pt x="2942" y="2460"/>
                </a:cubicBezTo>
                <a:cubicBezTo>
                  <a:pt x="3147" y="2391"/>
                  <a:pt x="3342" y="2390"/>
                  <a:pt x="3724" y="2390"/>
                </a:cubicBezTo>
                <a:lnTo>
                  <a:pt x="4983" y="2390"/>
                </a:lnTo>
                <a:lnTo>
                  <a:pt x="4983" y="0"/>
                </a:lnTo>
                <a:lnTo>
                  <a:pt x="3564" y="0"/>
                </a:lnTo>
                <a:close/>
              </a:path>
            </a:pathLst>
          </a:custGeom>
          <a:solidFill>
            <a:srgbClr val="2D2E7E"/>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0" name="Üçgen"/>
          <p:cNvSpPr/>
          <p:nvPr/>
        </p:nvSpPr>
        <p:spPr>
          <a:xfrm>
            <a:off x="1222427" y="4180735"/>
            <a:ext cx="396087" cy="198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solidFill>
            <a:srgbClr val="2D2E7E"/>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1" name="Şekil"/>
          <p:cNvSpPr/>
          <p:nvPr/>
        </p:nvSpPr>
        <p:spPr>
          <a:xfrm>
            <a:off x="3421717" y="3366942"/>
            <a:ext cx="838304" cy="781612"/>
          </a:xfrm>
          <a:custGeom>
            <a:avLst/>
            <a:gdLst/>
            <a:ahLst/>
            <a:cxnLst>
              <a:cxn ang="0">
                <a:pos x="wd2" y="hd2"/>
              </a:cxn>
              <a:cxn ang="5400000">
                <a:pos x="wd2" y="hd2"/>
              </a:cxn>
              <a:cxn ang="10800000">
                <a:pos x="wd2" y="hd2"/>
              </a:cxn>
              <a:cxn ang="16200000">
                <a:pos x="wd2" y="hd2"/>
              </a:cxn>
            </a:cxnLst>
            <a:rect l="0" t="0" r="r" b="b"/>
            <a:pathLst>
              <a:path w="21600" h="21600" extrusionOk="0">
                <a:moveTo>
                  <a:pt x="17348" y="0"/>
                </a:moveTo>
                <a:lnTo>
                  <a:pt x="21600" y="4561"/>
                </a:lnTo>
                <a:lnTo>
                  <a:pt x="21600" y="21600"/>
                </a:lnTo>
                <a:lnTo>
                  <a:pt x="3864" y="21600"/>
                </a:lnTo>
                <a:lnTo>
                  <a:pt x="0" y="17247"/>
                </a:lnTo>
                <a:lnTo>
                  <a:pt x="17348" y="0"/>
                </a:lnTo>
                <a:close/>
              </a:path>
            </a:pathLst>
          </a:custGeom>
          <a:solidFill>
            <a:srgbClr val="EEF0F4"/>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2" name="Yuvarlatılmış Dikdörtgen"/>
          <p:cNvSpPr/>
          <p:nvPr/>
        </p:nvSpPr>
        <p:spPr>
          <a:xfrm>
            <a:off x="3415446" y="3359787"/>
            <a:ext cx="689079" cy="645167"/>
          </a:xfrm>
          <a:prstGeom prst="roundRect">
            <a:avLst>
              <a:gd name="adj" fmla="val 4810"/>
            </a:avLst>
          </a:prstGeom>
          <a:solidFill>
            <a:srgbClr val="5568BC"/>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03" name="Şekil"/>
          <p:cNvSpPr/>
          <p:nvPr/>
        </p:nvSpPr>
        <p:spPr>
          <a:xfrm>
            <a:off x="3146280" y="3108055"/>
            <a:ext cx="1223910" cy="1149141"/>
          </a:xfrm>
          <a:custGeom>
            <a:avLst/>
            <a:gdLst/>
            <a:ahLst/>
            <a:cxnLst>
              <a:cxn ang="0">
                <a:pos x="wd2" y="hd2"/>
              </a:cxn>
              <a:cxn ang="5400000">
                <a:pos x="wd2" y="hd2"/>
              </a:cxn>
              <a:cxn ang="10800000">
                <a:pos x="wd2" y="hd2"/>
              </a:cxn>
              <a:cxn ang="16200000">
                <a:pos x="wd2" y="hd2"/>
              </a:cxn>
            </a:cxnLst>
            <a:rect l="0" t="0" r="r" b="b"/>
            <a:pathLst>
              <a:path w="21600" h="21600" extrusionOk="0">
                <a:moveTo>
                  <a:pt x="3564" y="0"/>
                </a:moveTo>
                <a:cubicBezTo>
                  <a:pt x="2539" y="0"/>
                  <a:pt x="2021" y="1"/>
                  <a:pt x="1473" y="186"/>
                </a:cubicBezTo>
                <a:cubicBezTo>
                  <a:pt x="870" y="420"/>
                  <a:pt x="394" y="927"/>
                  <a:pt x="175" y="1569"/>
                </a:cubicBezTo>
                <a:cubicBezTo>
                  <a:pt x="0" y="2156"/>
                  <a:pt x="0" y="2708"/>
                  <a:pt x="0" y="3796"/>
                </a:cubicBezTo>
                <a:lnTo>
                  <a:pt x="0" y="17788"/>
                </a:lnTo>
                <a:cubicBezTo>
                  <a:pt x="0" y="18893"/>
                  <a:pt x="0" y="19448"/>
                  <a:pt x="175" y="20035"/>
                </a:cubicBezTo>
                <a:cubicBezTo>
                  <a:pt x="394" y="20677"/>
                  <a:pt x="870" y="21180"/>
                  <a:pt x="1473" y="21414"/>
                </a:cubicBezTo>
                <a:cubicBezTo>
                  <a:pt x="2024" y="21600"/>
                  <a:pt x="2542" y="21600"/>
                  <a:pt x="3564" y="21600"/>
                </a:cubicBezTo>
                <a:lnTo>
                  <a:pt x="18021" y="21600"/>
                </a:lnTo>
                <a:cubicBezTo>
                  <a:pt x="19059" y="21600"/>
                  <a:pt x="19579" y="21600"/>
                  <a:pt x="20131" y="21414"/>
                </a:cubicBezTo>
                <a:cubicBezTo>
                  <a:pt x="20734" y="21180"/>
                  <a:pt x="21206" y="20677"/>
                  <a:pt x="21425" y="20035"/>
                </a:cubicBezTo>
                <a:cubicBezTo>
                  <a:pt x="21600" y="19448"/>
                  <a:pt x="21600" y="18896"/>
                  <a:pt x="21600" y="17808"/>
                </a:cubicBezTo>
                <a:lnTo>
                  <a:pt x="21600" y="3812"/>
                </a:lnTo>
                <a:cubicBezTo>
                  <a:pt x="21600" y="2707"/>
                  <a:pt x="21600" y="2156"/>
                  <a:pt x="21425" y="1569"/>
                </a:cubicBezTo>
                <a:cubicBezTo>
                  <a:pt x="21206" y="927"/>
                  <a:pt x="20734" y="420"/>
                  <a:pt x="20131" y="186"/>
                </a:cubicBezTo>
                <a:cubicBezTo>
                  <a:pt x="19579" y="0"/>
                  <a:pt x="19058" y="0"/>
                  <a:pt x="18036" y="0"/>
                </a:cubicBezTo>
                <a:lnTo>
                  <a:pt x="16621" y="0"/>
                </a:lnTo>
                <a:lnTo>
                  <a:pt x="16621" y="2390"/>
                </a:lnTo>
                <a:lnTo>
                  <a:pt x="17876" y="2390"/>
                </a:lnTo>
                <a:cubicBezTo>
                  <a:pt x="18258" y="2390"/>
                  <a:pt x="18452" y="2390"/>
                  <a:pt x="18658" y="2460"/>
                </a:cubicBezTo>
                <a:cubicBezTo>
                  <a:pt x="18883" y="2547"/>
                  <a:pt x="19063" y="2739"/>
                  <a:pt x="19145" y="2979"/>
                </a:cubicBezTo>
                <a:cubicBezTo>
                  <a:pt x="19210" y="3199"/>
                  <a:pt x="19210" y="3402"/>
                  <a:pt x="19210" y="3816"/>
                </a:cubicBezTo>
                <a:lnTo>
                  <a:pt x="19210" y="17788"/>
                </a:lnTo>
                <a:cubicBezTo>
                  <a:pt x="19210" y="18195"/>
                  <a:pt x="19210" y="18405"/>
                  <a:pt x="19145" y="18625"/>
                </a:cubicBezTo>
                <a:cubicBezTo>
                  <a:pt x="19063" y="18865"/>
                  <a:pt x="18883" y="19053"/>
                  <a:pt x="18658" y="19140"/>
                </a:cubicBezTo>
                <a:cubicBezTo>
                  <a:pt x="18451" y="19210"/>
                  <a:pt x="18260" y="19210"/>
                  <a:pt x="17872" y="19210"/>
                </a:cubicBezTo>
                <a:lnTo>
                  <a:pt x="3724" y="19210"/>
                </a:lnTo>
                <a:cubicBezTo>
                  <a:pt x="3342" y="19210"/>
                  <a:pt x="3148" y="19210"/>
                  <a:pt x="2942" y="19140"/>
                </a:cubicBezTo>
                <a:cubicBezTo>
                  <a:pt x="2717" y="19053"/>
                  <a:pt x="2541" y="18865"/>
                  <a:pt x="2459" y="18625"/>
                </a:cubicBezTo>
                <a:cubicBezTo>
                  <a:pt x="2393" y="18405"/>
                  <a:pt x="2393" y="18198"/>
                  <a:pt x="2393" y="17784"/>
                </a:cubicBezTo>
                <a:lnTo>
                  <a:pt x="2393" y="3812"/>
                </a:lnTo>
                <a:cubicBezTo>
                  <a:pt x="2393" y="3405"/>
                  <a:pt x="2393" y="3199"/>
                  <a:pt x="2459" y="2979"/>
                </a:cubicBezTo>
                <a:cubicBezTo>
                  <a:pt x="2541" y="2739"/>
                  <a:pt x="2717" y="2547"/>
                  <a:pt x="2942" y="2460"/>
                </a:cubicBezTo>
                <a:cubicBezTo>
                  <a:pt x="3147" y="2391"/>
                  <a:pt x="3342" y="2390"/>
                  <a:pt x="3724" y="2390"/>
                </a:cubicBezTo>
                <a:lnTo>
                  <a:pt x="4983" y="2390"/>
                </a:lnTo>
                <a:lnTo>
                  <a:pt x="4983" y="0"/>
                </a:lnTo>
                <a:lnTo>
                  <a:pt x="3564" y="0"/>
                </a:lnTo>
                <a:close/>
              </a:path>
            </a:pathLst>
          </a:custGeom>
          <a:solidFill>
            <a:srgbClr val="5568BC"/>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4" name="Üçgen"/>
          <p:cNvSpPr/>
          <p:nvPr/>
        </p:nvSpPr>
        <p:spPr>
          <a:xfrm>
            <a:off x="3560191" y="4180735"/>
            <a:ext cx="396088" cy="198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solidFill>
            <a:srgbClr val="5568BC"/>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5" name="Şekil"/>
          <p:cNvSpPr/>
          <p:nvPr/>
        </p:nvSpPr>
        <p:spPr>
          <a:xfrm>
            <a:off x="10435011" y="3366942"/>
            <a:ext cx="838304" cy="781612"/>
          </a:xfrm>
          <a:custGeom>
            <a:avLst/>
            <a:gdLst/>
            <a:ahLst/>
            <a:cxnLst>
              <a:cxn ang="0">
                <a:pos x="wd2" y="hd2"/>
              </a:cxn>
              <a:cxn ang="5400000">
                <a:pos x="wd2" y="hd2"/>
              </a:cxn>
              <a:cxn ang="10800000">
                <a:pos x="wd2" y="hd2"/>
              </a:cxn>
              <a:cxn ang="16200000">
                <a:pos x="wd2" y="hd2"/>
              </a:cxn>
            </a:cxnLst>
            <a:rect l="0" t="0" r="r" b="b"/>
            <a:pathLst>
              <a:path w="21600" h="21600" extrusionOk="0">
                <a:moveTo>
                  <a:pt x="17348" y="0"/>
                </a:moveTo>
                <a:lnTo>
                  <a:pt x="21600" y="4561"/>
                </a:lnTo>
                <a:lnTo>
                  <a:pt x="21600" y="21600"/>
                </a:lnTo>
                <a:lnTo>
                  <a:pt x="3864" y="21600"/>
                </a:lnTo>
                <a:lnTo>
                  <a:pt x="0" y="17247"/>
                </a:lnTo>
                <a:lnTo>
                  <a:pt x="17348" y="0"/>
                </a:lnTo>
                <a:close/>
              </a:path>
            </a:pathLst>
          </a:custGeom>
          <a:solidFill>
            <a:srgbClr val="EEF0F4"/>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6" name="Yuvarlatılmış Dikdörtgen"/>
          <p:cNvSpPr/>
          <p:nvPr/>
        </p:nvSpPr>
        <p:spPr>
          <a:xfrm>
            <a:off x="10428743" y="3359787"/>
            <a:ext cx="689079" cy="645167"/>
          </a:xfrm>
          <a:prstGeom prst="roundRect">
            <a:avLst>
              <a:gd name="adj" fmla="val 4810"/>
            </a:avLst>
          </a:prstGeom>
          <a:solidFill>
            <a:srgbClr val="5EC8F5"/>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07" name="Şekil"/>
          <p:cNvSpPr/>
          <p:nvPr/>
        </p:nvSpPr>
        <p:spPr>
          <a:xfrm>
            <a:off x="10159575" y="3108055"/>
            <a:ext cx="1223911" cy="1149141"/>
          </a:xfrm>
          <a:custGeom>
            <a:avLst/>
            <a:gdLst/>
            <a:ahLst/>
            <a:cxnLst>
              <a:cxn ang="0">
                <a:pos x="wd2" y="hd2"/>
              </a:cxn>
              <a:cxn ang="5400000">
                <a:pos x="wd2" y="hd2"/>
              </a:cxn>
              <a:cxn ang="10800000">
                <a:pos x="wd2" y="hd2"/>
              </a:cxn>
              <a:cxn ang="16200000">
                <a:pos x="wd2" y="hd2"/>
              </a:cxn>
            </a:cxnLst>
            <a:rect l="0" t="0" r="r" b="b"/>
            <a:pathLst>
              <a:path w="21600" h="21600" extrusionOk="0">
                <a:moveTo>
                  <a:pt x="3564" y="0"/>
                </a:moveTo>
                <a:cubicBezTo>
                  <a:pt x="2539" y="0"/>
                  <a:pt x="2021" y="1"/>
                  <a:pt x="1473" y="186"/>
                </a:cubicBezTo>
                <a:cubicBezTo>
                  <a:pt x="870" y="420"/>
                  <a:pt x="394" y="927"/>
                  <a:pt x="175" y="1569"/>
                </a:cubicBezTo>
                <a:cubicBezTo>
                  <a:pt x="0" y="2156"/>
                  <a:pt x="0" y="2708"/>
                  <a:pt x="0" y="3796"/>
                </a:cubicBezTo>
                <a:lnTo>
                  <a:pt x="0" y="17788"/>
                </a:lnTo>
                <a:cubicBezTo>
                  <a:pt x="0" y="18893"/>
                  <a:pt x="0" y="19448"/>
                  <a:pt x="175" y="20035"/>
                </a:cubicBezTo>
                <a:cubicBezTo>
                  <a:pt x="394" y="20677"/>
                  <a:pt x="870" y="21180"/>
                  <a:pt x="1473" y="21414"/>
                </a:cubicBezTo>
                <a:cubicBezTo>
                  <a:pt x="2024" y="21600"/>
                  <a:pt x="2542" y="21600"/>
                  <a:pt x="3564" y="21600"/>
                </a:cubicBezTo>
                <a:lnTo>
                  <a:pt x="18021" y="21600"/>
                </a:lnTo>
                <a:cubicBezTo>
                  <a:pt x="19059" y="21600"/>
                  <a:pt x="19579" y="21600"/>
                  <a:pt x="20131" y="21414"/>
                </a:cubicBezTo>
                <a:cubicBezTo>
                  <a:pt x="20734" y="21180"/>
                  <a:pt x="21206" y="20677"/>
                  <a:pt x="21425" y="20035"/>
                </a:cubicBezTo>
                <a:cubicBezTo>
                  <a:pt x="21600" y="19448"/>
                  <a:pt x="21600" y="18896"/>
                  <a:pt x="21600" y="17808"/>
                </a:cubicBezTo>
                <a:lnTo>
                  <a:pt x="21600" y="3812"/>
                </a:lnTo>
                <a:cubicBezTo>
                  <a:pt x="21600" y="2707"/>
                  <a:pt x="21600" y="2156"/>
                  <a:pt x="21425" y="1569"/>
                </a:cubicBezTo>
                <a:cubicBezTo>
                  <a:pt x="21206" y="927"/>
                  <a:pt x="20734" y="420"/>
                  <a:pt x="20131" y="186"/>
                </a:cubicBezTo>
                <a:cubicBezTo>
                  <a:pt x="19579" y="0"/>
                  <a:pt x="19058" y="0"/>
                  <a:pt x="18036" y="0"/>
                </a:cubicBezTo>
                <a:lnTo>
                  <a:pt x="16621" y="0"/>
                </a:lnTo>
                <a:lnTo>
                  <a:pt x="16621" y="2390"/>
                </a:lnTo>
                <a:lnTo>
                  <a:pt x="17876" y="2390"/>
                </a:lnTo>
                <a:cubicBezTo>
                  <a:pt x="18258" y="2390"/>
                  <a:pt x="18452" y="2390"/>
                  <a:pt x="18658" y="2460"/>
                </a:cubicBezTo>
                <a:cubicBezTo>
                  <a:pt x="18883" y="2547"/>
                  <a:pt x="19063" y="2739"/>
                  <a:pt x="19145" y="2979"/>
                </a:cubicBezTo>
                <a:cubicBezTo>
                  <a:pt x="19210" y="3199"/>
                  <a:pt x="19210" y="3402"/>
                  <a:pt x="19210" y="3816"/>
                </a:cubicBezTo>
                <a:lnTo>
                  <a:pt x="19210" y="17788"/>
                </a:lnTo>
                <a:cubicBezTo>
                  <a:pt x="19210" y="18195"/>
                  <a:pt x="19210" y="18405"/>
                  <a:pt x="19145" y="18625"/>
                </a:cubicBezTo>
                <a:cubicBezTo>
                  <a:pt x="19063" y="18865"/>
                  <a:pt x="18883" y="19053"/>
                  <a:pt x="18658" y="19140"/>
                </a:cubicBezTo>
                <a:cubicBezTo>
                  <a:pt x="18451" y="19210"/>
                  <a:pt x="18260" y="19210"/>
                  <a:pt x="17872" y="19210"/>
                </a:cubicBezTo>
                <a:lnTo>
                  <a:pt x="3724" y="19210"/>
                </a:lnTo>
                <a:cubicBezTo>
                  <a:pt x="3342" y="19210"/>
                  <a:pt x="3148" y="19210"/>
                  <a:pt x="2942" y="19140"/>
                </a:cubicBezTo>
                <a:cubicBezTo>
                  <a:pt x="2717" y="19053"/>
                  <a:pt x="2541" y="18865"/>
                  <a:pt x="2459" y="18625"/>
                </a:cubicBezTo>
                <a:cubicBezTo>
                  <a:pt x="2393" y="18405"/>
                  <a:pt x="2393" y="18198"/>
                  <a:pt x="2393" y="17784"/>
                </a:cubicBezTo>
                <a:lnTo>
                  <a:pt x="2393" y="3812"/>
                </a:lnTo>
                <a:cubicBezTo>
                  <a:pt x="2393" y="3405"/>
                  <a:pt x="2393" y="3199"/>
                  <a:pt x="2459" y="2979"/>
                </a:cubicBezTo>
                <a:cubicBezTo>
                  <a:pt x="2541" y="2739"/>
                  <a:pt x="2717" y="2547"/>
                  <a:pt x="2942" y="2460"/>
                </a:cubicBezTo>
                <a:cubicBezTo>
                  <a:pt x="3147" y="2391"/>
                  <a:pt x="3342" y="2390"/>
                  <a:pt x="3724" y="2390"/>
                </a:cubicBezTo>
                <a:lnTo>
                  <a:pt x="4983" y="2390"/>
                </a:lnTo>
                <a:lnTo>
                  <a:pt x="4983" y="0"/>
                </a:lnTo>
                <a:lnTo>
                  <a:pt x="3564" y="0"/>
                </a:lnTo>
                <a:close/>
              </a:path>
            </a:pathLst>
          </a:custGeom>
          <a:solidFill>
            <a:srgbClr val="5EC8F5"/>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8" name="Üçgen"/>
          <p:cNvSpPr/>
          <p:nvPr/>
        </p:nvSpPr>
        <p:spPr>
          <a:xfrm>
            <a:off x="10573487" y="4180735"/>
            <a:ext cx="396088" cy="198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solidFill>
            <a:srgbClr val="5EC8F5"/>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09" name="Şekil"/>
          <p:cNvSpPr/>
          <p:nvPr/>
        </p:nvSpPr>
        <p:spPr>
          <a:xfrm>
            <a:off x="8097247" y="3366942"/>
            <a:ext cx="838304" cy="781612"/>
          </a:xfrm>
          <a:custGeom>
            <a:avLst/>
            <a:gdLst/>
            <a:ahLst/>
            <a:cxnLst>
              <a:cxn ang="0">
                <a:pos x="wd2" y="hd2"/>
              </a:cxn>
              <a:cxn ang="5400000">
                <a:pos x="wd2" y="hd2"/>
              </a:cxn>
              <a:cxn ang="10800000">
                <a:pos x="wd2" y="hd2"/>
              </a:cxn>
              <a:cxn ang="16200000">
                <a:pos x="wd2" y="hd2"/>
              </a:cxn>
            </a:cxnLst>
            <a:rect l="0" t="0" r="r" b="b"/>
            <a:pathLst>
              <a:path w="21600" h="21600" extrusionOk="0">
                <a:moveTo>
                  <a:pt x="17348" y="0"/>
                </a:moveTo>
                <a:lnTo>
                  <a:pt x="21600" y="4561"/>
                </a:lnTo>
                <a:lnTo>
                  <a:pt x="21600" y="21600"/>
                </a:lnTo>
                <a:lnTo>
                  <a:pt x="3864" y="21600"/>
                </a:lnTo>
                <a:lnTo>
                  <a:pt x="0" y="17247"/>
                </a:lnTo>
                <a:lnTo>
                  <a:pt x="17348" y="0"/>
                </a:lnTo>
                <a:close/>
              </a:path>
            </a:pathLst>
          </a:custGeom>
          <a:solidFill>
            <a:srgbClr val="EEF0F4"/>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0" name="Yuvarlatılmış Dikdörtgen"/>
          <p:cNvSpPr/>
          <p:nvPr/>
        </p:nvSpPr>
        <p:spPr>
          <a:xfrm>
            <a:off x="8090979" y="3359787"/>
            <a:ext cx="689079" cy="645167"/>
          </a:xfrm>
          <a:prstGeom prst="roundRect">
            <a:avLst>
              <a:gd name="adj" fmla="val 4810"/>
            </a:avLst>
          </a:prstGeom>
          <a:solidFill>
            <a:srgbClr val="5AA0DF"/>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11" name="Şekil"/>
          <p:cNvSpPr/>
          <p:nvPr/>
        </p:nvSpPr>
        <p:spPr>
          <a:xfrm>
            <a:off x="7821810" y="3108055"/>
            <a:ext cx="1223910" cy="1149141"/>
          </a:xfrm>
          <a:custGeom>
            <a:avLst/>
            <a:gdLst/>
            <a:ahLst/>
            <a:cxnLst>
              <a:cxn ang="0">
                <a:pos x="wd2" y="hd2"/>
              </a:cxn>
              <a:cxn ang="5400000">
                <a:pos x="wd2" y="hd2"/>
              </a:cxn>
              <a:cxn ang="10800000">
                <a:pos x="wd2" y="hd2"/>
              </a:cxn>
              <a:cxn ang="16200000">
                <a:pos x="wd2" y="hd2"/>
              </a:cxn>
            </a:cxnLst>
            <a:rect l="0" t="0" r="r" b="b"/>
            <a:pathLst>
              <a:path w="21600" h="21600" extrusionOk="0">
                <a:moveTo>
                  <a:pt x="3564" y="0"/>
                </a:moveTo>
                <a:cubicBezTo>
                  <a:pt x="2539" y="0"/>
                  <a:pt x="2021" y="1"/>
                  <a:pt x="1473" y="186"/>
                </a:cubicBezTo>
                <a:cubicBezTo>
                  <a:pt x="870" y="420"/>
                  <a:pt x="394" y="927"/>
                  <a:pt x="175" y="1569"/>
                </a:cubicBezTo>
                <a:cubicBezTo>
                  <a:pt x="0" y="2156"/>
                  <a:pt x="0" y="2708"/>
                  <a:pt x="0" y="3796"/>
                </a:cubicBezTo>
                <a:lnTo>
                  <a:pt x="0" y="17788"/>
                </a:lnTo>
                <a:cubicBezTo>
                  <a:pt x="0" y="18893"/>
                  <a:pt x="0" y="19448"/>
                  <a:pt x="175" y="20035"/>
                </a:cubicBezTo>
                <a:cubicBezTo>
                  <a:pt x="394" y="20677"/>
                  <a:pt x="870" y="21180"/>
                  <a:pt x="1473" y="21414"/>
                </a:cubicBezTo>
                <a:cubicBezTo>
                  <a:pt x="2024" y="21600"/>
                  <a:pt x="2542" y="21600"/>
                  <a:pt x="3564" y="21600"/>
                </a:cubicBezTo>
                <a:lnTo>
                  <a:pt x="18021" y="21600"/>
                </a:lnTo>
                <a:cubicBezTo>
                  <a:pt x="19059" y="21600"/>
                  <a:pt x="19579" y="21600"/>
                  <a:pt x="20131" y="21414"/>
                </a:cubicBezTo>
                <a:cubicBezTo>
                  <a:pt x="20734" y="21180"/>
                  <a:pt x="21206" y="20677"/>
                  <a:pt x="21425" y="20035"/>
                </a:cubicBezTo>
                <a:cubicBezTo>
                  <a:pt x="21600" y="19448"/>
                  <a:pt x="21600" y="18896"/>
                  <a:pt x="21600" y="17808"/>
                </a:cubicBezTo>
                <a:lnTo>
                  <a:pt x="21600" y="3812"/>
                </a:lnTo>
                <a:cubicBezTo>
                  <a:pt x="21600" y="2707"/>
                  <a:pt x="21600" y="2156"/>
                  <a:pt x="21425" y="1569"/>
                </a:cubicBezTo>
                <a:cubicBezTo>
                  <a:pt x="21206" y="927"/>
                  <a:pt x="20734" y="420"/>
                  <a:pt x="20131" y="186"/>
                </a:cubicBezTo>
                <a:cubicBezTo>
                  <a:pt x="19579" y="0"/>
                  <a:pt x="19058" y="0"/>
                  <a:pt x="18036" y="0"/>
                </a:cubicBezTo>
                <a:lnTo>
                  <a:pt x="16621" y="0"/>
                </a:lnTo>
                <a:lnTo>
                  <a:pt x="16621" y="2390"/>
                </a:lnTo>
                <a:lnTo>
                  <a:pt x="17876" y="2390"/>
                </a:lnTo>
                <a:cubicBezTo>
                  <a:pt x="18258" y="2390"/>
                  <a:pt x="18452" y="2390"/>
                  <a:pt x="18658" y="2460"/>
                </a:cubicBezTo>
                <a:cubicBezTo>
                  <a:pt x="18883" y="2547"/>
                  <a:pt x="19063" y="2739"/>
                  <a:pt x="19145" y="2979"/>
                </a:cubicBezTo>
                <a:cubicBezTo>
                  <a:pt x="19210" y="3199"/>
                  <a:pt x="19210" y="3402"/>
                  <a:pt x="19210" y="3816"/>
                </a:cubicBezTo>
                <a:lnTo>
                  <a:pt x="19210" y="17788"/>
                </a:lnTo>
                <a:cubicBezTo>
                  <a:pt x="19210" y="18195"/>
                  <a:pt x="19210" y="18405"/>
                  <a:pt x="19145" y="18625"/>
                </a:cubicBezTo>
                <a:cubicBezTo>
                  <a:pt x="19063" y="18865"/>
                  <a:pt x="18883" y="19053"/>
                  <a:pt x="18658" y="19140"/>
                </a:cubicBezTo>
                <a:cubicBezTo>
                  <a:pt x="18451" y="19210"/>
                  <a:pt x="18260" y="19210"/>
                  <a:pt x="17872" y="19210"/>
                </a:cubicBezTo>
                <a:lnTo>
                  <a:pt x="3724" y="19210"/>
                </a:lnTo>
                <a:cubicBezTo>
                  <a:pt x="3342" y="19210"/>
                  <a:pt x="3148" y="19210"/>
                  <a:pt x="2942" y="19140"/>
                </a:cubicBezTo>
                <a:cubicBezTo>
                  <a:pt x="2717" y="19053"/>
                  <a:pt x="2541" y="18865"/>
                  <a:pt x="2459" y="18625"/>
                </a:cubicBezTo>
                <a:cubicBezTo>
                  <a:pt x="2393" y="18405"/>
                  <a:pt x="2393" y="18198"/>
                  <a:pt x="2393" y="17784"/>
                </a:cubicBezTo>
                <a:lnTo>
                  <a:pt x="2393" y="3812"/>
                </a:lnTo>
                <a:cubicBezTo>
                  <a:pt x="2393" y="3405"/>
                  <a:pt x="2393" y="3199"/>
                  <a:pt x="2459" y="2979"/>
                </a:cubicBezTo>
                <a:cubicBezTo>
                  <a:pt x="2541" y="2739"/>
                  <a:pt x="2717" y="2547"/>
                  <a:pt x="2942" y="2460"/>
                </a:cubicBezTo>
                <a:cubicBezTo>
                  <a:pt x="3147" y="2391"/>
                  <a:pt x="3342" y="2390"/>
                  <a:pt x="3724" y="2390"/>
                </a:cubicBezTo>
                <a:lnTo>
                  <a:pt x="4983" y="2390"/>
                </a:lnTo>
                <a:lnTo>
                  <a:pt x="4983" y="0"/>
                </a:lnTo>
                <a:lnTo>
                  <a:pt x="3564" y="0"/>
                </a:lnTo>
                <a:close/>
              </a:path>
            </a:pathLst>
          </a:custGeom>
          <a:solidFill>
            <a:srgbClr val="5AA0DF"/>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2" name="Üçgen"/>
          <p:cNvSpPr/>
          <p:nvPr/>
        </p:nvSpPr>
        <p:spPr>
          <a:xfrm>
            <a:off x="8235722" y="4180735"/>
            <a:ext cx="396088" cy="198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solidFill>
            <a:srgbClr val="5AA0DF"/>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3" name="Yuvarlatılmış Dikdörtgen"/>
          <p:cNvSpPr/>
          <p:nvPr/>
        </p:nvSpPr>
        <p:spPr>
          <a:xfrm>
            <a:off x="3702627" y="484733"/>
            <a:ext cx="4786746" cy="1613072"/>
          </a:xfrm>
          <a:prstGeom prst="roundRect">
            <a:avLst>
              <a:gd name="adj" fmla="val 17472"/>
            </a:avLst>
          </a:prstGeom>
          <a:solidFill>
            <a:srgbClr val="2D2E7E"/>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14" name="Çizgi"/>
          <p:cNvSpPr/>
          <p:nvPr/>
        </p:nvSpPr>
        <p:spPr>
          <a:xfrm>
            <a:off x="1432713" y="2264045"/>
            <a:ext cx="4522632" cy="795126"/>
          </a:xfrm>
          <a:custGeom>
            <a:avLst/>
            <a:gdLst/>
            <a:ahLst/>
            <a:cxnLst>
              <a:cxn ang="0">
                <a:pos x="wd2" y="hd2"/>
              </a:cxn>
              <a:cxn ang="5400000">
                <a:pos x="wd2" y="hd2"/>
              </a:cxn>
              <a:cxn ang="10800000">
                <a:pos x="wd2" y="hd2"/>
              </a:cxn>
              <a:cxn ang="16200000">
                <a:pos x="wd2" y="hd2"/>
              </a:cxn>
            </a:cxnLst>
            <a:rect l="0" t="0" r="r" b="b"/>
            <a:pathLst>
              <a:path w="21594" h="21600" extrusionOk="0">
                <a:moveTo>
                  <a:pt x="21593" y="0"/>
                </a:moveTo>
                <a:lnTo>
                  <a:pt x="21593" y="12504"/>
                </a:lnTo>
                <a:cubicBezTo>
                  <a:pt x="21600" y="13107"/>
                  <a:pt x="21565" y="13700"/>
                  <a:pt x="21496" y="14157"/>
                </a:cubicBezTo>
                <a:cubicBezTo>
                  <a:pt x="21405" y="14753"/>
                  <a:pt x="21269" y="15052"/>
                  <a:pt x="21132" y="14952"/>
                </a:cubicBezTo>
                <a:lnTo>
                  <a:pt x="479" y="14952"/>
                </a:lnTo>
                <a:cubicBezTo>
                  <a:pt x="355" y="14931"/>
                  <a:pt x="235" y="15190"/>
                  <a:pt x="145" y="15674"/>
                </a:cubicBezTo>
                <a:cubicBezTo>
                  <a:pt x="57" y="16150"/>
                  <a:pt x="5" y="16804"/>
                  <a:pt x="0" y="17497"/>
                </a:cubicBezTo>
                <a:lnTo>
                  <a:pt x="0" y="21600"/>
                </a:lnTo>
              </a:path>
            </a:pathLst>
          </a:custGeom>
          <a:ln w="25400">
            <a:solidFill>
              <a:srgbClr val="7F8998"/>
            </a:solidFill>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5" name="Çizgi"/>
          <p:cNvSpPr/>
          <p:nvPr/>
        </p:nvSpPr>
        <p:spPr>
          <a:xfrm flipV="1">
            <a:off x="6102594" y="2268726"/>
            <a:ext cx="1" cy="798956"/>
          </a:xfrm>
          <a:prstGeom prst="line">
            <a:avLst/>
          </a:prstGeom>
          <a:ln w="25400">
            <a:solidFill>
              <a:srgbClr val="7F8998"/>
            </a:solidFill>
            <a:miter lim="400000"/>
          </a:ln>
        </p:spPr>
        <p:txBody>
          <a:bodyPr lIns="45718" tIns="45718" rIns="45718" bIns="45718"/>
          <a:lstStyle/>
          <a:p>
            <a:endParaRPr/>
          </a:p>
        </p:txBody>
      </p:sp>
      <p:sp>
        <p:nvSpPr>
          <p:cNvPr id="416" name="Çizgi"/>
          <p:cNvSpPr/>
          <p:nvPr/>
        </p:nvSpPr>
        <p:spPr>
          <a:xfrm>
            <a:off x="3768001" y="2270641"/>
            <a:ext cx="2267339" cy="795125"/>
          </a:xfrm>
          <a:custGeom>
            <a:avLst/>
            <a:gdLst/>
            <a:ahLst/>
            <a:cxnLst>
              <a:cxn ang="0">
                <a:pos x="wd2" y="hd2"/>
              </a:cxn>
              <a:cxn ang="5400000">
                <a:pos x="wd2" y="hd2"/>
              </a:cxn>
              <a:cxn ang="10800000">
                <a:pos x="wd2" y="hd2"/>
              </a:cxn>
              <a:cxn ang="16200000">
                <a:pos x="wd2" y="hd2"/>
              </a:cxn>
            </a:cxnLst>
            <a:rect l="0" t="0" r="r" b="b"/>
            <a:pathLst>
              <a:path w="21588" h="21600" extrusionOk="0">
                <a:moveTo>
                  <a:pt x="21587" y="0"/>
                </a:moveTo>
                <a:lnTo>
                  <a:pt x="21587" y="14296"/>
                </a:lnTo>
                <a:cubicBezTo>
                  <a:pt x="21600" y="15065"/>
                  <a:pt x="21504" y="15816"/>
                  <a:pt x="21319" y="16379"/>
                </a:cubicBezTo>
                <a:cubicBezTo>
                  <a:pt x="21119" y="16991"/>
                  <a:pt x="20834" y="17321"/>
                  <a:pt x="20540" y="17281"/>
                </a:cubicBezTo>
                <a:lnTo>
                  <a:pt x="955" y="17281"/>
                </a:lnTo>
                <a:cubicBezTo>
                  <a:pt x="708" y="17260"/>
                  <a:pt x="469" y="17519"/>
                  <a:pt x="290" y="18003"/>
                </a:cubicBezTo>
                <a:cubicBezTo>
                  <a:pt x="113" y="18479"/>
                  <a:pt x="9" y="19133"/>
                  <a:pt x="0" y="19826"/>
                </a:cubicBezTo>
                <a:lnTo>
                  <a:pt x="0" y="21600"/>
                </a:lnTo>
              </a:path>
            </a:pathLst>
          </a:custGeom>
          <a:ln w="25400">
            <a:solidFill>
              <a:srgbClr val="7F8998"/>
            </a:solidFill>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7" name="Çizgi"/>
          <p:cNvSpPr/>
          <p:nvPr/>
        </p:nvSpPr>
        <p:spPr>
          <a:xfrm>
            <a:off x="6249849" y="2264045"/>
            <a:ext cx="4522627" cy="795126"/>
          </a:xfrm>
          <a:custGeom>
            <a:avLst/>
            <a:gdLst/>
            <a:ahLst/>
            <a:cxnLst>
              <a:cxn ang="0">
                <a:pos x="wd2" y="hd2"/>
              </a:cxn>
              <a:cxn ang="5400000">
                <a:pos x="wd2" y="hd2"/>
              </a:cxn>
              <a:cxn ang="10800000">
                <a:pos x="wd2" y="hd2"/>
              </a:cxn>
              <a:cxn ang="16200000">
                <a:pos x="wd2" y="hd2"/>
              </a:cxn>
            </a:cxnLst>
            <a:rect l="0" t="0" r="r" b="b"/>
            <a:pathLst>
              <a:path w="21594" h="21600" extrusionOk="0">
                <a:moveTo>
                  <a:pt x="1" y="0"/>
                </a:moveTo>
                <a:lnTo>
                  <a:pt x="1" y="12504"/>
                </a:lnTo>
                <a:cubicBezTo>
                  <a:pt x="-6" y="13107"/>
                  <a:pt x="29" y="13700"/>
                  <a:pt x="98" y="14157"/>
                </a:cubicBezTo>
                <a:cubicBezTo>
                  <a:pt x="189" y="14753"/>
                  <a:pt x="325" y="15052"/>
                  <a:pt x="462" y="14952"/>
                </a:cubicBezTo>
                <a:lnTo>
                  <a:pt x="21115" y="14952"/>
                </a:lnTo>
                <a:cubicBezTo>
                  <a:pt x="21239" y="14931"/>
                  <a:pt x="21359" y="15190"/>
                  <a:pt x="21449" y="15674"/>
                </a:cubicBezTo>
                <a:cubicBezTo>
                  <a:pt x="21537" y="16150"/>
                  <a:pt x="21589" y="16804"/>
                  <a:pt x="21594" y="17497"/>
                </a:cubicBezTo>
                <a:lnTo>
                  <a:pt x="21594" y="21600"/>
                </a:lnTo>
              </a:path>
            </a:pathLst>
          </a:custGeom>
          <a:ln w="25400">
            <a:solidFill>
              <a:srgbClr val="7F8998"/>
            </a:solidFill>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8" name="Çizgi"/>
          <p:cNvSpPr/>
          <p:nvPr/>
        </p:nvSpPr>
        <p:spPr>
          <a:xfrm>
            <a:off x="6169851" y="2270641"/>
            <a:ext cx="2267338" cy="795125"/>
          </a:xfrm>
          <a:custGeom>
            <a:avLst/>
            <a:gdLst/>
            <a:ahLst/>
            <a:cxnLst>
              <a:cxn ang="0">
                <a:pos x="wd2" y="hd2"/>
              </a:cxn>
              <a:cxn ang="5400000">
                <a:pos x="wd2" y="hd2"/>
              </a:cxn>
              <a:cxn ang="10800000">
                <a:pos x="wd2" y="hd2"/>
              </a:cxn>
              <a:cxn ang="16200000">
                <a:pos x="wd2" y="hd2"/>
              </a:cxn>
            </a:cxnLst>
            <a:rect l="0" t="0" r="r" b="b"/>
            <a:pathLst>
              <a:path w="21588" h="21600" extrusionOk="0">
                <a:moveTo>
                  <a:pt x="1" y="0"/>
                </a:moveTo>
                <a:lnTo>
                  <a:pt x="1" y="14296"/>
                </a:lnTo>
                <a:cubicBezTo>
                  <a:pt x="-12" y="15065"/>
                  <a:pt x="84" y="15816"/>
                  <a:pt x="269" y="16379"/>
                </a:cubicBezTo>
                <a:cubicBezTo>
                  <a:pt x="469" y="16991"/>
                  <a:pt x="754" y="17321"/>
                  <a:pt x="1048" y="17281"/>
                </a:cubicBezTo>
                <a:lnTo>
                  <a:pt x="20633" y="17281"/>
                </a:lnTo>
                <a:cubicBezTo>
                  <a:pt x="20880" y="17260"/>
                  <a:pt x="21119" y="17519"/>
                  <a:pt x="21298" y="18003"/>
                </a:cubicBezTo>
                <a:cubicBezTo>
                  <a:pt x="21475" y="18479"/>
                  <a:pt x="21579" y="19133"/>
                  <a:pt x="21588" y="19826"/>
                </a:cubicBezTo>
                <a:lnTo>
                  <a:pt x="21588" y="21600"/>
                </a:lnTo>
              </a:path>
            </a:pathLst>
          </a:custGeom>
          <a:ln w="25400">
            <a:solidFill>
              <a:srgbClr val="7F8998"/>
            </a:solidFill>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19" name="Şekil"/>
          <p:cNvSpPr/>
          <p:nvPr/>
        </p:nvSpPr>
        <p:spPr>
          <a:xfrm>
            <a:off x="3958130" y="720035"/>
            <a:ext cx="4531278" cy="1377805"/>
          </a:xfrm>
          <a:custGeom>
            <a:avLst/>
            <a:gdLst/>
            <a:ahLst/>
            <a:cxnLst>
              <a:cxn ang="0">
                <a:pos x="wd2" y="hd2"/>
              </a:cxn>
              <a:cxn ang="5400000">
                <a:pos x="wd2" y="hd2"/>
              </a:cxn>
              <a:cxn ang="10800000">
                <a:pos x="wd2" y="hd2"/>
              </a:cxn>
              <a:cxn ang="16200000">
                <a:pos x="wd2" y="hd2"/>
              </a:cxn>
            </a:cxnLst>
            <a:rect l="0" t="0" r="r" b="b"/>
            <a:pathLst>
              <a:path w="21600" h="21600" extrusionOk="0">
                <a:moveTo>
                  <a:pt x="20383" y="0"/>
                </a:moveTo>
                <a:lnTo>
                  <a:pt x="0" y="17946"/>
                </a:lnTo>
                <a:lnTo>
                  <a:pt x="1111" y="21600"/>
                </a:lnTo>
                <a:lnTo>
                  <a:pt x="19537" y="21600"/>
                </a:lnTo>
                <a:cubicBezTo>
                  <a:pt x="19836" y="21600"/>
                  <a:pt x="20060" y="21600"/>
                  <a:pt x="20249" y="21558"/>
                </a:cubicBezTo>
                <a:cubicBezTo>
                  <a:pt x="20438" y="21516"/>
                  <a:pt x="20592" y="21433"/>
                  <a:pt x="20751" y="21267"/>
                </a:cubicBezTo>
                <a:cubicBezTo>
                  <a:pt x="20925" y="21059"/>
                  <a:pt x="21080" y="20730"/>
                  <a:pt x="21208" y="20311"/>
                </a:cubicBezTo>
                <a:cubicBezTo>
                  <a:pt x="21336" y="19891"/>
                  <a:pt x="21436" y="19380"/>
                  <a:pt x="21499" y="18809"/>
                </a:cubicBezTo>
                <a:cubicBezTo>
                  <a:pt x="21549" y="18286"/>
                  <a:pt x="21574" y="17779"/>
                  <a:pt x="21587" y="17161"/>
                </a:cubicBezTo>
                <a:cubicBezTo>
                  <a:pt x="21600" y="16543"/>
                  <a:pt x="21600" y="15813"/>
                  <a:pt x="21600" y="14844"/>
                </a:cubicBezTo>
                <a:lnTo>
                  <a:pt x="21600" y="3892"/>
                </a:lnTo>
                <a:lnTo>
                  <a:pt x="20383" y="0"/>
                </a:lnTo>
                <a:close/>
              </a:path>
            </a:pathLst>
          </a:custGeom>
          <a:solidFill>
            <a:srgbClr val="2F3849">
              <a:alpha val="30195"/>
            </a:srgbClr>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20" name="Yuvarlatılmış Dikdörtgen"/>
          <p:cNvSpPr/>
          <p:nvPr/>
        </p:nvSpPr>
        <p:spPr>
          <a:xfrm>
            <a:off x="3932980" y="700232"/>
            <a:ext cx="4326040" cy="1182074"/>
          </a:xfrm>
          <a:prstGeom prst="roundRect">
            <a:avLst>
              <a:gd name="adj" fmla="val 6894"/>
            </a:avLst>
          </a:prstGeom>
          <a:solidFill>
            <a:srgbClr val="FFFFFF"/>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21" name="Şekil"/>
          <p:cNvSpPr/>
          <p:nvPr/>
        </p:nvSpPr>
        <p:spPr>
          <a:xfrm>
            <a:off x="5759482" y="3366942"/>
            <a:ext cx="838304" cy="781612"/>
          </a:xfrm>
          <a:custGeom>
            <a:avLst/>
            <a:gdLst/>
            <a:ahLst/>
            <a:cxnLst>
              <a:cxn ang="0">
                <a:pos x="wd2" y="hd2"/>
              </a:cxn>
              <a:cxn ang="5400000">
                <a:pos x="wd2" y="hd2"/>
              </a:cxn>
              <a:cxn ang="10800000">
                <a:pos x="wd2" y="hd2"/>
              </a:cxn>
              <a:cxn ang="16200000">
                <a:pos x="wd2" y="hd2"/>
              </a:cxn>
            </a:cxnLst>
            <a:rect l="0" t="0" r="r" b="b"/>
            <a:pathLst>
              <a:path w="21600" h="21600" extrusionOk="0">
                <a:moveTo>
                  <a:pt x="17348" y="0"/>
                </a:moveTo>
                <a:lnTo>
                  <a:pt x="21600" y="4561"/>
                </a:lnTo>
                <a:lnTo>
                  <a:pt x="21600" y="21600"/>
                </a:lnTo>
                <a:lnTo>
                  <a:pt x="3864" y="21600"/>
                </a:lnTo>
                <a:lnTo>
                  <a:pt x="0" y="17247"/>
                </a:lnTo>
                <a:lnTo>
                  <a:pt x="17348" y="0"/>
                </a:lnTo>
                <a:close/>
              </a:path>
            </a:pathLst>
          </a:custGeom>
          <a:solidFill>
            <a:srgbClr val="EEF0F4"/>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22" name="Yuvarlatılmış Dikdörtgen"/>
          <p:cNvSpPr/>
          <p:nvPr/>
        </p:nvSpPr>
        <p:spPr>
          <a:xfrm>
            <a:off x="5753213" y="3359787"/>
            <a:ext cx="689079" cy="645167"/>
          </a:xfrm>
          <a:prstGeom prst="roundRect">
            <a:avLst>
              <a:gd name="adj" fmla="val 4810"/>
            </a:avLst>
          </a:prstGeom>
          <a:solidFill>
            <a:srgbClr val="567BC7"/>
          </a:solidFill>
          <a:ln w="12700">
            <a:miter lim="400000"/>
          </a:ln>
        </p:spPr>
        <p:txBody>
          <a:bodyPr lIns="45718" tIns="45718" rIns="45718" bIns="45718" anchor="ctr"/>
          <a:lstStyle/>
          <a:p>
            <a:pPr>
              <a:defRPr sz="3200">
                <a:solidFill>
                  <a:srgbClr val="FFFFFF"/>
                </a:solidFill>
                <a:latin typeface="Helvetica Neue"/>
                <a:ea typeface="Helvetica Neue"/>
                <a:cs typeface="Helvetica Neue"/>
                <a:sym typeface="Helvetica Neue"/>
              </a:defRPr>
            </a:pPr>
            <a:endParaRPr/>
          </a:p>
        </p:txBody>
      </p:sp>
      <p:sp>
        <p:nvSpPr>
          <p:cNvPr id="423" name="Şekil"/>
          <p:cNvSpPr/>
          <p:nvPr/>
        </p:nvSpPr>
        <p:spPr>
          <a:xfrm>
            <a:off x="5484045" y="3108055"/>
            <a:ext cx="1223910" cy="1149141"/>
          </a:xfrm>
          <a:custGeom>
            <a:avLst/>
            <a:gdLst/>
            <a:ahLst/>
            <a:cxnLst>
              <a:cxn ang="0">
                <a:pos x="wd2" y="hd2"/>
              </a:cxn>
              <a:cxn ang="5400000">
                <a:pos x="wd2" y="hd2"/>
              </a:cxn>
              <a:cxn ang="10800000">
                <a:pos x="wd2" y="hd2"/>
              </a:cxn>
              <a:cxn ang="16200000">
                <a:pos x="wd2" y="hd2"/>
              </a:cxn>
            </a:cxnLst>
            <a:rect l="0" t="0" r="r" b="b"/>
            <a:pathLst>
              <a:path w="21600" h="21600" extrusionOk="0">
                <a:moveTo>
                  <a:pt x="3564" y="0"/>
                </a:moveTo>
                <a:cubicBezTo>
                  <a:pt x="2539" y="0"/>
                  <a:pt x="2021" y="1"/>
                  <a:pt x="1473" y="186"/>
                </a:cubicBezTo>
                <a:cubicBezTo>
                  <a:pt x="870" y="420"/>
                  <a:pt x="394" y="927"/>
                  <a:pt x="175" y="1569"/>
                </a:cubicBezTo>
                <a:cubicBezTo>
                  <a:pt x="0" y="2156"/>
                  <a:pt x="0" y="2708"/>
                  <a:pt x="0" y="3796"/>
                </a:cubicBezTo>
                <a:lnTo>
                  <a:pt x="0" y="17788"/>
                </a:lnTo>
                <a:cubicBezTo>
                  <a:pt x="0" y="18893"/>
                  <a:pt x="0" y="19448"/>
                  <a:pt x="175" y="20035"/>
                </a:cubicBezTo>
                <a:cubicBezTo>
                  <a:pt x="394" y="20677"/>
                  <a:pt x="870" y="21180"/>
                  <a:pt x="1473" y="21414"/>
                </a:cubicBezTo>
                <a:cubicBezTo>
                  <a:pt x="2024" y="21600"/>
                  <a:pt x="2542" y="21600"/>
                  <a:pt x="3564" y="21600"/>
                </a:cubicBezTo>
                <a:lnTo>
                  <a:pt x="18021" y="21600"/>
                </a:lnTo>
                <a:cubicBezTo>
                  <a:pt x="19059" y="21600"/>
                  <a:pt x="19579" y="21600"/>
                  <a:pt x="20131" y="21414"/>
                </a:cubicBezTo>
                <a:cubicBezTo>
                  <a:pt x="20734" y="21180"/>
                  <a:pt x="21206" y="20677"/>
                  <a:pt x="21425" y="20035"/>
                </a:cubicBezTo>
                <a:cubicBezTo>
                  <a:pt x="21600" y="19448"/>
                  <a:pt x="21600" y="18896"/>
                  <a:pt x="21600" y="17808"/>
                </a:cubicBezTo>
                <a:lnTo>
                  <a:pt x="21600" y="3812"/>
                </a:lnTo>
                <a:cubicBezTo>
                  <a:pt x="21600" y="2707"/>
                  <a:pt x="21600" y="2156"/>
                  <a:pt x="21425" y="1569"/>
                </a:cubicBezTo>
                <a:cubicBezTo>
                  <a:pt x="21206" y="927"/>
                  <a:pt x="20734" y="420"/>
                  <a:pt x="20131" y="186"/>
                </a:cubicBezTo>
                <a:cubicBezTo>
                  <a:pt x="19579" y="0"/>
                  <a:pt x="19058" y="0"/>
                  <a:pt x="18036" y="0"/>
                </a:cubicBezTo>
                <a:lnTo>
                  <a:pt x="16621" y="0"/>
                </a:lnTo>
                <a:lnTo>
                  <a:pt x="16621" y="2390"/>
                </a:lnTo>
                <a:lnTo>
                  <a:pt x="17876" y="2390"/>
                </a:lnTo>
                <a:cubicBezTo>
                  <a:pt x="18258" y="2390"/>
                  <a:pt x="18452" y="2390"/>
                  <a:pt x="18658" y="2460"/>
                </a:cubicBezTo>
                <a:cubicBezTo>
                  <a:pt x="18883" y="2547"/>
                  <a:pt x="19063" y="2739"/>
                  <a:pt x="19145" y="2979"/>
                </a:cubicBezTo>
                <a:cubicBezTo>
                  <a:pt x="19210" y="3199"/>
                  <a:pt x="19210" y="3402"/>
                  <a:pt x="19210" y="3816"/>
                </a:cubicBezTo>
                <a:lnTo>
                  <a:pt x="19210" y="17788"/>
                </a:lnTo>
                <a:cubicBezTo>
                  <a:pt x="19210" y="18195"/>
                  <a:pt x="19210" y="18405"/>
                  <a:pt x="19145" y="18625"/>
                </a:cubicBezTo>
                <a:cubicBezTo>
                  <a:pt x="19063" y="18865"/>
                  <a:pt x="18883" y="19053"/>
                  <a:pt x="18658" y="19140"/>
                </a:cubicBezTo>
                <a:cubicBezTo>
                  <a:pt x="18451" y="19210"/>
                  <a:pt x="18260" y="19210"/>
                  <a:pt x="17872" y="19210"/>
                </a:cubicBezTo>
                <a:lnTo>
                  <a:pt x="3724" y="19210"/>
                </a:lnTo>
                <a:cubicBezTo>
                  <a:pt x="3342" y="19210"/>
                  <a:pt x="3148" y="19210"/>
                  <a:pt x="2942" y="19140"/>
                </a:cubicBezTo>
                <a:cubicBezTo>
                  <a:pt x="2717" y="19053"/>
                  <a:pt x="2541" y="18865"/>
                  <a:pt x="2459" y="18625"/>
                </a:cubicBezTo>
                <a:cubicBezTo>
                  <a:pt x="2393" y="18405"/>
                  <a:pt x="2393" y="18198"/>
                  <a:pt x="2393" y="17784"/>
                </a:cubicBezTo>
                <a:lnTo>
                  <a:pt x="2393" y="3812"/>
                </a:lnTo>
                <a:cubicBezTo>
                  <a:pt x="2393" y="3405"/>
                  <a:pt x="2393" y="3199"/>
                  <a:pt x="2459" y="2979"/>
                </a:cubicBezTo>
                <a:cubicBezTo>
                  <a:pt x="2541" y="2739"/>
                  <a:pt x="2717" y="2547"/>
                  <a:pt x="2942" y="2460"/>
                </a:cubicBezTo>
                <a:cubicBezTo>
                  <a:pt x="3147" y="2391"/>
                  <a:pt x="3342" y="2390"/>
                  <a:pt x="3724" y="2390"/>
                </a:cubicBezTo>
                <a:lnTo>
                  <a:pt x="4983" y="2390"/>
                </a:lnTo>
                <a:lnTo>
                  <a:pt x="4983" y="0"/>
                </a:lnTo>
                <a:lnTo>
                  <a:pt x="3564" y="0"/>
                </a:lnTo>
                <a:close/>
              </a:path>
            </a:pathLst>
          </a:custGeom>
          <a:solidFill>
            <a:srgbClr val="567BC7"/>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24" name="Üçgen"/>
          <p:cNvSpPr/>
          <p:nvPr/>
        </p:nvSpPr>
        <p:spPr>
          <a:xfrm>
            <a:off x="5897957" y="4180735"/>
            <a:ext cx="396088" cy="1980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solidFill>
            <a:srgbClr val="567BC7"/>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25" name="We engage in thorough discussions with you to understand your specific power generation needs and requirements, ensuring a tailored solution."/>
          <p:cNvSpPr txBox="1"/>
          <p:nvPr/>
        </p:nvSpPr>
        <p:spPr>
          <a:xfrm>
            <a:off x="361741" y="4853714"/>
            <a:ext cx="2160395" cy="91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defTabSz="457200">
              <a:lnSpc>
                <a:spcPct val="120000"/>
              </a:lnSpc>
              <a:spcBef>
                <a:spcPts val="800"/>
              </a:spcBef>
              <a:defRPr sz="900">
                <a:solidFill>
                  <a:srgbClr val="2E316E"/>
                </a:solidFill>
                <a:uFill>
                  <a:solidFill>
                    <a:srgbClr val="000000"/>
                  </a:solidFill>
                </a:uFill>
                <a:latin typeface="Nunito Sans SemiBold"/>
                <a:ea typeface="Nunito Sans SemiBold"/>
                <a:cs typeface="Nunito Sans SemiBold"/>
                <a:sym typeface="Nunito Sans SemiBold"/>
              </a:defRPr>
            </a:lvl1pPr>
          </a:lstStyle>
          <a:p>
            <a:r>
              <a:rPr dirty="0"/>
              <a:t>We engage in thorough discussions with you to understand your specific power generation needs</a:t>
            </a:r>
            <a:r>
              <a:rPr lang="en-GB" dirty="0"/>
              <a:t> </a:t>
            </a:r>
            <a:r>
              <a:rPr dirty="0"/>
              <a:t>and requirements, ensuring a tailored solution.</a:t>
            </a:r>
          </a:p>
        </p:txBody>
      </p:sp>
      <p:sp>
        <p:nvSpPr>
          <p:cNvPr id="426" name="Consultation and Requirements Gathering:"/>
          <p:cNvSpPr txBox="1"/>
          <p:nvPr/>
        </p:nvSpPr>
        <p:spPr>
          <a:xfrm>
            <a:off x="609604" y="4445141"/>
            <a:ext cx="1660013" cy="4184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457200">
              <a:lnSpc>
                <a:spcPct val="107916"/>
              </a:lnSpc>
              <a:spcBef>
                <a:spcPts val="800"/>
              </a:spcBef>
              <a:defRPr sz="900">
                <a:solidFill>
                  <a:srgbClr val="D72E21"/>
                </a:solidFill>
                <a:uFill>
                  <a:solidFill>
                    <a:srgbClr val="000000"/>
                  </a:solidFill>
                </a:uFill>
                <a:latin typeface="Nunito Sans Bold"/>
                <a:ea typeface="Nunito Sans Bold"/>
                <a:cs typeface="Nunito Sans Bold"/>
                <a:sym typeface="Nunito Sans Bold"/>
              </a:defRPr>
            </a:lvl1pPr>
          </a:lstStyle>
          <a:p>
            <a:r>
              <a:t>Consultation and Requirements Gathering:</a:t>
            </a:r>
          </a:p>
        </p:txBody>
      </p:sp>
      <p:grpSp>
        <p:nvGrpSpPr>
          <p:cNvPr id="432" name="Grupla"/>
          <p:cNvGrpSpPr/>
          <p:nvPr/>
        </p:nvGrpSpPr>
        <p:grpSpPr>
          <a:xfrm>
            <a:off x="1335128" y="2177028"/>
            <a:ext cx="8000436" cy="548787"/>
            <a:chOff x="0" y="-1"/>
            <a:chExt cx="8000434" cy="548785"/>
          </a:xfrm>
        </p:grpSpPr>
        <p:sp>
          <p:nvSpPr>
            <p:cNvPr id="427" name="Şekil"/>
            <p:cNvSpPr/>
            <p:nvPr/>
          </p:nvSpPr>
          <p:spPr>
            <a:xfrm>
              <a:off x="1862193" y="31156"/>
              <a:ext cx="496681" cy="505794"/>
            </a:xfrm>
            <a:custGeom>
              <a:avLst/>
              <a:gdLst/>
              <a:ahLst/>
              <a:cxnLst>
                <a:cxn ang="0">
                  <a:pos x="wd2" y="hd2"/>
                </a:cxn>
                <a:cxn ang="5400000">
                  <a:pos x="wd2" y="hd2"/>
                </a:cxn>
                <a:cxn ang="10800000">
                  <a:pos x="wd2" y="hd2"/>
                </a:cxn>
                <a:cxn ang="16200000">
                  <a:pos x="wd2" y="hd2"/>
                </a:cxn>
              </a:cxnLst>
              <a:rect l="0" t="0" r="r" b="b"/>
              <a:pathLst>
                <a:path w="21555" h="21600" extrusionOk="0">
                  <a:moveTo>
                    <a:pt x="10382" y="0"/>
                  </a:moveTo>
                  <a:lnTo>
                    <a:pt x="10382" y="779"/>
                  </a:lnTo>
                  <a:lnTo>
                    <a:pt x="11173" y="779"/>
                  </a:lnTo>
                  <a:lnTo>
                    <a:pt x="11173" y="0"/>
                  </a:lnTo>
                  <a:lnTo>
                    <a:pt x="10382" y="0"/>
                  </a:lnTo>
                  <a:close/>
                  <a:moveTo>
                    <a:pt x="4593" y="390"/>
                  </a:moveTo>
                  <a:lnTo>
                    <a:pt x="4593" y="1169"/>
                  </a:lnTo>
                  <a:lnTo>
                    <a:pt x="5384" y="1169"/>
                  </a:lnTo>
                  <a:lnTo>
                    <a:pt x="5384" y="390"/>
                  </a:lnTo>
                  <a:lnTo>
                    <a:pt x="4593" y="390"/>
                  </a:lnTo>
                  <a:close/>
                  <a:moveTo>
                    <a:pt x="16174" y="390"/>
                  </a:moveTo>
                  <a:lnTo>
                    <a:pt x="16174" y="1169"/>
                  </a:lnTo>
                  <a:lnTo>
                    <a:pt x="16965" y="1169"/>
                  </a:lnTo>
                  <a:lnTo>
                    <a:pt x="16965" y="390"/>
                  </a:lnTo>
                  <a:lnTo>
                    <a:pt x="16174" y="390"/>
                  </a:lnTo>
                  <a:close/>
                  <a:moveTo>
                    <a:pt x="6183" y="397"/>
                  </a:moveTo>
                  <a:lnTo>
                    <a:pt x="6183" y="1149"/>
                  </a:lnTo>
                  <a:cubicBezTo>
                    <a:pt x="6901" y="1169"/>
                    <a:pt x="7585" y="1459"/>
                    <a:pt x="8092" y="1960"/>
                  </a:cubicBezTo>
                  <a:cubicBezTo>
                    <a:pt x="8578" y="2439"/>
                    <a:pt x="8868" y="3078"/>
                    <a:pt x="8907" y="3754"/>
                  </a:cubicBezTo>
                  <a:lnTo>
                    <a:pt x="9591" y="3754"/>
                  </a:lnTo>
                  <a:cubicBezTo>
                    <a:pt x="9600" y="2876"/>
                    <a:pt x="9256" y="2031"/>
                    <a:pt x="8633" y="1402"/>
                  </a:cubicBezTo>
                  <a:cubicBezTo>
                    <a:pt x="7990" y="752"/>
                    <a:pt x="7105" y="389"/>
                    <a:pt x="6183" y="397"/>
                  </a:cubicBezTo>
                  <a:close/>
                  <a:moveTo>
                    <a:pt x="15390" y="402"/>
                  </a:moveTo>
                  <a:cubicBezTo>
                    <a:pt x="14475" y="405"/>
                    <a:pt x="13599" y="768"/>
                    <a:pt x="12957" y="1410"/>
                  </a:cubicBezTo>
                  <a:cubicBezTo>
                    <a:pt x="12331" y="2036"/>
                    <a:pt x="11979" y="2878"/>
                    <a:pt x="11975" y="3757"/>
                  </a:cubicBezTo>
                  <a:lnTo>
                    <a:pt x="12709" y="3757"/>
                  </a:lnTo>
                  <a:cubicBezTo>
                    <a:pt x="12731" y="3107"/>
                    <a:pt x="12992" y="2487"/>
                    <a:pt x="13444" y="2012"/>
                  </a:cubicBezTo>
                  <a:cubicBezTo>
                    <a:pt x="13949" y="1481"/>
                    <a:pt x="14651" y="1174"/>
                    <a:pt x="15390" y="1160"/>
                  </a:cubicBezTo>
                  <a:lnTo>
                    <a:pt x="15390" y="402"/>
                  </a:lnTo>
                  <a:close/>
                  <a:moveTo>
                    <a:pt x="412" y="404"/>
                  </a:moveTo>
                  <a:lnTo>
                    <a:pt x="432" y="1148"/>
                  </a:lnTo>
                  <a:cubicBezTo>
                    <a:pt x="1490" y="1174"/>
                    <a:pt x="2500" y="1584"/>
                    <a:pt x="3270" y="2299"/>
                  </a:cubicBezTo>
                  <a:cubicBezTo>
                    <a:pt x="4114" y="3082"/>
                    <a:pt x="4602" y="4168"/>
                    <a:pt x="4623" y="5311"/>
                  </a:cubicBezTo>
                  <a:lnTo>
                    <a:pt x="5382" y="5311"/>
                  </a:lnTo>
                  <a:cubicBezTo>
                    <a:pt x="5362" y="3969"/>
                    <a:pt x="4794" y="2693"/>
                    <a:pt x="3806" y="1769"/>
                  </a:cubicBezTo>
                  <a:cubicBezTo>
                    <a:pt x="2889" y="911"/>
                    <a:pt x="1677" y="424"/>
                    <a:pt x="412" y="404"/>
                  </a:cubicBezTo>
                  <a:close/>
                  <a:moveTo>
                    <a:pt x="21129" y="418"/>
                  </a:moveTo>
                  <a:cubicBezTo>
                    <a:pt x="19920" y="408"/>
                    <a:pt x="18749" y="838"/>
                    <a:pt x="17842" y="1626"/>
                  </a:cubicBezTo>
                  <a:cubicBezTo>
                    <a:pt x="16769" y="2559"/>
                    <a:pt x="16159" y="3905"/>
                    <a:pt x="16173" y="5315"/>
                  </a:cubicBezTo>
                  <a:lnTo>
                    <a:pt x="16915" y="5301"/>
                  </a:lnTo>
                  <a:cubicBezTo>
                    <a:pt x="16936" y="4134"/>
                    <a:pt x="17446" y="3027"/>
                    <a:pt x="18324" y="2243"/>
                  </a:cubicBezTo>
                  <a:cubicBezTo>
                    <a:pt x="19094" y="1556"/>
                    <a:pt x="20091" y="1169"/>
                    <a:pt x="21129" y="1153"/>
                  </a:cubicBezTo>
                  <a:lnTo>
                    <a:pt x="21129" y="418"/>
                  </a:lnTo>
                  <a:close/>
                  <a:moveTo>
                    <a:pt x="10382" y="1518"/>
                  </a:moveTo>
                  <a:lnTo>
                    <a:pt x="10382" y="2296"/>
                  </a:lnTo>
                  <a:lnTo>
                    <a:pt x="11173" y="2296"/>
                  </a:lnTo>
                  <a:lnTo>
                    <a:pt x="11173" y="1518"/>
                  </a:lnTo>
                  <a:lnTo>
                    <a:pt x="10382" y="1518"/>
                  </a:lnTo>
                  <a:close/>
                  <a:moveTo>
                    <a:pt x="10382" y="3036"/>
                  </a:moveTo>
                  <a:lnTo>
                    <a:pt x="10382" y="3814"/>
                  </a:lnTo>
                  <a:lnTo>
                    <a:pt x="11173" y="3814"/>
                  </a:lnTo>
                  <a:lnTo>
                    <a:pt x="11173" y="3036"/>
                  </a:lnTo>
                  <a:lnTo>
                    <a:pt x="10382" y="3036"/>
                  </a:lnTo>
                  <a:close/>
                  <a:moveTo>
                    <a:pt x="6513" y="3044"/>
                  </a:moveTo>
                  <a:lnTo>
                    <a:pt x="6513" y="3823"/>
                  </a:lnTo>
                  <a:lnTo>
                    <a:pt x="7304" y="3823"/>
                  </a:lnTo>
                  <a:lnTo>
                    <a:pt x="7304" y="3044"/>
                  </a:lnTo>
                  <a:lnTo>
                    <a:pt x="6513" y="3044"/>
                  </a:lnTo>
                  <a:close/>
                  <a:moveTo>
                    <a:pt x="14253" y="3044"/>
                  </a:moveTo>
                  <a:lnTo>
                    <a:pt x="14253" y="3823"/>
                  </a:lnTo>
                  <a:lnTo>
                    <a:pt x="15044" y="3823"/>
                  </a:lnTo>
                  <a:lnTo>
                    <a:pt x="15044" y="3044"/>
                  </a:lnTo>
                  <a:lnTo>
                    <a:pt x="14253" y="3044"/>
                  </a:lnTo>
                  <a:close/>
                  <a:moveTo>
                    <a:pt x="9862" y="4558"/>
                  </a:moveTo>
                  <a:cubicBezTo>
                    <a:pt x="9024" y="4558"/>
                    <a:pt x="8600" y="4558"/>
                    <a:pt x="8152" y="4698"/>
                  </a:cubicBezTo>
                  <a:cubicBezTo>
                    <a:pt x="7659" y="4874"/>
                    <a:pt x="7271" y="5256"/>
                    <a:pt x="7092" y="5741"/>
                  </a:cubicBezTo>
                  <a:cubicBezTo>
                    <a:pt x="6949" y="6184"/>
                    <a:pt x="6949" y="6602"/>
                    <a:pt x="6949" y="7424"/>
                  </a:cubicBezTo>
                  <a:lnTo>
                    <a:pt x="6949" y="9506"/>
                  </a:lnTo>
                  <a:lnTo>
                    <a:pt x="2375" y="9506"/>
                  </a:lnTo>
                  <a:cubicBezTo>
                    <a:pt x="2297" y="9502"/>
                    <a:pt x="2220" y="9519"/>
                    <a:pt x="2152" y="9557"/>
                  </a:cubicBezTo>
                  <a:cubicBezTo>
                    <a:pt x="2100" y="9585"/>
                    <a:pt x="2056" y="9625"/>
                    <a:pt x="2021" y="9672"/>
                  </a:cubicBezTo>
                  <a:lnTo>
                    <a:pt x="43" y="13512"/>
                  </a:lnTo>
                  <a:cubicBezTo>
                    <a:pt x="-13" y="13611"/>
                    <a:pt x="-14" y="13731"/>
                    <a:pt x="41" y="13831"/>
                  </a:cubicBezTo>
                  <a:cubicBezTo>
                    <a:pt x="99" y="13936"/>
                    <a:pt x="211" y="14003"/>
                    <a:pt x="333" y="14005"/>
                  </a:cubicBezTo>
                  <a:lnTo>
                    <a:pt x="1928" y="14006"/>
                  </a:lnTo>
                  <a:lnTo>
                    <a:pt x="1928" y="18641"/>
                  </a:lnTo>
                  <a:cubicBezTo>
                    <a:pt x="1928" y="19498"/>
                    <a:pt x="1929" y="19927"/>
                    <a:pt x="2076" y="20383"/>
                  </a:cubicBezTo>
                  <a:cubicBezTo>
                    <a:pt x="2260" y="20881"/>
                    <a:pt x="2659" y="21274"/>
                    <a:pt x="3166" y="21456"/>
                  </a:cubicBezTo>
                  <a:cubicBezTo>
                    <a:pt x="3629" y="21600"/>
                    <a:pt x="4064" y="21600"/>
                    <a:pt x="4922" y="21600"/>
                  </a:cubicBezTo>
                  <a:lnTo>
                    <a:pt x="16628" y="21600"/>
                  </a:lnTo>
                  <a:cubicBezTo>
                    <a:pt x="17500" y="21600"/>
                    <a:pt x="17935" y="21600"/>
                    <a:pt x="18398" y="21456"/>
                  </a:cubicBezTo>
                  <a:cubicBezTo>
                    <a:pt x="18905" y="21274"/>
                    <a:pt x="19304" y="20882"/>
                    <a:pt x="19488" y="20383"/>
                  </a:cubicBezTo>
                  <a:cubicBezTo>
                    <a:pt x="19635" y="19927"/>
                    <a:pt x="19635" y="19498"/>
                    <a:pt x="19635" y="18654"/>
                  </a:cubicBezTo>
                  <a:lnTo>
                    <a:pt x="19635" y="14027"/>
                  </a:lnTo>
                  <a:lnTo>
                    <a:pt x="21203" y="14027"/>
                  </a:lnTo>
                  <a:cubicBezTo>
                    <a:pt x="21298" y="14028"/>
                    <a:pt x="21390" y="13989"/>
                    <a:pt x="21456" y="13921"/>
                  </a:cubicBezTo>
                  <a:cubicBezTo>
                    <a:pt x="21563" y="13811"/>
                    <a:pt x="21586" y="13645"/>
                    <a:pt x="21513" y="13510"/>
                  </a:cubicBezTo>
                  <a:lnTo>
                    <a:pt x="19580" y="9713"/>
                  </a:lnTo>
                  <a:cubicBezTo>
                    <a:pt x="19551" y="9654"/>
                    <a:pt x="19507" y="9605"/>
                    <a:pt x="19452" y="9569"/>
                  </a:cubicBezTo>
                  <a:cubicBezTo>
                    <a:pt x="19385" y="9525"/>
                    <a:pt x="19306" y="9503"/>
                    <a:pt x="19226" y="9506"/>
                  </a:cubicBezTo>
                  <a:lnTo>
                    <a:pt x="14608" y="9506"/>
                  </a:lnTo>
                  <a:lnTo>
                    <a:pt x="14608" y="7436"/>
                  </a:lnTo>
                  <a:cubicBezTo>
                    <a:pt x="14608" y="6602"/>
                    <a:pt x="14607" y="6184"/>
                    <a:pt x="14465" y="5741"/>
                  </a:cubicBezTo>
                  <a:cubicBezTo>
                    <a:pt x="14285" y="5256"/>
                    <a:pt x="13897" y="4874"/>
                    <a:pt x="13404" y="4698"/>
                  </a:cubicBezTo>
                  <a:cubicBezTo>
                    <a:pt x="12954" y="4557"/>
                    <a:pt x="12530" y="4558"/>
                    <a:pt x="11695" y="4558"/>
                  </a:cubicBezTo>
                  <a:lnTo>
                    <a:pt x="9862" y="4558"/>
                  </a:lnTo>
                  <a:close/>
                  <a:moveTo>
                    <a:pt x="22" y="4967"/>
                  </a:moveTo>
                  <a:lnTo>
                    <a:pt x="30" y="5682"/>
                  </a:lnTo>
                  <a:cubicBezTo>
                    <a:pt x="863" y="5702"/>
                    <a:pt x="1655" y="6047"/>
                    <a:pt x="2230" y="6641"/>
                  </a:cubicBezTo>
                  <a:cubicBezTo>
                    <a:pt x="2765" y="7194"/>
                    <a:pt x="3073" y="7923"/>
                    <a:pt x="3093" y="8687"/>
                  </a:cubicBezTo>
                  <a:lnTo>
                    <a:pt x="3831" y="8683"/>
                  </a:lnTo>
                  <a:cubicBezTo>
                    <a:pt x="3822" y="7691"/>
                    <a:pt x="3413" y="6743"/>
                    <a:pt x="2695" y="6046"/>
                  </a:cubicBezTo>
                  <a:cubicBezTo>
                    <a:pt x="1983" y="5355"/>
                    <a:pt x="1023" y="4968"/>
                    <a:pt x="22" y="4967"/>
                  </a:cubicBezTo>
                  <a:close/>
                  <a:moveTo>
                    <a:pt x="21535" y="4976"/>
                  </a:moveTo>
                  <a:cubicBezTo>
                    <a:pt x="20552" y="4969"/>
                    <a:pt x="19605" y="5339"/>
                    <a:pt x="18895" y="6007"/>
                  </a:cubicBezTo>
                  <a:cubicBezTo>
                    <a:pt x="18149" y="6710"/>
                    <a:pt x="17727" y="7683"/>
                    <a:pt x="17728" y="8700"/>
                  </a:cubicBezTo>
                  <a:lnTo>
                    <a:pt x="18452" y="8693"/>
                  </a:lnTo>
                  <a:cubicBezTo>
                    <a:pt x="18488" y="7868"/>
                    <a:pt x="18852" y="7089"/>
                    <a:pt x="19465" y="6524"/>
                  </a:cubicBezTo>
                  <a:cubicBezTo>
                    <a:pt x="20028" y="6005"/>
                    <a:pt x="20763" y="5704"/>
                    <a:pt x="21535" y="5676"/>
                  </a:cubicBezTo>
                  <a:lnTo>
                    <a:pt x="21535" y="4976"/>
                  </a:lnTo>
                  <a:close/>
                  <a:moveTo>
                    <a:pt x="9504" y="5308"/>
                  </a:moveTo>
                  <a:lnTo>
                    <a:pt x="12051" y="5308"/>
                  </a:lnTo>
                  <a:cubicBezTo>
                    <a:pt x="12571" y="5308"/>
                    <a:pt x="12835" y="5308"/>
                    <a:pt x="13116" y="5396"/>
                  </a:cubicBezTo>
                  <a:cubicBezTo>
                    <a:pt x="13423" y="5506"/>
                    <a:pt x="13664" y="5744"/>
                    <a:pt x="13776" y="6046"/>
                  </a:cubicBezTo>
                  <a:cubicBezTo>
                    <a:pt x="13865" y="6322"/>
                    <a:pt x="13866" y="6582"/>
                    <a:pt x="13866" y="7101"/>
                  </a:cubicBezTo>
                  <a:lnTo>
                    <a:pt x="13866" y="9506"/>
                  </a:lnTo>
                  <a:lnTo>
                    <a:pt x="12268" y="9506"/>
                  </a:lnTo>
                  <a:cubicBezTo>
                    <a:pt x="12559" y="9200"/>
                    <a:pt x="12724" y="8783"/>
                    <a:pt x="12697" y="8338"/>
                  </a:cubicBezTo>
                  <a:cubicBezTo>
                    <a:pt x="12698" y="8270"/>
                    <a:pt x="12679" y="8203"/>
                    <a:pt x="12642" y="8145"/>
                  </a:cubicBezTo>
                  <a:cubicBezTo>
                    <a:pt x="12582" y="8052"/>
                    <a:pt x="12482" y="7991"/>
                    <a:pt x="12371" y="7979"/>
                  </a:cubicBezTo>
                  <a:lnTo>
                    <a:pt x="9235" y="7979"/>
                  </a:lnTo>
                  <a:cubicBezTo>
                    <a:pt x="9139" y="7979"/>
                    <a:pt x="9048" y="8016"/>
                    <a:pt x="8981" y="8084"/>
                  </a:cubicBezTo>
                  <a:cubicBezTo>
                    <a:pt x="8908" y="8157"/>
                    <a:pt x="8872" y="8258"/>
                    <a:pt x="8881" y="8359"/>
                  </a:cubicBezTo>
                  <a:cubicBezTo>
                    <a:pt x="8878" y="8798"/>
                    <a:pt x="9053" y="9206"/>
                    <a:pt x="9349" y="9506"/>
                  </a:cubicBezTo>
                  <a:lnTo>
                    <a:pt x="7690" y="9506"/>
                  </a:lnTo>
                  <a:lnTo>
                    <a:pt x="7690" y="7094"/>
                  </a:lnTo>
                  <a:cubicBezTo>
                    <a:pt x="7690" y="6582"/>
                    <a:pt x="7690" y="6322"/>
                    <a:pt x="7779" y="6046"/>
                  </a:cubicBezTo>
                  <a:cubicBezTo>
                    <a:pt x="7890" y="5744"/>
                    <a:pt x="8133" y="5506"/>
                    <a:pt x="8440" y="5396"/>
                  </a:cubicBezTo>
                  <a:cubicBezTo>
                    <a:pt x="8718" y="5309"/>
                    <a:pt x="8982" y="5308"/>
                    <a:pt x="9504" y="5308"/>
                  </a:cubicBezTo>
                  <a:close/>
                  <a:moveTo>
                    <a:pt x="4601" y="6070"/>
                  </a:moveTo>
                  <a:lnTo>
                    <a:pt x="4601" y="6849"/>
                  </a:lnTo>
                  <a:lnTo>
                    <a:pt x="5392" y="6849"/>
                  </a:lnTo>
                  <a:lnTo>
                    <a:pt x="5392" y="6070"/>
                  </a:lnTo>
                  <a:lnTo>
                    <a:pt x="4601" y="6070"/>
                  </a:lnTo>
                  <a:close/>
                  <a:moveTo>
                    <a:pt x="16173" y="6079"/>
                  </a:moveTo>
                  <a:lnTo>
                    <a:pt x="16173" y="6858"/>
                  </a:lnTo>
                  <a:lnTo>
                    <a:pt x="16964" y="6858"/>
                  </a:lnTo>
                  <a:lnTo>
                    <a:pt x="16964" y="6079"/>
                  </a:lnTo>
                  <a:lnTo>
                    <a:pt x="16173" y="6079"/>
                  </a:lnTo>
                  <a:close/>
                  <a:moveTo>
                    <a:pt x="9632" y="6463"/>
                  </a:moveTo>
                  <a:cubicBezTo>
                    <a:pt x="9538" y="6463"/>
                    <a:pt x="9444" y="6498"/>
                    <a:pt x="9372" y="6569"/>
                  </a:cubicBezTo>
                  <a:cubicBezTo>
                    <a:pt x="9228" y="6711"/>
                    <a:pt x="9228" y="6941"/>
                    <a:pt x="9372" y="7083"/>
                  </a:cubicBezTo>
                  <a:cubicBezTo>
                    <a:pt x="9516" y="7224"/>
                    <a:pt x="9750" y="7225"/>
                    <a:pt x="9894" y="7083"/>
                  </a:cubicBezTo>
                  <a:cubicBezTo>
                    <a:pt x="10038" y="6941"/>
                    <a:pt x="10038" y="6711"/>
                    <a:pt x="9894" y="6569"/>
                  </a:cubicBezTo>
                  <a:cubicBezTo>
                    <a:pt x="9822" y="6498"/>
                    <a:pt x="9727" y="6463"/>
                    <a:pt x="9632" y="6463"/>
                  </a:cubicBezTo>
                  <a:close/>
                  <a:moveTo>
                    <a:pt x="11941" y="6463"/>
                  </a:moveTo>
                  <a:cubicBezTo>
                    <a:pt x="11847" y="6463"/>
                    <a:pt x="11753" y="6498"/>
                    <a:pt x="11681" y="6569"/>
                  </a:cubicBezTo>
                  <a:cubicBezTo>
                    <a:pt x="11537" y="6711"/>
                    <a:pt x="11537" y="6941"/>
                    <a:pt x="11681" y="7083"/>
                  </a:cubicBezTo>
                  <a:cubicBezTo>
                    <a:pt x="11825" y="7224"/>
                    <a:pt x="12058" y="7225"/>
                    <a:pt x="12202" y="7083"/>
                  </a:cubicBezTo>
                  <a:cubicBezTo>
                    <a:pt x="12346" y="6941"/>
                    <a:pt x="12346" y="6711"/>
                    <a:pt x="12202" y="6569"/>
                  </a:cubicBezTo>
                  <a:cubicBezTo>
                    <a:pt x="12130" y="6498"/>
                    <a:pt x="12036" y="6463"/>
                    <a:pt x="11941" y="6463"/>
                  </a:cubicBezTo>
                  <a:close/>
                  <a:moveTo>
                    <a:pt x="4601" y="7588"/>
                  </a:moveTo>
                  <a:lnTo>
                    <a:pt x="4601" y="8367"/>
                  </a:lnTo>
                  <a:lnTo>
                    <a:pt x="5392" y="8367"/>
                  </a:lnTo>
                  <a:lnTo>
                    <a:pt x="5392" y="7588"/>
                  </a:lnTo>
                  <a:lnTo>
                    <a:pt x="4601" y="7588"/>
                  </a:lnTo>
                  <a:close/>
                  <a:moveTo>
                    <a:pt x="16173" y="7597"/>
                  </a:moveTo>
                  <a:lnTo>
                    <a:pt x="16173" y="8375"/>
                  </a:lnTo>
                  <a:lnTo>
                    <a:pt x="16964" y="8375"/>
                  </a:lnTo>
                  <a:lnTo>
                    <a:pt x="16964" y="7597"/>
                  </a:lnTo>
                  <a:lnTo>
                    <a:pt x="16173" y="7597"/>
                  </a:lnTo>
                  <a:close/>
                  <a:moveTo>
                    <a:pt x="9709" y="8735"/>
                  </a:moveTo>
                  <a:lnTo>
                    <a:pt x="11875" y="8735"/>
                  </a:lnTo>
                  <a:cubicBezTo>
                    <a:pt x="11721" y="9184"/>
                    <a:pt x="11298" y="9490"/>
                    <a:pt x="10817" y="9500"/>
                  </a:cubicBezTo>
                  <a:cubicBezTo>
                    <a:pt x="10318" y="9510"/>
                    <a:pt x="9869" y="9200"/>
                    <a:pt x="9709" y="8735"/>
                  </a:cubicBezTo>
                  <a:close/>
                  <a:moveTo>
                    <a:pt x="15242" y="10247"/>
                  </a:moveTo>
                  <a:lnTo>
                    <a:pt x="19030" y="10247"/>
                  </a:lnTo>
                  <a:lnTo>
                    <a:pt x="20571" y="13281"/>
                  </a:lnTo>
                  <a:lnTo>
                    <a:pt x="16786" y="13281"/>
                  </a:lnTo>
                  <a:lnTo>
                    <a:pt x="15242" y="10247"/>
                  </a:lnTo>
                  <a:close/>
                  <a:moveTo>
                    <a:pt x="2582" y="10249"/>
                  </a:moveTo>
                  <a:lnTo>
                    <a:pt x="14004" y="10249"/>
                  </a:lnTo>
                  <a:lnTo>
                    <a:pt x="12485" y="13279"/>
                  </a:lnTo>
                  <a:lnTo>
                    <a:pt x="975" y="13279"/>
                  </a:lnTo>
                  <a:lnTo>
                    <a:pt x="2582" y="10249"/>
                  </a:lnTo>
                  <a:close/>
                  <a:moveTo>
                    <a:pt x="14255" y="11380"/>
                  </a:moveTo>
                  <a:lnTo>
                    <a:pt x="14255" y="20861"/>
                  </a:lnTo>
                  <a:lnTo>
                    <a:pt x="10398" y="20861"/>
                  </a:lnTo>
                  <a:lnTo>
                    <a:pt x="10398" y="16644"/>
                  </a:lnTo>
                  <a:cubicBezTo>
                    <a:pt x="10400" y="16521"/>
                    <a:pt x="10334" y="16408"/>
                    <a:pt x="10226" y="16345"/>
                  </a:cubicBezTo>
                  <a:cubicBezTo>
                    <a:pt x="10120" y="16285"/>
                    <a:pt x="9991" y="16283"/>
                    <a:pt x="9884" y="16341"/>
                  </a:cubicBezTo>
                  <a:lnTo>
                    <a:pt x="9266" y="16674"/>
                  </a:lnTo>
                  <a:lnTo>
                    <a:pt x="8672" y="16358"/>
                  </a:lnTo>
                  <a:cubicBezTo>
                    <a:pt x="8613" y="16321"/>
                    <a:pt x="8544" y="16302"/>
                    <a:pt x="8473" y="16303"/>
                  </a:cubicBezTo>
                  <a:cubicBezTo>
                    <a:pt x="8408" y="16305"/>
                    <a:pt x="8345" y="16324"/>
                    <a:pt x="8290" y="16358"/>
                  </a:cubicBezTo>
                  <a:lnTo>
                    <a:pt x="7717" y="16674"/>
                  </a:lnTo>
                  <a:lnTo>
                    <a:pt x="7102" y="16316"/>
                  </a:lnTo>
                  <a:cubicBezTo>
                    <a:pt x="6972" y="16265"/>
                    <a:pt x="6823" y="16286"/>
                    <a:pt x="6712" y="16370"/>
                  </a:cubicBezTo>
                  <a:cubicBezTo>
                    <a:pt x="6612" y="16446"/>
                    <a:pt x="6554" y="16565"/>
                    <a:pt x="6558" y="16689"/>
                  </a:cubicBezTo>
                  <a:lnTo>
                    <a:pt x="6558" y="20861"/>
                  </a:lnTo>
                  <a:lnTo>
                    <a:pt x="4586" y="20861"/>
                  </a:lnTo>
                  <a:cubicBezTo>
                    <a:pt x="4038" y="20861"/>
                    <a:pt x="3761" y="20861"/>
                    <a:pt x="3465" y="20769"/>
                  </a:cubicBezTo>
                  <a:cubicBezTo>
                    <a:pt x="3142" y="20653"/>
                    <a:pt x="2887" y="20403"/>
                    <a:pt x="2770" y="20085"/>
                  </a:cubicBezTo>
                  <a:cubicBezTo>
                    <a:pt x="2676" y="19794"/>
                    <a:pt x="2676" y="19521"/>
                    <a:pt x="2676" y="18973"/>
                  </a:cubicBezTo>
                  <a:lnTo>
                    <a:pt x="2676" y="14006"/>
                  </a:lnTo>
                  <a:lnTo>
                    <a:pt x="12612" y="14013"/>
                  </a:lnTo>
                  <a:cubicBezTo>
                    <a:pt x="12737" y="14019"/>
                    <a:pt x="12859" y="13977"/>
                    <a:pt x="12953" y="13895"/>
                  </a:cubicBezTo>
                  <a:cubicBezTo>
                    <a:pt x="12999" y="13855"/>
                    <a:pt x="13037" y="13806"/>
                    <a:pt x="13064" y="13751"/>
                  </a:cubicBezTo>
                  <a:lnTo>
                    <a:pt x="14255" y="11380"/>
                  </a:lnTo>
                  <a:close/>
                  <a:moveTo>
                    <a:pt x="14992" y="11419"/>
                  </a:moveTo>
                  <a:lnTo>
                    <a:pt x="16178" y="13773"/>
                  </a:lnTo>
                  <a:cubicBezTo>
                    <a:pt x="16207" y="13844"/>
                    <a:pt x="16256" y="13905"/>
                    <a:pt x="16318" y="13950"/>
                  </a:cubicBezTo>
                  <a:cubicBezTo>
                    <a:pt x="16399" y="14007"/>
                    <a:pt x="16497" y="14035"/>
                    <a:pt x="16595" y="14027"/>
                  </a:cubicBezTo>
                  <a:lnTo>
                    <a:pt x="18880" y="14027"/>
                  </a:lnTo>
                  <a:lnTo>
                    <a:pt x="18880" y="18982"/>
                  </a:lnTo>
                  <a:cubicBezTo>
                    <a:pt x="18880" y="19521"/>
                    <a:pt x="18880" y="19794"/>
                    <a:pt x="18786" y="20085"/>
                  </a:cubicBezTo>
                  <a:cubicBezTo>
                    <a:pt x="18668" y="20403"/>
                    <a:pt x="18414" y="20653"/>
                    <a:pt x="18090" y="20769"/>
                  </a:cubicBezTo>
                  <a:cubicBezTo>
                    <a:pt x="17795" y="20861"/>
                    <a:pt x="17517" y="20861"/>
                    <a:pt x="16961" y="20861"/>
                  </a:cubicBezTo>
                  <a:lnTo>
                    <a:pt x="14992" y="20861"/>
                  </a:lnTo>
                  <a:lnTo>
                    <a:pt x="14992" y="11419"/>
                  </a:lnTo>
                  <a:close/>
                  <a:moveTo>
                    <a:pt x="8495" y="17092"/>
                  </a:moveTo>
                  <a:lnTo>
                    <a:pt x="9063" y="17396"/>
                  </a:lnTo>
                  <a:cubicBezTo>
                    <a:pt x="9109" y="17430"/>
                    <a:pt x="9163" y="17449"/>
                    <a:pt x="9220" y="17452"/>
                  </a:cubicBezTo>
                  <a:cubicBezTo>
                    <a:pt x="9278" y="17455"/>
                    <a:pt x="9335" y="17442"/>
                    <a:pt x="9384" y="17413"/>
                  </a:cubicBezTo>
                  <a:lnTo>
                    <a:pt x="9637" y="17279"/>
                  </a:lnTo>
                  <a:lnTo>
                    <a:pt x="9637" y="20861"/>
                  </a:lnTo>
                  <a:lnTo>
                    <a:pt x="7319" y="20861"/>
                  </a:lnTo>
                  <a:lnTo>
                    <a:pt x="7319" y="17270"/>
                  </a:lnTo>
                  <a:lnTo>
                    <a:pt x="7569" y="17430"/>
                  </a:lnTo>
                  <a:cubicBezTo>
                    <a:pt x="7609" y="17448"/>
                    <a:pt x="7652" y="17457"/>
                    <a:pt x="7696" y="17456"/>
                  </a:cubicBezTo>
                  <a:cubicBezTo>
                    <a:pt x="7740" y="17456"/>
                    <a:pt x="7785" y="17446"/>
                    <a:pt x="7824" y="17428"/>
                  </a:cubicBezTo>
                  <a:lnTo>
                    <a:pt x="8495" y="17092"/>
                  </a:lnTo>
                  <a:close/>
                </a:path>
              </a:pathLst>
            </a:custGeom>
            <a:solidFill>
              <a:srgbClr val="FFFFFF"/>
            </a:solidFill>
            <a:ln w="12700" cap="flat">
              <a:noFill/>
              <a:miter lim="400000"/>
            </a:ln>
            <a:effectLst/>
          </p:spPr>
          <p:txBody>
            <a:bodyPr wrap="square" lIns="45718" tIns="45718" rIns="45718" bIns="45718" numCol="1" anchor="ctr">
              <a:noAutofit/>
            </a:bodyPr>
            <a:lstStyle/>
            <a:p>
              <a:pPr defTabSz="825500">
                <a:defRPr sz="3000" b="1">
                  <a:latin typeface="Helvetica Neue"/>
                  <a:ea typeface="Helvetica Neue"/>
                  <a:cs typeface="Helvetica Neue"/>
                  <a:sym typeface="Helvetica Neue"/>
                </a:defRPr>
              </a:pPr>
              <a:endParaRPr/>
            </a:p>
          </p:txBody>
        </p:sp>
        <p:sp>
          <p:nvSpPr>
            <p:cNvPr id="428" name="Şekil"/>
            <p:cNvSpPr/>
            <p:nvPr/>
          </p:nvSpPr>
          <p:spPr>
            <a:xfrm>
              <a:off x="5612560" y="40069"/>
              <a:ext cx="508535" cy="508716"/>
            </a:xfrm>
            <a:custGeom>
              <a:avLst/>
              <a:gdLst/>
              <a:ahLst/>
              <a:cxnLst>
                <a:cxn ang="0">
                  <a:pos x="wd2" y="hd2"/>
                </a:cxn>
                <a:cxn ang="5400000">
                  <a:pos x="wd2" y="hd2"/>
                </a:cxn>
                <a:cxn ang="10800000">
                  <a:pos x="wd2" y="hd2"/>
                </a:cxn>
                <a:cxn ang="16200000">
                  <a:pos x="wd2" y="hd2"/>
                </a:cxn>
              </a:cxnLst>
              <a:rect l="0" t="0" r="r" b="b"/>
              <a:pathLst>
                <a:path w="21586" h="21595" extrusionOk="0">
                  <a:moveTo>
                    <a:pt x="18972" y="2"/>
                  </a:moveTo>
                  <a:cubicBezTo>
                    <a:pt x="18915" y="8"/>
                    <a:pt x="18859" y="26"/>
                    <a:pt x="18809" y="57"/>
                  </a:cubicBezTo>
                  <a:cubicBezTo>
                    <a:pt x="18692" y="130"/>
                    <a:pt x="18622" y="261"/>
                    <a:pt x="18629" y="400"/>
                  </a:cubicBezTo>
                  <a:lnTo>
                    <a:pt x="18629" y="5334"/>
                  </a:lnTo>
                  <a:lnTo>
                    <a:pt x="13280" y="5334"/>
                  </a:lnTo>
                  <a:cubicBezTo>
                    <a:pt x="13200" y="5337"/>
                    <a:pt x="13120" y="5355"/>
                    <a:pt x="13048" y="5390"/>
                  </a:cubicBezTo>
                  <a:cubicBezTo>
                    <a:pt x="12986" y="5419"/>
                    <a:pt x="12930" y="5460"/>
                    <a:pt x="12883" y="5509"/>
                  </a:cubicBezTo>
                  <a:lnTo>
                    <a:pt x="10897" y="7190"/>
                  </a:lnTo>
                  <a:cubicBezTo>
                    <a:pt x="10855" y="7226"/>
                    <a:pt x="10815" y="7266"/>
                    <a:pt x="10779" y="7308"/>
                  </a:cubicBezTo>
                  <a:cubicBezTo>
                    <a:pt x="10724" y="7370"/>
                    <a:pt x="10676" y="7438"/>
                    <a:pt x="10636" y="7510"/>
                  </a:cubicBezTo>
                  <a:lnTo>
                    <a:pt x="9648" y="9552"/>
                  </a:lnTo>
                  <a:lnTo>
                    <a:pt x="7155" y="10627"/>
                  </a:lnTo>
                  <a:lnTo>
                    <a:pt x="4990" y="9904"/>
                  </a:lnTo>
                  <a:lnTo>
                    <a:pt x="1789" y="9904"/>
                  </a:lnTo>
                  <a:cubicBezTo>
                    <a:pt x="1290" y="9901"/>
                    <a:pt x="813" y="10108"/>
                    <a:pt x="473" y="10473"/>
                  </a:cubicBezTo>
                  <a:cubicBezTo>
                    <a:pt x="169" y="10801"/>
                    <a:pt x="-1" y="11232"/>
                    <a:pt x="0" y="11680"/>
                  </a:cubicBezTo>
                  <a:lnTo>
                    <a:pt x="0" y="15890"/>
                  </a:lnTo>
                  <a:cubicBezTo>
                    <a:pt x="-5" y="15991"/>
                    <a:pt x="30" y="16089"/>
                    <a:pt x="97" y="16163"/>
                  </a:cubicBezTo>
                  <a:cubicBezTo>
                    <a:pt x="169" y="16242"/>
                    <a:pt x="270" y="16288"/>
                    <a:pt x="376" y="16290"/>
                  </a:cubicBezTo>
                  <a:lnTo>
                    <a:pt x="1497" y="16290"/>
                  </a:lnTo>
                  <a:lnTo>
                    <a:pt x="1497" y="20901"/>
                  </a:lnTo>
                  <a:lnTo>
                    <a:pt x="23" y="20901"/>
                  </a:lnTo>
                  <a:lnTo>
                    <a:pt x="18" y="21595"/>
                  </a:lnTo>
                  <a:lnTo>
                    <a:pt x="5315" y="21595"/>
                  </a:lnTo>
                  <a:cubicBezTo>
                    <a:pt x="5407" y="21597"/>
                    <a:pt x="5496" y="21560"/>
                    <a:pt x="5559" y="21495"/>
                  </a:cubicBezTo>
                  <a:cubicBezTo>
                    <a:pt x="5621" y="21431"/>
                    <a:pt x="5654" y="21346"/>
                    <a:pt x="5652" y="21258"/>
                  </a:cubicBezTo>
                  <a:lnTo>
                    <a:pt x="5652" y="19323"/>
                  </a:lnTo>
                  <a:lnTo>
                    <a:pt x="11031" y="19323"/>
                  </a:lnTo>
                  <a:cubicBezTo>
                    <a:pt x="11108" y="19329"/>
                    <a:pt x="11185" y="19305"/>
                    <a:pt x="11244" y="19256"/>
                  </a:cubicBezTo>
                  <a:cubicBezTo>
                    <a:pt x="11321" y="19194"/>
                    <a:pt x="11362" y="19098"/>
                    <a:pt x="11355" y="19000"/>
                  </a:cubicBezTo>
                  <a:lnTo>
                    <a:pt x="11355" y="17073"/>
                  </a:lnTo>
                  <a:lnTo>
                    <a:pt x="15600" y="17073"/>
                  </a:lnTo>
                  <a:cubicBezTo>
                    <a:pt x="15682" y="17075"/>
                    <a:pt x="15761" y="17045"/>
                    <a:pt x="15820" y="16989"/>
                  </a:cubicBezTo>
                  <a:cubicBezTo>
                    <a:pt x="15883" y="16929"/>
                    <a:pt x="15918" y="16844"/>
                    <a:pt x="15916" y="16757"/>
                  </a:cubicBezTo>
                  <a:lnTo>
                    <a:pt x="15916" y="14812"/>
                  </a:lnTo>
                  <a:lnTo>
                    <a:pt x="21222" y="14812"/>
                  </a:lnTo>
                  <a:lnTo>
                    <a:pt x="21222" y="14079"/>
                  </a:lnTo>
                  <a:lnTo>
                    <a:pt x="20503" y="14079"/>
                  </a:lnTo>
                  <a:lnTo>
                    <a:pt x="20503" y="11007"/>
                  </a:lnTo>
                  <a:cubicBezTo>
                    <a:pt x="20511" y="10522"/>
                    <a:pt x="20326" y="10055"/>
                    <a:pt x="19989" y="9706"/>
                  </a:cubicBezTo>
                  <a:cubicBezTo>
                    <a:pt x="19653" y="9358"/>
                    <a:pt x="19193" y="9157"/>
                    <a:pt x="18709" y="9148"/>
                  </a:cubicBezTo>
                  <a:lnTo>
                    <a:pt x="17049" y="9148"/>
                  </a:lnTo>
                  <a:lnTo>
                    <a:pt x="17049" y="7577"/>
                  </a:lnTo>
                  <a:lnTo>
                    <a:pt x="19093" y="7577"/>
                  </a:lnTo>
                  <a:cubicBezTo>
                    <a:pt x="19616" y="7577"/>
                    <a:pt x="20112" y="7344"/>
                    <a:pt x="20445" y="6941"/>
                  </a:cubicBezTo>
                  <a:cubicBezTo>
                    <a:pt x="20727" y="6599"/>
                    <a:pt x="20869" y="6163"/>
                    <a:pt x="20840" y="5721"/>
                  </a:cubicBezTo>
                  <a:lnTo>
                    <a:pt x="20840" y="3433"/>
                  </a:lnTo>
                  <a:cubicBezTo>
                    <a:pt x="20840" y="3328"/>
                    <a:pt x="20794" y="3228"/>
                    <a:pt x="20716" y="3158"/>
                  </a:cubicBezTo>
                  <a:cubicBezTo>
                    <a:pt x="20646" y="3096"/>
                    <a:pt x="20555" y="3062"/>
                    <a:pt x="20462" y="3064"/>
                  </a:cubicBezTo>
                  <a:lnTo>
                    <a:pt x="19361" y="3064"/>
                  </a:lnTo>
                  <a:lnTo>
                    <a:pt x="19361" y="2156"/>
                  </a:lnTo>
                  <a:lnTo>
                    <a:pt x="21366" y="1454"/>
                  </a:lnTo>
                  <a:cubicBezTo>
                    <a:pt x="21506" y="1399"/>
                    <a:pt x="21595" y="1260"/>
                    <a:pt x="21585" y="1109"/>
                  </a:cubicBezTo>
                  <a:cubicBezTo>
                    <a:pt x="21577" y="976"/>
                    <a:pt x="21491" y="860"/>
                    <a:pt x="21366" y="812"/>
                  </a:cubicBezTo>
                  <a:lnTo>
                    <a:pt x="19142" y="25"/>
                  </a:lnTo>
                  <a:cubicBezTo>
                    <a:pt x="19087" y="4"/>
                    <a:pt x="19029" y="-3"/>
                    <a:pt x="18972" y="2"/>
                  </a:cubicBezTo>
                  <a:close/>
                  <a:moveTo>
                    <a:pt x="14797" y="357"/>
                  </a:moveTo>
                  <a:cubicBezTo>
                    <a:pt x="14214" y="357"/>
                    <a:pt x="13631" y="579"/>
                    <a:pt x="13186" y="1024"/>
                  </a:cubicBezTo>
                  <a:cubicBezTo>
                    <a:pt x="12296" y="1913"/>
                    <a:pt x="12296" y="3357"/>
                    <a:pt x="13186" y="4246"/>
                  </a:cubicBezTo>
                  <a:cubicBezTo>
                    <a:pt x="14076" y="5136"/>
                    <a:pt x="15519" y="5136"/>
                    <a:pt x="16408" y="4246"/>
                  </a:cubicBezTo>
                  <a:cubicBezTo>
                    <a:pt x="17298" y="3357"/>
                    <a:pt x="17298" y="1913"/>
                    <a:pt x="16408" y="1024"/>
                  </a:cubicBezTo>
                  <a:cubicBezTo>
                    <a:pt x="15964" y="579"/>
                    <a:pt x="15380" y="357"/>
                    <a:pt x="14797" y="357"/>
                  </a:cubicBezTo>
                  <a:close/>
                  <a:moveTo>
                    <a:pt x="19332" y="870"/>
                  </a:moveTo>
                  <a:lnTo>
                    <a:pt x="20050" y="1139"/>
                  </a:lnTo>
                  <a:lnTo>
                    <a:pt x="19332" y="1388"/>
                  </a:lnTo>
                  <a:lnTo>
                    <a:pt x="19332" y="870"/>
                  </a:lnTo>
                  <a:close/>
                  <a:moveTo>
                    <a:pt x="14797" y="1098"/>
                  </a:moveTo>
                  <a:cubicBezTo>
                    <a:pt x="15191" y="1098"/>
                    <a:pt x="15584" y="1248"/>
                    <a:pt x="15884" y="1548"/>
                  </a:cubicBezTo>
                  <a:cubicBezTo>
                    <a:pt x="16484" y="2148"/>
                    <a:pt x="16484" y="3122"/>
                    <a:pt x="15884" y="3722"/>
                  </a:cubicBezTo>
                  <a:cubicBezTo>
                    <a:pt x="15549" y="4057"/>
                    <a:pt x="15098" y="4205"/>
                    <a:pt x="14661" y="4166"/>
                  </a:cubicBezTo>
                  <a:cubicBezTo>
                    <a:pt x="14747" y="4098"/>
                    <a:pt x="14825" y="4020"/>
                    <a:pt x="14893" y="3931"/>
                  </a:cubicBezTo>
                  <a:cubicBezTo>
                    <a:pt x="15086" y="3677"/>
                    <a:pt x="15177" y="3361"/>
                    <a:pt x="15151" y="3044"/>
                  </a:cubicBezTo>
                  <a:lnTo>
                    <a:pt x="14409" y="3044"/>
                  </a:lnTo>
                  <a:cubicBezTo>
                    <a:pt x="14420" y="3250"/>
                    <a:pt x="14341" y="3451"/>
                    <a:pt x="14192" y="3594"/>
                  </a:cubicBezTo>
                  <a:cubicBezTo>
                    <a:pt x="14079" y="3704"/>
                    <a:pt x="13936" y="3770"/>
                    <a:pt x="13786" y="3791"/>
                  </a:cubicBezTo>
                  <a:cubicBezTo>
                    <a:pt x="13760" y="3769"/>
                    <a:pt x="13735" y="3746"/>
                    <a:pt x="13710" y="3722"/>
                  </a:cubicBezTo>
                  <a:cubicBezTo>
                    <a:pt x="13110" y="3122"/>
                    <a:pt x="13110" y="2148"/>
                    <a:pt x="13710" y="1548"/>
                  </a:cubicBezTo>
                  <a:cubicBezTo>
                    <a:pt x="14010" y="1248"/>
                    <a:pt x="14404" y="1098"/>
                    <a:pt x="14797" y="1098"/>
                  </a:cubicBezTo>
                  <a:close/>
                  <a:moveTo>
                    <a:pt x="6051" y="1889"/>
                  </a:moveTo>
                  <a:lnTo>
                    <a:pt x="6051" y="2655"/>
                  </a:lnTo>
                  <a:lnTo>
                    <a:pt x="6819" y="2655"/>
                  </a:lnTo>
                  <a:lnTo>
                    <a:pt x="6819" y="1889"/>
                  </a:lnTo>
                  <a:lnTo>
                    <a:pt x="6051" y="1889"/>
                  </a:lnTo>
                  <a:close/>
                  <a:moveTo>
                    <a:pt x="7576" y="1889"/>
                  </a:moveTo>
                  <a:lnTo>
                    <a:pt x="7576" y="2655"/>
                  </a:lnTo>
                  <a:lnTo>
                    <a:pt x="8342" y="2655"/>
                  </a:lnTo>
                  <a:lnTo>
                    <a:pt x="8342" y="1889"/>
                  </a:lnTo>
                  <a:lnTo>
                    <a:pt x="7576" y="1889"/>
                  </a:lnTo>
                  <a:close/>
                  <a:moveTo>
                    <a:pt x="9099" y="1889"/>
                  </a:moveTo>
                  <a:lnTo>
                    <a:pt x="9099" y="2655"/>
                  </a:lnTo>
                  <a:lnTo>
                    <a:pt x="9865" y="2655"/>
                  </a:lnTo>
                  <a:lnTo>
                    <a:pt x="9865" y="1889"/>
                  </a:lnTo>
                  <a:lnTo>
                    <a:pt x="9099" y="1889"/>
                  </a:lnTo>
                  <a:close/>
                  <a:moveTo>
                    <a:pt x="19361" y="3779"/>
                  </a:moveTo>
                  <a:lnTo>
                    <a:pt x="20129" y="3779"/>
                  </a:lnTo>
                  <a:lnTo>
                    <a:pt x="20129" y="5659"/>
                  </a:lnTo>
                  <a:cubicBezTo>
                    <a:pt x="20134" y="5915"/>
                    <a:pt x="20051" y="6166"/>
                    <a:pt x="19896" y="6369"/>
                  </a:cubicBezTo>
                  <a:cubicBezTo>
                    <a:pt x="19694" y="6634"/>
                    <a:pt x="19386" y="6798"/>
                    <a:pt x="19054" y="6820"/>
                  </a:cubicBezTo>
                  <a:lnTo>
                    <a:pt x="16753" y="6820"/>
                  </a:lnTo>
                  <a:cubicBezTo>
                    <a:pt x="16640" y="6822"/>
                    <a:pt x="16532" y="6866"/>
                    <a:pt x="16450" y="6943"/>
                  </a:cubicBezTo>
                  <a:cubicBezTo>
                    <a:pt x="16351" y="7037"/>
                    <a:pt x="16299" y="7170"/>
                    <a:pt x="16309" y="7306"/>
                  </a:cubicBezTo>
                  <a:lnTo>
                    <a:pt x="16309" y="9482"/>
                  </a:lnTo>
                  <a:cubicBezTo>
                    <a:pt x="16304" y="9578"/>
                    <a:pt x="16337" y="9673"/>
                    <a:pt x="16403" y="9745"/>
                  </a:cubicBezTo>
                  <a:cubicBezTo>
                    <a:pt x="16475" y="9824"/>
                    <a:pt x="16580" y="9866"/>
                    <a:pt x="16688" y="9860"/>
                  </a:cubicBezTo>
                  <a:lnTo>
                    <a:pt x="18750" y="9860"/>
                  </a:lnTo>
                  <a:cubicBezTo>
                    <a:pt x="19041" y="9867"/>
                    <a:pt x="19317" y="9992"/>
                    <a:pt x="19514" y="10206"/>
                  </a:cubicBezTo>
                  <a:cubicBezTo>
                    <a:pt x="19682" y="10388"/>
                    <a:pt x="19780" y="10622"/>
                    <a:pt x="19794" y="10869"/>
                  </a:cubicBezTo>
                  <a:lnTo>
                    <a:pt x="19794" y="14079"/>
                  </a:lnTo>
                  <a:lnTo>
                    <a:pt x="18552" y="14079"/>
                  </a:lnTo>
                  <a:lnTo>
                    <a:pt x="18552" y="11378"/>
                  </a:lnTo>
                  <a:cubicBezTo>
                    <a:pt x="18550" y="11302"/>
                    <a:pt x="18523" y="11228"/>
                    <a:pt x="18476" y="11168"/>
                  </a:cubicBezTo>
                  <a:cubicBezTo>
                    <a:pt x="18406" y="11079"/>
                    <a:pt x="18298" y="11028"/>
                    <a:pt x="18185" y="11031"/>
                  </a:cubicBezTo>
                  <a:lnTo>
                    <a:pt x="15594" y="11031"/>
                  </a:lnTo>
                  <a:cubicBezTo>
                    <a:pt x="15473" y="11032"/>
                    <a:pt x="15357" y="11084"/>
                    <a:pt x="15278" y="11176"/>
                  </a:cubicBezTo>
                  <a:cubicBezTo>
                    <a:pt x="15206" y="11258"/>
                    <a:pt x="15170" y="11365"/>
                    <a:pt x="15176" y="11474"/>
                  </a:cubicBezTo>
                  <a:lnTo>
                    <a:pt x="15176" y="14079"/>
                  </a:lnTo>
                  <a:lnTo>
                    <a:pt x="15161" y="14079"/>
                  </a:lnTo>
                  <a:lnTo>
                    <a:pt x="15161" y="16332"/>
                  </a:lnTo>
                  <a:lnTo>
                    <a:pt x="14054" y="16332"/>
                  </a:lnTo>
                  <a:lnTo>
                    <a:pt x="14054" y="7592"/>
                  </a:lnTo>
                  <a:cubicBezTo>
                    <a:pt x="14057" y="7497"/>
                    <a:pt x="14018" y="7404"/>
                    <a:pt x="13946" y="7341"/>
                  </a:cubicBezTo>
                  <a:cubicBezTo>
                    <a:pt x="13838" y="7246"/>
                    <a:pt x="13680" y="7233"/>
                    <a:pt x="13557" y="7308"/>
                  </a:cubicBezTo>
                  <a:lnTo>
                    <a:pt x="12070" y="8299"/>
                  </a:lnTo>
                  <a:cubicBezTo>
                    <a:pt x="12005" y="8339"/>
                    <a:pt x="11945" y="8387"/>
                    <a:pt x="11891" y="8441"/>
                  </a:cubicBezTo>
                  <a:cubicBezTo>
                    <a:pt x="11836" y="8497"/>
                    <a:pt x="11787" y="8560"/>
                    <a:pt x="11747" y="8628"/>
                  </a:cubicBezTo>
                  <a:lnTo>
                    <a:pt x="10631" y="10370"/>
                  </a:lnTo>
                  <a:lnTo>
                    <a:pt x="10277" y="9845"/>
                  </a:lnTo>
                  <a:lnTo>
                    <a:pt x="11254" y="7859"/>
                  </a:lnTo>
                  <a:lnTo>
                    <a:pt x="13460" y="6061"/>
                  </a:lnTo>
                  <a:lnTo>
                    <a:pt x="14159" y="6061"/>
                  </a:lnTo>
                  <a:lnTo>
                    <a:pt x="14838" y="7671"/>
                  </a:lnTo>
                  <a:cubicBezTo>
                    <a:pt x="14890" y="7812"/>
                    <a:pt x="15025" y="7906"/>
                    <a:pt x="15175" y="7907"/>
                  </a:cubicBezTo>
                  <a:cubicBezTo>
                    <a:pt x="15318" y="7908"/>
                    <a:pt x="15448" y="7825"/>
                    <a:pt x="15506" y="7694"/>
                  </a:cubicBezTo>
                  <a:lnTo>
                    <a:pt x="16169" y="6061"/>
                  </a:lnTo>
                  <a:lnTo>
                    <a:pt x="19018" y="6061"/>
                  </a:lnTo>
                  <a:cubicBezTo>
                    <a:pt x="19112" y="6056"/>
                    <a:pt x="19201" y="6016"/>
                    <a:pt x="19265" y="5947"/>
                  </a:cubicBezTo>
                  <a:cubicBezTo>
                    <a:pt x="19334" y="5872"/>
                    <a:pt x="19369" y="5773"/>
                    <a:pt x="19361" y="5672"/>
                  </a:cubicBezTo>
                  <a:lnTo>
                    <a:pt x="19361" y="3779"/>
                  </a:lnTo>
                  <a:close/>
                  <a:moveTo>
                    <a:pt x="3020" y="4913"/>
                  </a:moveTo>
                  <a:cubicBezTo>
                    <a:pt x="2437" y="4913"/>
                    <a:pt x="1854" y="5135"/>
                    <a:pt x="1409" y="5580"/>
                  </a:cubicBezTo>
                  <a:cubicBezTo>
                    <a:pt x="519" y="6469"/>
                    <a:pt x="519" y="7912"/>
                    <a:pt x="1409" y="8802"/>
                  </a:cubicBezTo>
                  <a:cubicBezTo>
                    <a:pt x="2298" y="9692"/>
                    <a:pt x="3741" y="9692"/>
                    <a:pt x="4631" y="8802"/>
                  </a:cubicBezTo>
                  <a:cubicBezTo>
                    <a:pt x="5521" y="7912"/>
                    <a:pt x="5521" y="6469"/>
                    <a:pt x="4631" y="5580"/>
                  </a:cubicBezTo>
                  <a:cubicBezTo>
                    <a:pt x="4186" y="5135"/>
                    <a:pt x="3603" y="4913"/>
                    <a:pt x="3020" y="4913"/>
                  </a:cubicBezTo>
                  <a:close/>
                  <a:moveTo>
                    <a:pt x="3020" y="5654"/>
                  </a:moveTo>
                  <a:cubicBezTo>
                    <a:pt x="3413" y="5654"/>
                    <a:pt x="3807" y="5804"/>
                    <a:pt x="4107" y="6104"/>
                  </a:cubicBezTo>
                  <a:cubicBezTo>
                    <a:pt x="4707" y="6704"/>
                    <a:pt x="4707" y="7677"/>
                    <a:pt x="4107" y="8278"/>
                  </a:cubicBezTo>
                  <a:cubicBezTo>
                    <a:pt x="4075" y="8310"/>
                    <a:pt x="4042" y="8339"/>
                    <a:pt x="4008" y="8367"/>
                  </a:cubicBezTo>
                  <a:cubicBezTo>
                    <a:pt x="3866" y="8343"/>
                    <a:pt x="3731" y="8277"/>
                    <a:pt x="3623" y="8173"/>
                  </a:cubicBezTo>
                  <a:cubicBezTo>
                    <a:pt x="3474" y="8029"/>
                    <a:pt x="3394" y="7828"/>
                    <a:pt x="3405" y="7621"/>
                  </a:cubicBezTo>
                  <a:lnTo>
                    <a:pt x="2663" y="7621"/>
                  </a:lnTo>
                  <a:cubicBezTo>
                    <a:pt x="2638" y="7939"/>
                    <a:pt x="2729" y="8256"/>
                    <a:pt x="2922" y="8510"/>
                  </a:cubicBezTo>
                  <a:cubicBezTo>
                    <a:pt x="2982" y="8589"/>
                    <a:pt x="3052" y="8660"/>
                    <a:pt x="3127" y="8723"/>
                  </a:cubicBezTo>
                  <a:cubicBezTo>
                    <a:pt x="2699" y="8753"/>
                    <a:pt x="2260" y="8605"/>
                    <a:pt x="1933" y="8278"/>
                  </a:cubicBezTo>
                  <a:cubicBezTo>
                    <a:pt x="1333" y="7677"/>
                    <a:pt x="1333" y="6704"/>
                    <a:pt x="1933" y="6104"/>
                  </a:cubicBezTo>
                  <a:cubicBezTo>
                    <a:pt x="2233" y="5804"/>
                    <a:pt x="2626" y="5654"/>
                    <a:pt x="3020" y="5654"/>
                  </a:cubicBezTo>
                  <a:close/>
                  <a:moveTo>
                    <a:pt x="14966" y="6061"/>
                  </a:moveTo>
                  <a:lnTo>
                    <a:pt x="15405" y="6061"/>
                  </a:lnTo>
                  <a:lnTo>
                    <a:pt x="15180" y="6627"/>
                  </a:lnTo>
                  <a:lnTo>
                    <a:pt x="14966" y="6061"/>
                  </a:lnTo>
                  <a:close/>
                  <a:moveTo>
                    <a:pt x="13341" y="8301"/>
                  </a:moveTo>
                  <a:lnTo>
                    <a:pt x="13341" y="16332"/>
                  </a:lnTo>
                  <a:lnTo>
                    <a:pt x="10970" y="16332"/>
                  </a:lnTo>
                  <a:cubicBezTo>
                    <a:pt x="10871" y="16336"/>
                    <a:pt x="10777" y="16382"/>
                    <a:pt x="10714" y="16459"/>
                  </a:cubicBezTo>
                  <a:cubicBezTo>
                    <a:pt x="10665" y="16518"/>
                    <a:pt x="10636" y="16591"/>
                    <a:pt x="10634" y="16668"/>
                  </a:cubicBezTo>
                  <a:lnTo>
                    <a:pt x="10634" y="18616"/>
                  </a:lnTo>
                  <a:lnTo>
                    <a:pt x="8676" y="18616"/>
                  </a:lnTo>
                  <a:lnTo>
                    <a:pt x="8676" y="15493"/>
                  </a:lnTo>
                  <a:cubicBezTo>
                    <a:pt x="8683" y="15066"/>
                    <a:pt x="8535" y="14651"/>
                    <a:pt x="8260" y="14325"/>
                  </a:cubicBezTo>
                  <a:cubicBezTo>
                    <a:pt x="7936" y="13940"/>
                    <a:pt x="7464" y="13711"/>
                    <a:pt x="6962" y="13693"/>
                  </a:cubicBezTo>
                  <a:lnTo>
                    <a:pt x="5275" y="13693"/>
                  </a:lnTo>
                  <a:lnTo>
                    <a:pt x="5275" y="12603"/>
                  </a:lnTo>
                  <a:lnTo>
                    <a:pt x="7532" y="12903"/>
                  </a:lnTo>
                  <a:cubicBezTo>
                    <a:pt x="7594" y="12912"/>
                    <a:pt x="7656" y="12907"/>
                    <a:pt x="7716" y="12889"/>
                  </a:cubicBezTo>
                  <a:cubicBezTo>
                    <a:pt x="7743" y="12880"/>
                    <a:pt x="7768" y="12870"/>
                    <a:pt x="7793" y="12856"/>
                  </a:cubicBezTo>
                  <a:lnTo>
                    <a:pt x="10770" y="11323"/>
                  </a:lnTo>
                  <a:cubicBezTo>
                    <a:pt x="10833" y="11292"/>
                    <a:pt x="10889" y="11250"/>
                    <a:pt x="10939" y="11201"/>
                  </a:cubicBezTo>
                  <a:cubicBezTo>
                    <a:pt x="10970" y="11171"/>
                    <a:pt x="10998" y="11138"/>
                    <a:pt x="11023" y="11102"/>
                  </a:cubicBezTo>
                  <a:lnTo>
                    <a:pt x="12437" y="8938"/>
                  </a:lnTo>
                  <a:lnTo>
                    <a:pt x="13341" y="8301"/>
                  </a:lnTo>
                  <a:close/>
                  <a:moveTo>
                    <a:pt x="9680" y="10331"/>
                  </a:moveTo>
                  <a:lnTo>
                    <a:pt x="10047" y="10872"/>
                  </a:lnTo>
                  <a:lnTo>
                    <a:pt x="7510" y="12147"/>
                  </a:lnTo>
                  <a:lnTo>
                    <a:pt x="4950" y="11794"/>
                  </a:lnTo>
                  <a:cubicBezTo>
                    <a:pt x="4851" y="11778"/>
                    <a:pt x="4751" y="11806"/>
                    <a:pt x="4676" y="11872"/>
                  </a:cubicBezTo>
                  <a:cubicBezTo>
                    <a:pt x="4601" y="11937"/>
                    <a:pt x="4559" y="12032"/>
                    <a:pt x="4561" y="12132"/>
                  </a:cubicBezTo>
                  <a:lnTo>
                    <a:pt x="4561" y="14073"/>
                  </a:lnTo>
                  <a:cubicBezTo>
                    <a:pt x="4562" y="14151"/>
                    <a:pt x="4590" y="14227"/>
                    <a:pt x="4640" y="14287"/>
                  </a:cubicBezTo>
                  <a:cubicBezTo>
                    <a:pt x="4703" y="14364"/>
                    <a:pt x="4796" y="14411"/>
                    <a:pt x="4896" y="14416"/>
                  </a:cubicBezTo>
                  <a:lnTo>
                    <a:pt x="6891" y="14416"/>
                  </a:lnTo>
                  <a:cubicBezTo>
                    <a:pt x="7183" y="14424"/>
                    <a:pt x="7459" y="14546"/>
                    <a:pt x="7661" y="14756"/>
                  </a:cubicBezTo>
                  <a:cubicBezTo>
                    <a:pt x="7847" y="14949"/>
                    <a:pt x="7956" y="15203"/>
                    <a:pt x="7970" y="15470"/>
                  </a:cubicBezTo>
                  <a:lnTo>
                    <a:pt x="7970" y="18616"/>
                  </a:lnTo>
                  <a:lnTo>
                    <a:pt x="6801" y="18616"/>
                  </a:lnTo>
                  <a:lnTo>
                    <a:pt x="6801" y="16020"/>
                  </a:lnTo>
                  <a:cubicBezTo>
                    <a:pt x="6803" y="15884"/>
                    <a:pt x="6745" y="15754"/>
                    <a:pt x="6644" y="15665"/>
                  </a:cubicBezTo>
                  <a:cubicBezTo>
                    <a:pt x="6560" y="15591"/>
                    <a:pt x="6453" y="15550"/>
                    <a:pt x="6342" y="15549"/>
                  </a:cubicBezTo>
                  <a:lnTo>
                    <a:pt x="3828" y="15549"/>
                  </a:lnTo>
                  <a:cubicBezTo>
                    <a:pt x="3709" y="15552"/>
                    <a:pt x="3596" y="15603"/>
                    <a:pt x="3515" y="15690"/>
                  </a:cubicBezTo>
                  <a:cubicBezTo>
                    <a:pt x="3438" y="15771"/>
                    <a:pt x="3394" y="15878"/>
                    <a:pt x="3393" y="15990"/>
                  </a:cubicBezTo>
                  <a:lnTo>
                    <a:pt x="3393" y="20901"/>
                  </a:lnTo>
                  <a:lnTo>
                    <a:pt x="2263" y="20901"/>
                  </a:lnTo>
                  <a:lnTo>
                    <a:pt x="2263" y="12173"/>
                  </a:lnTo>
                  <a:lnTo>
                    <a:pt x="1497" y="12173"/>
                  </a:lnTo>
                  <a:lnTo>
                    <a:pt x="1497" y="15586"/>
                  </a:lnTo>
                  <a:lnTo>
                    <a:pt x="674" y="15586"/>
                  </a:lnTo>
                  <a:lnTo>
                    <a:pt x="674" y="11673"/>
                  </a:lnTo>
                  <a:cubicBezTo>
                    <a:pt x="691" y="11377"/>
                    <a:pt x="823" y="11099"/>
                    <a:pt x="1042" y="10899"/>
                  </a:cubicBezTo>
                  <a:cubicBezTo>
                    <a:pt x="1247" y="10711"/>
                    <a:pt x="1513" y="10605"/>
                    <a:pt x="1791" y="10601"/>
                  </a:cubicBezTo>
                  <a:lnTo>
                    <a:pt x="3005" y="10601"/>
                  </a:lnTo>
                  <a:lnTo>
                    <a:pt x="3005" y="13277"/>
                  </a:lnTo>
                  <a:lnTo>
                    <a:pt x="3771" y="13277"/>
                  </a:lnTo>
                  <a:lnTo>
                    <a:pt x="3771" y="10601"/>
                  </a:lnTo>
                  <a:lnTo>
                    <a:pt x="4855" y="10601"/>
                  </a:lnTo>
                  <a:lnTo>
                    <a:pt x="7049" y="11350"/>
                  </a:lnTo>
                  <a:cubicBezTo>
                    <a:pt x="7117" y="11376"/>
                    <a:pt x="7190" y="11387"/>
                    <a:pt x="7262" y="11381"/>
                  </a:cubicBezTo>
                  <a:cubicBezTo>
                    <a:pt x="7314" y="11377"/>
                    <a:pt x="7365" y="11364"/>
                    <a:pt x="7413" y="11343"/>
                  </a:cubicBezTo>
                  <a:lnTo>
                    <a:pt x="9680" y="10331"/>
                  </a:lnTo>
                  <a:close/>
                  <a:moveTo>
                    <a:pt x="15955" y="11762"/>
                  </a:moveTo>
                  <a:lnTo>
                    <a:pt x="17842" y="11762"/>
                  </a:lnTo>
                  <a:lnTo>
                    <a:pt x="17842" y="14079"/>
                  </a:lnTo>
                  <a:lnTo>
                    <a:pt x="15955" y="14079"/>
                  </a:lnTo>
                  <a:lnTo>
                    <a:pt x="15955" y="11762"/>
                  </a:lnTo>
                  <a:close/>
                  <a:moveTo>
                    <a:pt x="4130" y="16311"/>
                  </a:moveTo>
                  <a:lnTo>
                    <a:pt x="6093" y="16311"/>
                  </a:lnTo>
                  <a:lnTo>
                    <a:pt x="6093" y="18616"/>
                  </a:lnTo>
                  <a:lnTo>
                    <a:pt x="5277" y="18616"/>
                  </a:lnTo>
                  <a:cubicBezTo>
                    <a:pt x="5172" y="18614"/>
                    <a:pt x="5072" y="18659"/>
                    <a:pt x="5004" y="18740"/>
                  </a:cubicBezTo>
                  <a:cubicBezTo>
                    <a:pt x="4950" y="18804"/>
                    <a:pt x="4920" y="18887"/>
                    <a:pt x="4922" y="18971"/>
                  </a:cubicBezTo>
                  <a:lnTo>
                    <a:pt x="4922" y="20901"/>
                  </a:lnTo>
                  <a:lnTo>
                    <a:pt x="4130" y="20901"/>
                  </a:lnTo>
                  <a:lnTo>
                    <a:pt x="4130" y="16311"/>
                  </a:lnTo>
                  <a:close/>
                </a:path>
              </a:pathLst>
            </a:custGeom>
            <a:solidFill>
              <a:srgbClr val="FFFFFF"/>
            </a:solidFill>
            <a:ln w="12700" cap="flat">
              <a:noFill/>
              <a:miter lim="400000"/>
            </a:ln>
            <a:effectLst/>
          </p:spPr>
          <p:txBody>
            <a:bodyPr wrap="square" lIns="45718" tIns="45718" rIns="45718" bIns="45718" numCol="1" anchor="ctr">
              <a:noAutofit/>
            </a:bodyPr>
            <a:lstStyle/>
            <a:p>
              <a:pPr defTabSz="825500">
                <a:defRPr sz="3000" b="1">
                  <a:latin typeface="Helvetica Neue"/>
                  <a:ea typeface="Helvetica Neue"/>
                  <a:cs typeface="Helvetica Neue"/>
                  <a:sym typeface="Helvetica Neue"/>
                </a:defRPr>
              </a:pPr>
              <a:endParaRPr/>
            </a:p>
          </p:txBody>
        </p:sp>
        <p:sp>
          <p:nvSpPr>
            <p:cNvPr id="429" name="Şekil"/>
            <p:cNvSpPr/>
            <p:nvPr/>
          </p:nvSpPr>
          <p:spPr>
            <a:xfrm>
              <a:off x="7512526" y="8765"/>
              <a:ext cx="487909" cy="488242"/>
            </a:xfrm>
            <a:custGeom>
              <a:avLst/>
              <a:gdLst/>
              <a:ahLst/>
              <a:cxnLst>
                <a:cxn ang="0">
                  <a:pos x="wd2" y="hd2"/>
                </a:cxn>
                <a:cxn ang="5400000">
                  <a:pos x="wd2" y="hd2"/>
                </a:cxn>
                <a:cxn ang="10800000">
                  <a:pos x="wd2" y="hd2"/>
                </a:cxn>
                <a:cxn ang="16200000">
                  <a:pos x="wd2" y="hd2"/>
                </a:cxn>
              </a:cxnLst>
              <a:rect l="0" t="0" r="r" b="b"/>
              <a:pathLst>
                <a:path w="21600" h="21595" extrusionOk="0">
                  <a:moveTo>
                    <a:pt x="7274" y="0"/>
                  </a:moveTo>
                  <a:cubicBezTo>
                    <a:pt x="6979" y="10"/>
                    <a:pt x="6699" y="134"/>
                    <a:pt x="6493" y="345"/>
                  </a:cubicBezTo>
                  <a:cubicBezTo>
                    <a:pt x="6300" y="543"/>
                    <a:pt x="6185" y="805"/>
                    <a:pt x="6171" y="1081"/>
                  </a:cubicBezTo>
                  <a:lnTo>
                    <a:pt x="6171" y="2781"/>
                  </a:lnTo>
                  <a:cubicBezTo>
                    <a:pt x="6187" y="3074"/>
                    <a:pt x="6314" y="3349"/>
                    <a:pt x="6527" y="3551"/>
                  </a:cubicBezTo>
                  <a:cubicBezTo>
                    <a:pt x="6688" y="3704"/>
                    <a:pt x="6890" y="3806"/>
                    <a:pt x="7109" y="3846"/>
                  </a:cubicBezTo>
                  <a:lnTo>
                    <a:pt x="7305" y="3846"/>
                  </a:lnTo>
                  <a:lnTo>
                    <a:pt x="7305" y="5059"/>
                  </a:lnTo>
                  <a:cubicBezTo>
                    <a:pt x="7313" y="5177"/>
                    <a:pt x="7381" y="5281"/>
                    <a:pt x="7486" y="5335"/>
                  </a:cubicBezTo>
                  <a:cubicBezTo>
                    <a:pt x="7649" y="5420"/>
                    <a:pt x="7850" y="5365"/>
                    <a:pt x="7947" y="5209"/>
                  </a:cubicBezTo>
                  <a:lnTo>
                    <a:pt x="9067" y="3812"/>
                  </a:lnTo>
                  <a:lnTo>
                    <a:pt x="11986" y="3812"/>
                  </a:lnTo>
                  <a:cubicBezTo>
                    <a:pt x="12270" y="3824"/>
                    <a:pt x="12546" y="3721"/>
                    <a:pt x="12752" y="3526"/>
                  </a:cubicBezTo>
                  <a:cubicBezTo>
                    <a:pt x="12971" y="3319"/>
                    <a:pt x="13091" y="3028"/>
                    <a:pt x="13081" y="2727"/>
                  </a:cubicBezTo>
                  <a:lnTo>
                    <a:pt x="13081" y="1052"/>
                  </a:lnTo>
                  <a:cubicBezTo>
                    <a:pt x="13085" y="752"/>
                    <a:pt x="12959" y="464"/>
                    <a:pt x="12735" y="264"/>
                  </a:cubicBezTo>
                  <a:cubicBezTo>
                    <a:pt x="12551" y="98"/>
                    <a:pt x="12314" y="5"/>
                    <a:pt x="12066" y="0"/>
                  </a:cubicBezTo>
                  <a:lnTo>
                    <a:pt x="7274" y="0"/>
                  </a:lnTo>
                  <a:close/>
                  <a:moveTo>
                    <a:pt x="7324" y="755"/>
                  </a:moveTo>
                  <a:lnTo>
                    <a:pt x="11964" y="755"/>
                  </a:lnTo>
                  <a:cubicBezTo>
                    <a:pt x="12068" y="752"/>
                    <a:pt x="12169" y="792"/>
                    <a:pt x="12243" y="866"/>
                  </a:cubicBezTo>
                  <a:cubicBezTo>
                    <a:pt x="12318" y="940"/>
                    <a:pt x="12359" y="1042"/>
                    <a:pt x="12356" y="1147"/>
                  </a:cubicBezTo>
                  <a:lnTo>
                    <a:pt x="12356" y="2672"/>
                  </a:lnTo>
                  <a:cubicBezTo>
                    <a:pt x="12351" y="2772"/>
                    <a:pt x="12308" y="2867"/>
                    <a:pt x="12237" y="2938"/>
                  </a:cubicBezTo>
                  <a:cubicBezTo>
                    <a:pt x="12160" y="3015"/>
                    <a:pt x="12055" y="3058"/>
                    <a:pt x="11946" y="3057"/>
                  </a:cubicBezTo>
                  <a:lnTo>
                    <a:pt x="8914" y="3057"/>
                  </a:lnTo>
                  <a:cubicBezTo>
                    <a:pt x="8836" y="3060"/>
                    <a:pt x="8758" y="3079"/>
                    <a:pt x="8688" y="3114"/>
                  </a:cubicBezTo>
                  <a:cubicBezTo>
                    <a:pt x="8635" y="3140"/>
                    <a:pt x="8587" y="3174"/>
                    <a:pt x="8545" y="3216"/>
                  </a:cubicBezTo>
                  <a:lnTo>
                    <a:pt x="8067" y="3913"/>
                  </a:lnTo>
                  <a:lnTo>
                    <a:pt x="8067" y="3431"/>
                  </a:lnTo>
                  <a:cubicBezTo>
                    <a:pt x="8076" y="3324"/>
                    <a:pt x="8028" y="3221"/>
                    <a:pt x="7942" y="3158"/>
                  </a:cubicBezTo>
                  <a:cubicBezTo>
                    <a:pt x="7885" y="3117"/>
                    <a:pt x="7815" y="3097"/>
                    <a:pt x="7745" y="3102"/>
                  </a:cubicBezTo>
                  <a:lnTo>
                    <a:pt x="7271" y="3102"/>
                  </a:lnTo>
                  <a:cubicBezTo>
                    <a:pt x="7183" y="3110"/>
                    <a:pt x="7095" y="3080"/>
                    <a:pt x="7031" y="3020"/>
                  </a:cubicBezTo>
                  <a:cubicBezTo>
                    <a:pt x="6963" y="2955"/>
                    <a:pt x="6928" y="2863"/>
                    <a:pt x="6936" y="2769"/>
                  </a:cubicBezTo>
                  <a:lnTo>
                    <a:pt x="6936" y="1104"/>
                  </a:lnTo>
                  <a:cubicBezTo>
                    <a:pt x="6940" y="1010"/>
                    <a:pt x="6979" y="921"/>
                    <a:pt x="7047" y="856"/>
                  </a:cubicBezTo>
                  <a:cubicBezTo>
                    <a:pt x="7121" y="785"/>
                    <a:pt x="7221" y="749"/>
                    <a:pt x="7324" y="755"/>
                  </a:cubicBezTo>
                  <a:close/>
                  <a:moveTo>
                    <a:pt x="7722" y="1541"/>
                  </a:moveTo>
                  <a:lnTo>
                    <a:pt x="7722" y="2349"/>
                  </a:lnTo>
                  <a:lnTo>
                    <a:pt x="11530" y="2349"/>
                  </a:lnTo>
                  <a:lnTo>
                    <a:pt x="11530" y="1541"/>
                  </a:lnTo>
                  <a:lnTo>
                    <a:pt x="7722" y="1541"/>
                  </a:lnTo>
                  <a:close/>
                  <a:moveTo>
                    <a:pt x="4614" y="4640"/>
                  </a:moveTo>
                  <a:cubicBezTo>
                    <a:pt x="4031" y="4640"/>
                    <a:pt x="3449" y="4862"/>
                    <a:pt x="3004" y="5306"/>
                  </a:cubicBezTo>
                  <a:cubicBezTo>
                    <a:pt x="2115" y="6195"/>
                    <a:pt x="2115" y="7635"/>
                    <a:pt x="3004" y="8524"/>
                  </a:cubicBezTo>
                  <a:cubicBezTo>
                    <a:pt x="3893" y="9412"/>
                    <a:pt x="5335" y="9412"/>
                    <a:pt x="6224" y="8524"/>
                  </a:cubicBezTo>
                  <a:cubicBezTo>
                    <a:pt x="7114" y="7635"/>
                    <a:pt x="7114" y="6195"/>
                    <a:pt x="6224" y="5306"/>
                  </a:cubicBezTo>
                  <a:cubicBezTo>
                    <a:pt x="5780" y="4862"/>
                    <a:pt x="5197" y="4640"/>
                    <a:pt x="4614" y="4640"/>
                  </a:cubicBezTo>
                  <a:close/>
                  <a:moveTo>
                    <a:pt x="16990" y="4640"/>
                  </a:moveTo>
                  <a:cubicBezTo>
                    <a:pt x="16407" y="4640"/>
                    <a:pt x="15825" y="4862"/>
                    <a:pt x="15380" y="5306"/>
                  </a:cubicBezTo>
                  <a:cubicBezTo>
                    <a:pt x="14491" y="6195"/>
                    <a:pt x="14491" y="7635"/>
                    <a:pt x="15380" y="8524"/>
                  </a:cubicBezTo>
                  <a:cubicBezTo>
                    <a:pt x="16269" y="9412"/>
                    <a:pt x="17711" y="9412"/>
                    <a:pt x="18600" y="8524"/>
                  </a:cubicBezTo>
                  <a:cubicBezTo>
                    <a:pt x="19490" y="7635"/>
                    <a:pt x="19490" y="6195"/>
                    <a:pt x="18600" y="5306"/>
                  </a:cubicBezTo>
                  <a:cubicBezTo>
                    <a:pt x="18156" y="4862"/>
                    <a:pt x="17573" y="4640"/>
                    <a:pt x="16990" y="4640"/>
                  </a:cubicBezTo>
                  <a:close/>
                  <a:moveTo>
                    <a:pt x="4614" y="5350"/>
                  </a:moveTo>
                  <a:cubicBezTo>
                    <a:pt x="5015" y="5350"/>
                    <a:pt x="5416" y="5503"/>
                    <a:pt x="5722" y="5808"/>
                  </a:cubicBezTo>
                  <a:cubicBezTo>
                    <a:pt x="6334" y="6419"/>
                    <a:pt x="6334" y="7410"/>
                    <a:pt x="5722" y="8021"/>
                  </a:cubicBezTo>
                  <a:cubicBezTo>
                    <a:pt x="5110" y="8632"/>
                    <a:pt x="4118" y="8633"/>
                    <a:pt x="3506" y="8021"/>
                  </a:cubicBezTo>
                  <a:cubicBezTo>
                    <a:pt x="2894" y="7410"/>
                    <a:pt x="2894" y="6419"/>
                    <a:pt x="3506" y="5808"/>
                  </a:cubicBezTo>
                  <a:cubicBezTo>
                    <a:pt x="3812" y="5503"/>
                    <a:pt x="4213" y="5350"/>
                    <a:pt x="4614" y="5350"/>
                  </a:cubicBezTo>
                  <a:close/>
                  <a:moveTo>
                    <a:pt x="16990" y="5350"/>
                  </a:moveTo>
                  <a:cubicBezTo>
                    <a:pt x="17391" y="5350"/>
                    <a:pt x="17792" y="5503"/>
                    <a:pt x="18098" y="5808"/>
                  </a:cubicBezTo>
                  <a:cubicBezTo>
                    <a:pt x="18710" y="6419"/>
                    <a:pt x="18710" y="7410"/>
                    <a:pt x="18098" y="8021"/>
                  </a:cubicBezTo>
                  <a:cubicBezTo>
                    <a:pt x="17486" y="8632"/>
                    <a:pt x="16494" y="8633"/>
                    <a:pt x="15882" y="8021"/>
                  </a:cubicBezTo>
                  <a:cubicBezTo>
                    <a:pt x="15270" y="7410"/>
                    <a:pt x="15271" y="6419"/>
                    <a:pt x="15882" y="5808"/>
                  </a:cubicBezTo>
                  <a:cubicBezTo>
                    <a:pt x="16188" y="5503"/>
                    <a:pt x="16589" y="5350"/>
                    <a:pt x="16990" y="5350"/>
                  </a:cubicBezTo>
                  <a:close/>
                  <a:moveTo>
                    <a:pt x="8848" y="6125"/>
                  </a:moveTo>
                  <a:lnTo>
                    <a:pt x="8848" y="6932"/>
                  </a:lnTo>
                  <a:lnTo>
                    <a:pt x="9656" y="6932"/>
                  </a:lnTo>
                  <a:lnTo>
                    <a:pt x="9656" y="6125"/>
                  </a:lnTo>
                  <a:lnTo>
                    <a:pt x="8848" y="6125"/>
                  </a:lnTo>
                  <a:close/>
                  <a:moveTo>
                    <a:pt x="10383" y="6125"/>
                  </a:moveTo>
                  <a:lnTo>
                    <a:pt x="10383" y="6932"/>
                  </a:lnTo>
                  <a:lnTo>
                    <a:pt x="11192" y="6932"/>
                  </a:lnTo>
                  <a:lnTo>
                    <a:pt x="11192" y="6125"/>
                  </a:lnTo>
                  <a:lnTo>
                    <a:pt x="10383" y="6125"/>
                  </a:lnTo>
                  <a:close/>
                  <a:moveTo>
                    <a:pt x="11919" y="6125"/>
                  </a:moveTo>
                  <a:lnTo>
                    <a:pt x="11919" y="6932"/>
                  </a:lnTo>
                  <a:lnTo>
                    <a:pt x="12727" y="6932"/>
                  </a:lnTo>
                  <a:lnTo>
                    <a:pt x="12727" y="6125"/>
                  </a:lnTo>
                  <a:lnTo>
                    <a:pt x="11919" y="6125"/>
                  </a:lnTo>
                  <a:close/>
                  <a:moveTo>
                    <a:pt x="9992" y="8084"/>
                  </a:moveTo>
                  <a:cubicBezTo>
                    <a:pt x="9694" y="8089"/>
                    <a:pt x="9410" y="8208"/>
                    <a:pt x="9198" y="8417"/>
                  </a:cubicBezTo>
                  <a:cubicBezTo>
                    <a:pt x="8978" y="8633"/>
                    <a:pt x="8853" y="8928"/>
                    <a:pt x="8850" y="9236"/>
                  </a:cubicBezTo>
                  <a:lnTo>
                    <a:pt x="8850" y="10923"/>
                  </a:lnTo>
                  <a:cubicBezTo>
                    <a:pt x="8863" y="11194"/>
                    <a:pt x="8981" y="11450"/>
                    <a:pt x="9179" y="11636"/>
                  </a:cubicBezTo>
                  <a:cubicBezTo>
                    <a:pt x="9360" y="11806"/>
                    <a:pt x="9597" y="11906"/>
                    <a:pt x="9845" y="11917"/>
                  </a:cubicBezTo>
                  <a:lnTo>
                    <a:pt x="13254" y="11917"/>
                  </a:lnTo>
                  <a:cubicBezTo>
                    <a:pt x="13531" y="11908"/>
                    <a:pt x="13794" y="11785"/>
                    <a:pt x="13978" y="11577"/>
                  </a:cubicBezTo>
                  <a:cubicBezTo>
                    <a:pt x="14135" y="11401"/>
                    <a:pt x="14224" y="11176"/>
                    <a:pt x="14231" y="10940"/>
                  </a:cubicBezTo>
                  <a:lnTo>
                    <a:pt x="14231" y="10531"/>
                  </a:lnTo>
                  <a:lnTo>
                    <a:pt x="14978" y="9372"/>
                  </a:lnTo>
                  <a:cubicBezTo>
                    <a:pt x="15028" y="9270"/>
                    <a:pt x="15025" y="9150"/>
                    <a:pt x="14968" y="9051"/>
                  </a:cubicBezTo>
                  <a:cubicBezTo>
                    <a:pt x="14898" y="8928"/>
                    <a:pt x="14760" y="8860"/>
                    <a:pt x="14620" y="8878"/>
                  </a:cubicBezTo>
                  <a:lnTo>
                    <a:pt x="14185" y="8878"/>
                  </a:lnTo>
                  <a:cubicBezTo>
                    <a:pt x="14157" y="8676"/>
                    <a:pt x="14063" y="8489"/>
                    <a:pt x="13917" y="8347"/>
                  </a:cubicBezTo>
                  <a:cubicBezTo>
                    <a:pt x="13747" y="8181"/>
                    <a:pt x="13520" y="8087"/>
                    <a:pt x="13283" y="8084"/>
                  </a:cubicBezTo>
                  <a:lnTo>
                    <a:pt x="9992" y="8084"/>
                  </a:lnTo>
                  <a:close/>
                  <a:moveTo>
                    <a:pt x="9966" y="8846"/>
                  </a:moveTo>
                  <a:lnTo>
                    <a:pt x="13182" y="8846"/>
                  </a:lnTo>
                  <a:cubicBezTo>
                    <a:pt x="13274" y="8852"/>
                    <a:pt x="13361" y="8893"/>
                    <a:pt x="13424" y="8960"/>
                  </a:cubicBezTo>
                  <a:cubicBezTo>
                    <a:pt x="13483" y="9022"/>
                    <a:pt x="13519" y="9102"/>
                    <a:pt x="13524" y="9188"/>
                  </a:cubicBezTo>
                  <a:lnTo>
                    <a:pt x="13524" y="9371"/>
                  </a:lnTo>
                  <a:cubicBezTo>
                    <a:pt x="13533" y="9455"/>
                    <a:pt x="13578" y="9530"/>
                    <a:pt x="13647" y="9579"/>
                  </a:cubicBezTo>
                  <a:cubicBezTo>
                    <a:pt x="13722" y="9632"/>
                    <a:pt x="13817" y="9647"/>
                    <a:pt x="13904" y="9620"/>
                  </a:cubicBezTo>
                  <a:lnTo>
                    <a:pt x="13579" y="10107"/>
                  </a:lnTo>
                  <a:cubicBezTo>
                    <a:pt x="13547" y="10156"/>
                    <a:pt x="13522" y="10209"/>
                    <a:pt x="13507" y="10265"/>
                  </a:cubicBezTo>
                  <a:cubicBezTo>
                    <a:pt x="13489" y="10325"/>
                    <a:pt x="13483" y="10388"/>
                    <a:pt x="13487" y="10451"/>
                  </a:cubicBezTo>
                  <a:lnTo>
                    <a:pt x="13487" y="10804"/>
                  </a:lnTo>
                  <a:cubicBezTo>
                    <a:pt x="13487" y="10904"/>
                    <a:pt x="13447" y="10999"/>
                    <a:pt x="13377" y="11069"/>
                  </a:cubicBezTo>
                  <a:cubicBezTo>
                    <a:pt x="13307" y="11140"/>
                    <a:pt x="13210" y="11180"/>
                    <a:pt x="13110" y="11181"/>
                  </a:cubicBezTo>
                  <a:lnTo>
                    <a:pt x="9928" y="11181"/>
                  </a:lnTo>
                  <a:cubicBezTo>
                    <a:pt x="9839" y="11188"/>
                    <a:pt x="9752" y="11156"/>
                    <a:pt x="9688" y="11092"/>
                  </a:cubicBezTo>
                  <a:cubicBezTo>
                    <a:pt x="9626" y="11029"/>
                    <a:pt x="9594" y="10942"/>
                    <a:pt x="9601" y="10854"/>
                  </a:cubicBezTo>
                  <a:lnTo>
                    <a:pt x="9601" y="9210"/>
                  </a:lnTo>
                  <a:cubicBezTo>
                    <a:pt x="9600" y="9127"/>
                    <a:pt x="9628" y="9046"/>
                    <a:pt x="9680" y="8981"/>
                  </a:cubicBezTo>
                  <a:cubicBezTo>
                    <a:pt x="9749" y="8895"/>
                    <a:pt x="9855" y="8845"/>
                    <a:pt x="9966" y="8846"/>
                  </a:cubicBezTo>
                  <a:close/>
                  <a:moveTo>
                    <a:pt x="10439" y="9611"/>
                  </a:moveTo>
                  <a:lnTo>
                    <a:pt x="10439" y="10418"/>
                  </a:lnTo>
                  <a:lnTo>
                    <a:pt x="12718" y="10418"/>
                  </a:lnTo>
                  <a:lnTo>
                    <a:pt x="12718" y="9611"/>
                  </a:lnTo>
                  <a:lnTo>
                    <a:pt x="10439" y="9611"/>
                  </a:lnTo>
                  <a:close/>
                  <a:moveTo>
                    <a:pt x="3667" y="10033"/>
                  </a:moveTo>
                  <a:cubicBezTo>
                    <a:pt x="3231" y="10057"/>
                    <a:pt x="2818" y="10232"/>
                    <a:pt x="2499" y="10529"/>
                  </a:cubicBezTo>
                  <a:cubicBezTo>
                    <a:pt x="2157" y="10847"/>
                    <a:pt x="1947" y="11283"/>
                    <a:pt x="1911" y="11748"/>
                  </a:cubicBezTo>
                  <a:lnTo>
                    <a:pt x="1911" y="16173"/>
                  </a:lnTo>
                  <a:lnTo>
                    <a:pt x="1882" y="16173"/>
                  </a:lnTo>
                  <a:cubicBezTo>
                    <a:pt x="1590" y="16169"/>
                    <a:pt x="1311" y="16056"/>
                    <a:pt x="1098" y="15857"/>
                  </a:cubicBezTo>
                  <a:cubicBezTo>
                    <a:pt x="853" y="15627"/>
                    <a:pt x="718" y="15305"/>
                    <a:pt x="726" y="14971"/>
                  </a:cubicBezTo>
                  <a:lnTo>
                    <a:pt x="726" y="10050"/>
                  </a:lnTo>
                  <a:lnTo>
                    <a:pt x="0" y="10051"/>
                  </a:lnTo>
                  <a:lnTo>
                    <a:pt x="0" y="15022"/>
                  </a:lnTo>
                  <a:cubicBezTo>
                    <a:pt x="15" y="15596"/>
                    <a:pt x="284" y="16135"/>
                    <a:pt x="734" y="16493"/>
                  </a:cubicBezTo>
                  <a:cubicBezTo>
                    <a:pt x="860" y="16594"/>
                    <a:pt x="998" y="16676"/>
                    <a:pt x="1144" y="16742"/>
                  </a:cubicBezTo>
                  <a:lnTo>
                    <a:pt x="1144" y="21589"/>
                  </a:lnTo>
                  <a:lnTo>
                    <a:pt x="1938" y="21589"/>
                  </a:lnTo>
                  <a:lnTo>
                    <a:pt x="1938" y="16912"/>
                  </a:lnTo>
                  <a:cubicBezTo>
                    <a:pt x="1950" y="16912"/>
                    <a:pt x="1961" y="16913"/>
                    <a:pt x="1973" y="16913"/>
                  </a:cubicBezTo>
                  <a:lnTo>
                    <a:pt x="5785" y="16913"/>
                  </a:lnTo>
                  <a:lnTo>
                    <a:pt x="5785" y="21171"/>
                  </a:lnTo>
                  <a:cubicBezTo>
                    <a:pt x="5779" y="21279"/>
                    <a:pt x="5817" y="21385"/>
                    <a:pt x="5891" y="21464"/>
                  </a:cubicBezTo>
                  <a:cubicBezTo>
                    <a:pt x="5972" y="21552"/>
                    <a:pt x="6088" y="21600"/>
                    <a:pt x="6208" y="21594"/>
                  </a:cubicBezTo>
                  <a:lnTo>
                    <a:pt x="8088" y="21594"/>
                  </a:lnTo>
                  <a:lnTo>
                    <a:pt x="8088" y="14999"/>
                  </a:lnTo>
                  <a:lnTo>
                    <a:pt x="13512" y="14999"/>
                  </a:lnTo>
                  <a:lnTo>
                    <a:pt x="13512" y="21594"/>
                  </a:lnTo>
                  <a:lnTo>
                    <a:pt x="15392" y="21594"/>
                  </a:lnTo>
                  <a:cubicBezTo>
                    <a:pt x="15512" y="21600"/>
                    <a:pt x="15628" y="21552"/>
                    <a:pt x="15709" y="21464"/>
                  </a:cubicBezTo>
                  <a:cubicBezTo>
                    <a:pt x="15783" y="21385"/>
                    <a:pt x="15821" y="21279"/>
                    <a:pt x="15815" y="21171"/>
                  </a:cubicBezTo>
                  <a:lnTo>
                    <a:pt x="15815" y="16913"/>
                  </a:lnTo>
                  <a:lnTo>
                    <a:pt x="19628" y="16913"/>
                  </a:lnTo>
                  <a:cubicBezTo>
                    <a:pt x="19629" y="16913"/>
                    <a:pt x="19631" y="16913"/>
                    <a:pt x="19633" y="16913"/>
                  </a:cubicBezTo>
                  <a:lnTo>
                    <a:pt x="19633" y="21589"/>
                  </a:lnTo>
                  <a:lnTo>
                    <a:pt x="20428" y="21589"/>
                  </a:lnTo>
                  <a:lnTo>
                    <a:pt x="20428" y="16755"/>
                  </a:lnTo>
                  <a:cubicBezTo>
                    <a:pt x="20584" y="16688"/>
                    <a:pt x="20732" y="16600"/>
                    <a:pt x="20867" y="16493"/>
                  </a:cubicBezTo>
                  <a:cubicBezTo>
                    <a:pt x="21317" y="16135"/>
                    <a:pt x="21585" y="15596"/>
                    <a:pt x="21600" y="15022"/>
                  </a:cubicBezTo>
                  <a:lnTo>
                    <a:pt x="21600" y="10051"/>
                  </a:lnTo>
                  <a:lnTo>
                    <a:pt x="20874" y="10050"/>
                  </a:lnTo>
                  <a:lnTo>
                    <a:pt x="20874" y="14971"/>
                  </a:lnTo>
                  <a:cubicBezTo>
                    <a:pt x="20882" y="15305"/>
                    <a:pt x="20747" y="15627"/>
                    <a:pt x="20503" y="15857"/>
                  </a:cubicBezTo>
                  <a:cubicBezTo>
                    <a:pt x="20290" y="16056"/>
                    <a:pt x="20010" y="16169"/>
                    <a:pt x="19718" y="16173"/>
                  </a:cubicBezTo>
                  <a:lnTo>
                    <a:pt x="19695" y="16173"/>
                  </a:lnTo>
                  <a:lnTo>
                    <a:pt x="19695" y="11748"/>
                  </a:lnTo>
                  <a:cubicBezTo>
                    <a:pt x="19658" y="11283"/>
                    <a:pt x="19449" y="10847"/>
                    <a:pt x="19107" y="10529"/>
                  </a:cubicBezTo>
                  <a:cubicBezTo>
                    <a:pt x="18788" y="10232"/>
                    <a:pt x="18375" y="10057"/>
                    <a:pt x="17939" y="10033"/>
                  </a:cubicBezTo>
                  <a:lnTo>
                    <a:pt x="15844" y="10033"/>
                  </a:lnTo>
                  <a:cubicBezTo>
                    <a:pt x="15755" y="10033"/>
                    <a:pt x="15669" y="10065"/>
                    <a:pt x="15600" y="10122"/>
                  </a:cubicBezTo>
                  <a:cubicBezTo>
                    <a:pt x="15506" y="10200"/>
                    <a:pt x="15454" y="10318"/>
                    <a:pt x="15460" y="10440"/>
                  </a:cubicBezTo>
                  <a:lnTo>
                    <a:pt x="15460" y="12745"/>
                  </a:lnTo>
                  <a:lnTo>
                    <a:pt x="12311" y="12745"/>
                  </a:lnTo>
                  <a:cubicBezTo>
                    <a:pt x="12215" y="12742"/>
                    <a:pt x="12123" y="12779"/>
                    <a:pt x="12056" y="12848"/>
                  </a:cubicBezTo>
                  <a:cubicBezTo>
                    <a:pt x="11992" y="12913"/>
                    <a:pt x="11959" y="13003"/>
                    <a:pt x="11962" y="13094"/>
                  </a:cubicBezTo>
                  <a:lnTo>
                    <a:pt x="11962" y="14243"/>
                  </a:lnTo>
                  <a:lnTo>
                    <a:pt x="9644" y="14243"/>
                  </a:lnTo>
                  <a:lnTo>
                    <a:pt x="9644" y="13094"/>
                  </a:lnTo>
                  <a:cubicBezTo>
                    <a:pt x="9647" y="13003"/>
                    <a:pt x="9613" y="12913"/>
                    <a:pt x="9549" y="12848"/>
                  </a:cubicBezTo>
                  <a:cubicBezTo>
                    <a:pt x="9482" y="12779"/>
                    <a:pt x="9390" y="12742"/>
                    <a:pt x="9294" y="12745"/>
                  </a:cubicBezTo>
                  <a:lnTo>
                    <a:pt x="6146" y="12745"/>
                  </a:lnTo>
                  <a:lnTo>
                    <a:pt x="6146" y="10440"/>
                  </a:lnTo>
                  <a:cubicBezTo>
                    <a:pt x="6152" y="10318"/>
                    <a:pt x="6100" y="10200"/>
                    <a:pt x="6006" y="10122"/>
                  </a:cubicBezTo>
                  <a:cubicBezTo>
                    <a:pt x="5937" y="10065"/>
                    <a:pt x="5851" y="10033"/>
                    <a:pt x="5762" y="10033"/>
                  </a:cubicBezTo>
                  <a:lnTo>
                    <a:pt x="3667" y="10033"/>
                  </a:lnTo>
                  <a:close/>
                  <a:moveTo>
                    <a:pt x="3717" y="10771"/>
                  </a:moveTo>
                  <a:lnTo>
                    <a:pt x="5409" y="10771"/>
                  </a:lnTo>
                  <a:lnTo>
                    <a:pt x="5409" y="13107"/>
                  </a:lnTo>
                  <a:cubicBezTo>
                    <a:pt x="5404" y="13208"/>
                    <a:pt x="5443" y="13307"/>
                    <a:pt x="5514" y="13378"/>
                  </a:cubicBezTo>
                  <a:cubicBezTo>
                    <a:pt x="5586" y="13451"/>
                    <a:pt x="5685" y="13490"/>
                    <a:pt x="5787" y="13484"/>
                  </a:cubicBezTo>
                  <a:lnTo>
                    <a:pt x="8874" y="13484"/>
                  </a:lnTo>
                  <a:lnTo>
                    <a:pt x="8874" y="14243"/>
                  </a:lnTo>
                  <a:lnTo>
                    <a:pt x="4603" y="14243"/>
                  </a:lnTo>
                  <a:lnTo>
                    <a:pt x="4603" y="11964"/>
                  </a:lnTo>
                  <a:lnTo>
                    <a:pt x="3861" y="11967"/>
                  </a:lnTo>
                  <a:lnTo>
                    <a:pt x="3861" y="14641"/>
                  </a:lnTo>
                  <a:cubicBezTo>
                    <a:pt x="3853" y="14742"/>
                    <a:pt x="3890" y="14840"/>
                    <a:pt x="3963" y="14909"/>
                  </a:cubicBezTo>
                  <a:cubicBezTo>
                    <a:pt x="4026" y="14968"/>
                    <a:pt x="4109" y="15000"/>
                    <a:pt x="4195" y="14999"/>
                  </a:cubicBezTo>
                  <a:lnTo>
                    <a:pt x="7050" y="14999"/>
                  </a:lnTo>
                  <a:cubicBezTo>
                    <a:pt x="7065" y="15010"/>
                    <a:pt x="7081" y="15019"/>
                    <a:pt x="7095" y="15032"/>
                  </a:cubicBezTo>
                  <a:cubicBezTo>
                    <a:pt x="7240" y="15165"/>
                    <a:pt x="7323" y="15353"/>
                    <a:pt x="7324" y="15550"/>
                  </a:cubicBezTo>
                  <a:lnTo>
                    <a:pt x="7324" y="20820"/>
                  </a:lnTo>
                  <a:lnTo>
                    <a:pt x="6504" y="20820"/>
                  </a:lnTo>
                  <a:lnTo>
                    <a:pt x="6504" y="16573"/>
                  </a:lnTo>
                  <a:cubicBezTo>
                    <a:pt x="6509" y="16481"/>
                    <a:pt x="6481" y="16390"/>
                    <a:pt x="6424" y="16317"/>
                  </a:cubicBezTo>
                  <a:cubicBezTo>
                    <a:pt x="6359" y="16235"/>
                    <a:pt x="6262" y="16183"/>
                    <a:pt x="6158" y="16173"/>
                  </a:cubicBezTo>
                  <a:lnTo>
                    <a:pt x="2667" y="16173"/>
                  </a:lnTo>
                  <a:lnTo>
                    <a:pt x="2667" y="11820"/>
                  </a:lnTo>
                  <a:cubicBezTo>
                    <a:pt x="2696" y="11540"/>
                    <a:pt x="2824" y="11280"/>
                    <a:pt x="3028" y="11087"/>
                  </a:cubicBezTo>
                  <a:cubicBezTo>
                    <a:pt x="3216" y="10908"/>
                    <a:pt x="3459" y="10797"/>
                    <a:pt x="3717" y="10771"/>
                  </a:cubicBezTo>
                  <a:close/>
                  <a:moveTo>
                    <a:pt x="16196" y="10771"/>
                  </a:moveTo>
                  <a:lnTo>
                    <a:pt x="17889" y="10771"/>
                  </a:lnTo>
                  <a:cubicBezTo>
                    <a:pt x="18147" y="10797"/>
                    <a:pt x="18390" y="10908"/>
                    <a:pt x="18578" y="11087"/>
                  </a:cubicBezTo>
                  <a:cubicBezTo>
                    <a:pt x="18782" y="11280"/>
                    <a:pt x="18910" y="11540"/>
                    <a:pt x="18939" y="11820"/>
                  </a:cubicBezTo>
                  <a:lnTo>
                    <a:pt x="18939" y="16173"/>
                  </a:lnTo>
                  <a:lnTo>
                    <a:pt x="15442" y="16173"/>
                  </a:lnTo>
                  <a:cubicBezTo>
                    <a:pt x="15338" y="16183"/>
                    <a:pt x="15242" y="16235"/>
                    <a:pt x="15177" y="16317"/>
                  </a:cubicBezTo>
                  <a:cubicBezTo>
                    <a:pt x="15120" y="16390"/>
                    <a:pt x="15090" y="16481"/>
                    <a:pt x="15096" y="16573"/>
                  </a:cubicBezTo>
                  <a:lnTo>
                    <a:pt x="15096" y="20820"/>
                  </a:lnTo>
                  <a:lnTo>
                    <a:pt x="14277" y="20820"/>
                  </a:lnTo>
                  <a:lnTo>
                    <a:pt x="14277" y="15550"/>
                  </a:lnTo>
                  <a:cubicBezTo>
                    <a:pt x="14278" y="15353"/>
                    <a:pt x="14361" y="15165"/>
                    <a:pt x="14506" y="15032"/>
                  </a:cubicBezTo>
                  <a:cubicBezTo>
                    <a:pt x="14520" y="15019"/>
                    <a:pt x="14535" y="15010"/>
                    <a:pt x="14550" y="14999"/>
                  </a:cubicBezTo>
                  <a:lnTo>
                    <a:pt x="17302" y="14999"/>
                  </a:lnTo>
                  <a:cubicBezTo>
                    <a:pt x="17403" y="14994"/>
                    <a:pt x="17499" y="14956"/>
                    <a:pt x="17576" y="14890"/>
                  </a:cubicBezTo>
                  <a:cubicBezTo>
                    <a:pt x="17672" y="14808"/>
                    <a:pt x="17729" y="14691"/>
                    <a:pt x="17735" y="14565"/>
                  </a:cubicBezTo>
                  <a:lnTo>
                    <a:pt x="17735" y="11937"/>
                  </a:lnTo>
                  <a:lnTo>
                    <a:pt x="16976" y="11937"/>
                  </a:lnTo>
                  <a:lnTo>
                    <a:pt x="16976" y="14243"/>
                  </a:lnTo>
                  <a:lnTo>
                    <a:pt x="12732" y="14243"/>
                  </a:lnTo>
                  <a:lnTo>
                    <a:pt x="12732" y="13484"/>
                  </a:lnTo>
                  <a:lnTo>
                    <a:pt x="15818" y="13484"/>
                  </a:lnTo>
                  <a:cubicBezTo>
                    <a:pt x="15920" y="13490"/>
                    <a:pt x="16020" y="13451"/>
                    <a:pt x="16092" y="13378"/>
                  </a:cubicBezTo>
                  <a:cubicBezTo>
                    <a:pt x="16163" y="13307"/>
                    <a:pt x="16201" y="13208"/>
                    <a:pt x="16196" y="13107"/>
                  </a:cubicBezTo>
                  <a:lnTo>
                    <a:pt x="16196" y="10771"/>
                  </a:lnTo>
                  <a:close/>
                </a:path>
              </a:pathLst>
            </a:custGeom>
            <a:solidFill>
              <a:srgbClr val="FFFFFF"/>
            </a:solidFill>
            <a:ln w="12700" cap="flat">
              <a:noFill/>
              <a:miter lim="400000"/>
            </a:ln>
            <a:effectLst/>
          </p:spPr>
          <p:txBody>
            <a:bodyPr wrap="square" lIns="45718" tIns="45718" rIns="45718" bIns="45718" numCol="1" anchor="ctr">
              <a:noAutofit/>
            </a:bodyPr>
            <a:lstStyle/>
            <a:p>
              <a:pPr defTabSz="825500">
                <a:defRPr sz="3000" b="1">
                  <a:latin typeface="Helvetica Neue"/>
                  <a:ea typeface="Helvetica Neue"/>
                  <a:cs typeface="Helvetica Neue"/>
                  <a:sym typeface="Helvetica Neue"/>
                </a:defRPr>
              </a:pPr>
              <a:endParaRPr/>
            </a:p>
          </p:txBody>
        </p:sp>
        <p:sp>
          <p:nvSpPr>
            <p:cNvPr id="430" name="Şekil"/>
            <p:cNvSpPr/>
            <p:nvPr/>
          </p:nvSpPr>
          <p:spPr>
            <a:xfrm>
              <a:off x="0" y="-2"/>
              <a:ext cx="501074" cy="505796"/>
            </a:xfrm>
            <a:custGeom>
              <a:avLst/>
              <a:gdLst/>
              <a:ahLst/>
              <a:cxnLst>
                <a:cxn ang="0">
                  <a:pos x="wd2" y="hd2"/>
                </a:cxn>
                <a:cxn ang="5400000">
                  <a:pos x="wd2" y="hd2"/>
                </a:cxn>
                <a:cxn ang="10800000">
                  <a:pos x="wd2" y="hd2"/>
                </a:cxn>
                <a:cxn ang="16200000">
                  <a:pos x="wd2" y="hd2"/>
                </a:cxn>
              </a:cxnLst>
              <a:rect l="0" t="0" r="r" b="b"/>
              <a:pathLst>
                <a:path w="21306" h="21599" extrusionOk="0">
                  <a:moveTo>
                    <a:pt x="8550" y="0"/>
                  </a:moveTo>
                  <a:cubicBezTo>
                    <a:pt x="3946" y="2"/>
                    <a:pt x="168" y="3661"/>
                    <a:pt x="0" y="8282"/>
                  </a:cubicBezTo>
                  <a:lnTo>
                    <a:pt x="0" y="21377"/>
                  </a:lnTo>
                  <a:lnTo>
                    <a:pt x="755" y="21377"/>
                  </a:lnTo>
                  <a:lnTo>
                    <a:pt x="755" y="8755"/>
                  </a:lnTo>
                  <a:cubicBezTo>
                    <a:pt x="643" y="4326"/>
                    <a:pt x="4197" y="678"/>
                    <a:pt x="8609" y="695"/>
                  </a:cubicBezTo>
                  <a:cubicBezTo>
                    <a:pt x="12870" y="712"/>
                    <a:pt x="16325" y="4167"/>
                    <a:pt x="16360" y="8447"/>
                  </a:cubicBezTo>
                  <a:lnTo>
                    <a:pt x="16360" y="8746"/>
                  </a:lnTo>
                  <a:cubicBezTo>
                    <a:pt x="16293" y="8803"/>
                    <a:pt x="16227" y="8861"/>
                    <a:pt x="16164" y="8924"/>
                  </a:cubicBezTo>
                  <a:cubicBezTo>
                    <a:pt x="15940" y="9149"/>
                    <a:pt x="15759" y="9402"/>
                    <a:pt x="15620" y="9670"/>
                  </a:cubicBezTo>
                  <a:cubicBezTo>
                    <a:pt x="15481" y="9402"/>
                    <a:pt x="15300" y="9149"/>
                    <a:pt x="15076" y="8924"/>
                  </a:cubicBezTo>
                  <a:cubicBezTo>
                    <a:pt x="14488" y="8333"/>
                    <a:pt x="13717" y="8038"/>
                    <a:pt x="12946" y="8038"/>
                  </a:cubicBezTo>
                  <a:cubicBezTo>
                    <a:pt x="12611" y="8038"/>
                    <a:pt x="12278" y="8098"/>
                    <a:pt x="11958" y="8209"/>
                  </a:cubicBezTo>
                  <a:lnTo>
                    <a:pt x="5239" y="9550"/>
                  </a:lnTo>
                  <a:cubicBezTo>
                    <a:pt x="5173" y="9567"/>
                    <a:pt x="5113" y="9601"/>
                    <a:pt x="5065" y="9650"/>
                  </a:cubicBezTo>
                  <a:cubicBezTo>
                    <a:pt x="5014" y="9703"/>
                    <a:pt x="4979" y="9770"/>
                    <a:pt x="4966" y="9843"/>
                  </a:cubicBezTo>
                  <a:lnTo>
                    <a:pt x="4966" y="10706"/>
                  </a:lnTo>
                  <a:lnTo>
                    <a:pt x="3020" y="10706"/>
                  </a:lnTo>
                  <a:lnTo>
                    <a:pt x="3020" y="9292"/>
                  </a:lnTo>
                  <a:lnTo>
                    <a:pt x="5072" y="7244"/>
                  </a:lnTo>
                  <a:lnTo>
                    <a:pt x="10196" y="7244"/>
                  </a:lnTo>
                  <a:cubicBezTo>
                    <a:pt x="10995" y="7292"/>
                    <a:pt x="11695" y="6712"/>
                    <a:pt x="11803" y="5916"/>
                  </a:cubicBezTo>
                  <a:cubicBezTo>
                    <a:pt x="11906" y="5150"/>
                    <a:pt x="11423" y="4428"/>
                    <a:pt x="10678" y="4233"/>
                  </a:cubicBezTo>
                  <a:cubicBezTo>
                    <a:pt x="10689" y="3773"/>
                    <a:pt x="10493" y="3331"/>
                    <a:pt x="10144" y="3032"/>
                  </a:cubicBezTo>
                  <a:cubicBezTo>
                    <a:pt x="9722" y="2671"/>
                    <a:pt x="9140" y="2564"/>
                    <a:pt x="8618" y="2753"/>
                  </a:cubicBezTo>
                  <a:cubicBezTo>
                    <a:pt x="8361" y="2244"/>
                    <a:pt x="7845" y="1919"/>
                    <a:pt x="7277" y="1907"/>
                  </a:cubicBezTo>
                  <a:cubicBezTo>
                    <a:pt x="6686" y="1896"/>
                    <a:pt x="6140" y="2224"/>
                    <a:pt x="5872" y="2753"/>
                  </a:cubicBezTo>
                  <a:cubicBezTo>
                    <a:pt x="5366" y="2557"/>
                    <a:pt x="4793" y="2647"/>
                    <a:pt x="4371" y="2988"/>
                  </a:cubicBezTo>
                  <a:cubicBezTo>
                    <a:pt x="3998" y="3290"/>
                    <a:pt x="3790" y="3752"/>
                    <a:pt x="3811" y="4233"/>
                  </a:cubicBezTo>
                  <a:cubicBezTo>
                    <a:pt x="3157" y="4420"/>
                    <a:pt x="2710" y="5025"/>
                    <a:pt x="2718" y="5707"/>
                  </a:cubicBezTo>
                  <a:cubicBezTo>
                    <a:pt x="2727" y="6492"/>
                    <a:pt x="3314" y="7137"/>
                    <a:pt x="4075" y="7232"/>
                  </a:cubicBezTo>
                  <a:lnTo>
                    <a:pt x="2497" y="8814"/>
                  </a:lnTo>
                  <a:cubicBezTo>
                    <a:pt x="2439" y="8866"/>
                    <a:pt x="2391" y="8928"/>
                    <a:pt x="2357" y="8998"/>
                  </a:cubicBezTo>
                  <a:cubicBezTo>
                    <a:pt x="2308" y="9095"/>
                    <a:pt x="2286" y="9203"/>
                    <a:pt x="2292" y="9312"/>
                  </a:cubicBezTo>
                  <a:lnTo>
                    <a:pt x="2292" y="11114"/>
                  </a:lnTo>
                  <a:cubicBezTo>
                    <a:pt x="2294" y="11214"/>
                    <a:pt x="2337" y="11308"/>
                    <a:pt x="2411" y="11374"/>
                  </a:cubicBezTo>
                  <a:cubicBezTo>
                    <a:pt x="2480" y="11435"/>
                    <a:pt x="2569" y="11466"/>
                    <a:pt x="2661" y="11461"/>
                  </a:cubicBezTo>
                  <a:lnTo>
                    <a:pt x="4966" y="11461"/>
                  </a:lnTo>
                  <a:lnTo>
                    <a:pt x="4966" y="12176"/>
                  </a:lnTo>
                  <a:cubicBezTo>
                    <a:pt x="4960" y="12267"/>
                    <a:pt x="4987" y="12357"/>
                    <a:pt x="5042" y="12430"/>
                  </a:cubicBezTo>
                  <a:cubicBezTo>
                    <a:pt x="5091" y="12495"/>
                    <a:pt x="5159" y="12542"/>
                    <a:pt x="5237" y="12564"/>
                  </a:cubicBezTo>
                  <a:lnTo>
                    <a:pt x="12022" y="13940"/>
                  </a:lnTo>
                  <a:cubicBezTo>
                    <a:pt x="13063" y="14276"/>
                    <a:pt x="14249" y="14032"/>
                    <a:pt x="15076" y="13202"/>
                  </a:cubicBezTo>
                  <a:cubicBezTo>
                    <a:pt x="15135" y="13142"/>
                    <a:pt x="15189" y="13080"/>
                    <a:pt x="15243" y="13016"/>
                  </a:cubicBezTo>
                  <a:lnTo>
                    <a:pt x="15243" y="15635"/>
                  </a:lnTo>
                  <a:lnTo>
                    <a:pt x="14105" y="15635"/>
                  </a:lnTo>
                  <a:cubicBezTo>
                    <a:pt x="13991" y="15631"/>
                    <a:pt x="13880" y="15677"/>
                    <a:pt x="13801" y="15761"/>
                  </a:cubicBezTo>
                  <a:cubicBezTo>
                    <a:pt x="13728" y="15839"/>
                    <a:pt x="13689" y="15943"/>
                    <a:pt x="13693" y="16049"/>
                  </a:cubicBezTo>
                  <a:lnTo>
                    <a:pt x="13693" y="18310"/>
                  </a:lnTo>
                  <a:lnTo>
                    <a:pt x="7997" y="18310"/>
                  </a:lnTo>
                  <a:lnTo>
                    <a:pt x="7997" y="19037"/>
                  </a:lnTo>
                  <a:lnTo>
                    <a:pt x="9134" y="19037"/>
                  </a:lnTo>
                  <a:lnTo>
                    <a:pt x="9134" y="21372"/>
                  </a:lnTo>
                  <a:lnTo>
                    <a:pt x="9895" y="21372"/>
                  </a:lnTo>
                  <a:lnTo>
                    <a:pt x="9895" y="19037"/>
                  </a:lnTo>
                  <a:lnTo>
                    <a:pt x="14018" y="19037"/>
                  </a:lnTo>
                  <a:cubicBezTo>
                    <a:pt x="14118" y="19045"/>
                    <a:pt x="14217" y="19016"/>
                    <a:pt x="14297" y="18956"/>
                  </a:cubicBezTo>
                  <a:cubicBezTo>
                    <a:pt x="14410" y="18873"/>
                    <a:pt x="14474" y="18740"/>
                    <a:pt x="14470" y="18600"/>
                  </a:cubicBezTo>
                  <a:lnTo>
                    <a:pt x="14470" y="16377"/>
                  </a:lnTo>
                  <a:lnTo>
                    <a:pt x="15556" y="16377"/>
                  </a:lnTo>
                  <a:cubicBezTo>
                    <a:pt x="15673" y="16386"/>
                    <a:pt x="15788" y="16345"/>
                    <a:pt x="15873" y="16264"/>
                  </a:cubicBezTo>
                  <a:cubicBezTo>
                    <a:pt x="15957" y="16183"/>
                    <a:pt x="16004" y="16072"/>
                    <a:pt x="16002" y="15955"/>
                  </a:cubicBezTo>
                  <a:lnTo>
                    <a:pt x="16002" y="13022"/>
                  </a:lnTo>
                  <a:cubicBezTo>
                    <a:pt x="16054" y="13083"/>
                    <a:pt x="16107" y="13144"/>
                    <a:pt x="16164" y="13202"/>
                  </a:cubicBezTo>
                  <a:cubicBezTo>
                    <a:pt x="17340" y="14383"/>
                    <a:pt x="19248" y="14383"/>
                    <a:pt x="20424" y="13202"/>
                  </a:cubicBezTo>
                  <a:cubicBezTo>
                    <a:pt x="21600" y="12021"/>
                    <a:pt x="21600" y="10105"/>
                    <a:pt x="20424" y="8924"/>
                  </a:cubicBezTo>
                  <a:cubicBezTo>
                    <a:pt x="19836" y="8333"/>
                    <a:pt x="19065" y="8038"/>
                    <a:pt x="18294" y="8038"/>
                  </a:cubicBezTo>
                  <a:cubicBezTo>
                    <a:pt x="17877" y="8038"/>
                    <a:pt x="17461" y="8128"/>
                    <a:pt x="17073" y="8300"/>
                  </a:cubicBezTo>
                  <a:lnTo>
                    <a:pt x="17073" y="8076"/>
                  </a:lnTo>
                  <a:cubicBezTo>
                    <a:pt x="16812" y="3541"/>
                    <a:pt x="13073" y="-1"/>
                    <a:pt x="8550" y="0"/>
                  </a:cubicBezTo>
                  <a:close/>
                  <a:moveTo>
                    <a:pt x="7155" y="2662"/>
                  </a:moveTo>
                  <a:cubicBezTo>
                    <a:pt x="7630" y="2616"/>
                    <a:pt x="8030" y="3011"/>
                    <a:pt x="7995" y="3489"/>
                  </a:cubicBezTo>
                  <a:cubicBezTo>
                    <a:pt x="7999" y="3607"/>
                    <a:pt x="8069" y="3712"/>
                    <a:pt x="8175" y="3762"/>
                  </a:cubicBezTo>
                  <a:cubicBezTo>
                    <a:pt x="8308" y="3825"/>
                    <a:pt x="8466" y="3789"/>
                    <a:pt x="8559" y="3675"/>
                  </a:cubicBezTo>
                  <a:cubicBezTo>
                    <a:pt x="8818" y="3373"/>
                    <a:pt x="9264" y="3319"/>
                    <a:pt x="9586" y="3551"/>
                  </a:cubicBezTo>
                  <a:cubicBezTo>
                    <a:pt x="9876" y="3759"/>
                    <a:pt x="9982" y="4142"/>
                    <a:pt x="9840" y="4470"/>
                  </a:cubicBezTo>
                  <a:cubicBezTo>
                    <a:pt x="9761" y="4598"/>
                    <a:pt x="9781" y="4764"/>
                    <a:pt x="9887" y="4869"/>
                  </a:cubicBezTo>
                  <a:cubicBezTo>
                    <a:pt x="9970" y="4951"/>
                    <a:pt x="10090" y="4980"/>
                    <a:pt x="10200" y="4946"/>
                  </a:cubicBezTo>
                  <a:cubicBezTo>
                    <a:pt x="10706" y="4859"/>
                    <a:pt x="11156" y="5279"/>
                    <a:pt x="11105" y="5792"/>
                  </a:cubicBezTo>
                  <a:cubicBezTo>
                    <a:pt x="11070" y="6152"/>
                    <a:pt x="10780" y="6433"/>
                    <a:pt x="10420" y="6454"/>
                  </a:cubicBezTo>
                  <a:lnTo>
                    <a:pt x="4048" y="6454"/>
                  </a:lnTo>
                  <a:cubicBezTo>
                    <a:pt x="3595" y="6370"/>
                    <a:pt x="3314" y="5910"/>
                    <a:pt x="3444" y="5466"/>
                  </a:cubicBezTo>
                  <a:cubicBezTo>
                    <a:pt x="3551" y="5099"/>
                    <a:pt x="3913" y="4871"/>
                    <a:pt x="4288" y="4931"/>
                  </a:cubicBezTo>
                  <a:cubicBezTo>
                    <a:pt x="4400" y="4952"/>
                    <a:pt x="4514" y="4911"/>
                    <a:pt x="4587" y="4824"/>
                  </a:cubicBezTo>
                  <a:cubicBezTo>
                    <a:pt x="4658" y="4738"/>
                    <a:pt x="4679" y="4621"/>
                    <a:pt x="4642" y="4516"/>
                  </a:cubicBezTo>
                  <a:cubicBezTo>
                    <a:pt x="4473" y="4184"/>
                    <a:pt x="4565" y="3778"/>
                    <a:pt x="4862" y="3554"/>
                  </a:cubicBezTo>
                  <a:cubicBezTo>
                    <a:pt x="5198" y="3299"/>
                    <a:pt x="5676" y="3360"/>
                    <a:pt x="5939" y="3691"/>
                  </a:cubicBezTo>
                  <a:cubicBezTo>
                    <a:pt x="6027" y="3781"/>
                    <a:pt x="6161" y="3810"/>
                    <a:pt x="6278" y="3764"/>
                  </a:cubicBezTo>
                  <a:cubicBezTo>
                    <a:pt x="6400" y="3717"/>
                    <a:pt x="6479" y="3598"/>
                    <a:pt x="6479" y="3467"/>
                  </a:cubicBezTo>
                  <a:cubicBezTo>
                    <a:pt x="6448" y="3059"/>
                    <a:pt x="6749" y="2701"/>
                    <a:pt x="7155" y="2662"/>
                  </a:cubicBezTo>
                  <a:close/>
                  <a:moveTo>
                    <a:pt x="5338" y="4943"/>
                  </a:moveTo>
                  <a:lnTo>
                    <a:pt x="5338" y="5708"/>
                  </a:lnTo>
                  <a:lnTo>
                    <a:pt x="6099" y="5708"/>
                  </a:lnTo>
                  <a:lnTo>
                    <a:pt x="6099" y="4943"/>
                  </a:lnTo>
                  <a:lnTo>
                    <a:pt x="5338" y="4943"/>
                  </a:lnTo>
                  <a:close/>
                  <a:moveTo>
                    <a:pt x="6847" y="4943"/>
                  </a:moveTo>
                  <a:lnTo>
                    <a:pt x="6847" y="5708"/>
                  </a:lnTo>
                  <a:lnTo>
                    <a:pt x="7608" y="5708"/>
                  </a:lnTo>
                  <a:lnTo>
                    <a:pt x="7608" y="4943"/>
                  </a:lnTo>
                  <a:lnTo>
                    <a:pt x="6847" y="4943"/>
                  </a:lnTo>
                  <a:close/>
                  <a:moveTo>
                    <a:pt x="8357" y="4943"/>
                  </a:moveTo>
                  <a:lnTo>
                    <a:pt x="8357" y="5708"/>
                  </a:lnTo>
                  <a:lnTo>
                    <a:pt x="9117" y="5708"/>
                  </a:lnTo>
                  <a:lnTo>
                    <a:pt x="9117" y="4943"/>
                  </a:lnTo>
                  <a:lnTo>
                    <a:pt x="8357" y="4943"/>
                  </a:lnTo>
                  <a:close/>
                  <a:moveTo>
                    <a:pt x="12946" y="8728"/>
                  </a:moveTo>
                  <a:cubicBezTo>
                    <a:pt x="13541" y="8728"/>
                    <a:pt x="14136" y="8956"/>
                    <a:pt x="14590" y="9412"/>
                  </a:cubicBezTo>
                  <a:cubicBezTo>
                    <a:pt x="14857" y="9680"/>
                    <a:pt x="15042" y="9997"/>
                    <a:pt x="15152" y="10334"/>
                  </a:cubicBezTo>
                  <a:cubicBezTo>
                    <a:pt x="14561" y="9857"/>
                    <a:pt x="13832" y="9572"/>
                    <a:pt x="13065" y="9535"/>
                  </a:cubicBezTo>
                  <a:cubicBezTo>
                    <a:pt x="12243" y="9495"/>
                    <a:pt x="11440" y="9741"/>
                    <a:pt x="10780" y="10216"/>
                  </a:cubicBezTo>
                  <a:cubicBezTo>
                    <a:pt x="10894" y="9923"/>
                    <a:pt x="11067" y="9648"/>
                    <a:pt x="11302" y="9412"/>
                  </a:cubicBezTo>
                  <a:cubicBezTo>
                    <a:pt x="11756" y="8956"/>
                    <a:pt x="12351" y="8728"/>
                    <a:pt x="12946" y="8728"/>
                  </a:cubicBezTo>
                  <a:close/>
                  <a:moveTo>
                    <a:pt x="18294" y="8728"/>
                  </a:moveTo>
                  <a:cubicBezTo>
                    <a:pt x="18889" y="8728"/>
                    <a:pt x="19484" y="8956"/>
                    <a:pt x="19938" y="9412"/>
                  </a:cubicBezTo>
                  <a:cubicBezTo>
                    <a:pt x="20210" y="9685"/>
                    <a:pt x="20399" y="10009"/>
                    <a:pt x="20508" y="10353"/>
                  </a:cubicBezTo>
                  <a:cubicBezTo>
                    <a:pt x="19915" y="9873"/>
                    <a:pt x="19184" y="9586"/>
                    <a:pt x="18414" y="9549"/>
                  </a:cubicBezTo>
                  <a:cubicBezTo>
                    <a:pt x="17588" y="9509"/>
                    <a:pt x="16783" y="9757"/>
                    <a:pt x="16121" y="10236"/>
                  </a:cubicBezTo>
                  <a:cubicBezTo>
                    <a:pt x="16234" y="9936"/>
                    <a:pt x="16409" y="9654"/>
                    <a:pt x="16650" y="9412"/>
                  </a:cubicBezTo>
                  <a:cubicBezTo>
                    <a:pt x="17104" y="8956"/>
                    <a:pt x="17699" y="8728"/>
                    <a:pt x="18294" y="8728"/>
                  </a:cubicBezTo>
                  <a:close/>
                  <a:moveTo>
                    <a:pt x="10525" y="9270"/>
                  </a:moveTo>
                  <a:cubicBezTo>
                    <a:pt x="9745" y="10330"/>
                    <a:pt x="9742" y="11782"/>
                    <a:pt x="10516" y="12845"/>
                  </a:cubicBezTo>
                  <a:lnTo>
                    <a:pt x="5745" y="11928"/>
                  </a:lnTo>
                  <a:lnTo>
                    <a:pt x="5745" y="10221"/>
                  </a:lnTo>
                  <a:lnTo>
                    <a:pt x="10525" y="9270"/>
                  </a:lnTo>
                  <a:close/>
                  <a:moveTo>
                    <a:pt x="13841" y="10428"/>
                  </a:moveTo>
                  <a:cubicBezTo>
                    <a:pt x="14261" y="10553"/>
                    <a:pt x="14655" y="10763"/>
                    <a:pt x="14994" y="11052"/>
                  </a:cubicBezTo>
                  <a:cubicBezTo>
                    <a:pt x="14668" y="11328"/>
                    <a:pt x="14291" y="11530"/>
                    <a:pt x="13889" y="11655"/>
                  </a:cubicBezTo>
                  <a:cubicBezTo>
                    <a:pt x="14114" y="11275"/>
                    <a:pt x="14098" y="10793"/>
                    <a:pt x="13841" y="10428"/>
                  </a:cubicBezTo>
                  <a:close/>
                  <a:moveTo>
                    <a:pt x="19190" y="10442"/>
                  </a:moveTo>
                  <a:cubicBezTo>
                    <a:pt x="19610" y="10567"/>
                    <a:pt x="20004" y="10777"/>
                    <a:pt x="20343" y="11066"/>
                  </a:cubicBezTo>
                  <a:cubicBezTo>
                    <a:pt x="20017" y="11343"/>
                    <a:pt x="19640" y="11545"/>
                    <a:pt x="19238" y="11670"/>
                  </a:cubicBezTo>
                  <a:cubicBezTo>
                    <a:pt x="19463" y="11290"/>
                    <a:pt x="19447" y="10807"/>
                    <a:pt x="19190" y="10442"/>
                  </a:cubicBezTo>
                  <a:close/>
                  <a:moveTo>
                    <a:pt x="11988" y="10445"/>
                  </a:moveTo>
                  <a:cubicBezTo>
                    <a:pt x="11748" y="10800"/>
                    <a:pt x="11731" y="11260"/>
                    <a:pt x="11937" y="11630"/>
                  </a:cubicBezTo>
                  <a:cubicBezTo>
                    <a:pt x="11560" y="11502"/>
                    <a:pt x="11207" y="11305"/>
                    <a:pt x="10901" y="11041"/>
                  </a:cubicBezTo>
                  <a:cubicBezTo>
                    <a:pt x="11222" y="10770"/>
                    <a:pt x="11593" y="10570"/>
                    <a:pt x="11988" y="10445"/>
                  </a:cubicBezTo>
                  <a:close/>
                  <a:moveTo>
                    <a:pt x="17337" y="10459"/>
                  </a:moveTo>
                  <a:cubicBezTo>
                    <a:pt x="17097" y="10814"/>
                    <a:pt x="17080" y="11275"/>
                    <a:pt x="17286" y="11645"/>
                  </a:cubicBezTo>
                  <a:cubicBezTo>
                    <a:pt x="16909" y="11516"/>
                    <a:pt x="16556" y="11319"/>
                    <a:pt x="16249" y="11056"/>
                  </a:cubicBezTo>
                  <a:cubicBezTo>
                    <a:pt x="16571" y="10784"/>
                    <a:pt x="16942" y="10584"/>
                    <a:pt x="17337" y="10459"/>
                  </a:cubicBezTo>
                  <a:close/>
                  <a:moveTo>
                    <a:pt x="12921" y="10678"/>
                  </a:moveTo>
                  <a:cubicBezTo>
                    <a:pt x="13023" y="10678"/>
                    <a:pt x="13125" y="10717"/>
                    <a:pt x="13203" y="10796"/>
                  </a:cubicBezTo>
                  <a:cubicBezTo>
                    <a:pt x="13360" y="10953"/>
                    <a:pt x="13360" y="11206"/>
                    <a:pt x="13203" y="11363"/>
                  </a:cubicBezTo>
                  <a:cubicBezTo>
                    <a:pt x="13047" y="11520"/>
                    <a:pt x="12794" y="11520"/>
                    <a:pt x="12638" y="11363"/>
                  </a:cubicBezTo>
                  <a:cubicBezTo>
                    <a:pt x="12482" y="11206"/>
                    <a:pt x="12482" y="10953"/>
                    <a:pt x="12638" y="10796"/>
                  </a:cubicBezTo>
                  <a:cubicBezTo>
                    <a:pt x="12716" y="10717"/>
                    <a:pt x="12819" y="10678"/>
                    <a:pt x="12921" y="10678"/>
                  </a:cubicBezTo>
                  <a:close/>
                  <a:moveTo>
                    <a:pt x="18270" y="10693"/>
                  </a:moveTo>
                  <a:cubicBezTo>
                    <a:pt x="18372" y="10693"/>
                    <a:pt x="18474" y="10732"/>
                    <a:pt x="18552" y="10810"/>
                  </a:cubicBezTo>
                  <a:cubicBezTo>
                    <a:pt x="18708" y="10967"/>
                    <a:pt x="18708" y="11221"/>
                    <a:pt x="18552" y="11378"/>
                  </a:cubicBezTo>
                  <a:cubicBezTo>
                    <a:pt x="18396" y="11535"/>
                    <a:pt x="18143" y="11535"/>
                    <a:pt x="17987" y="11378"/>
                  </a:cubicBezTo>
                  <a:cubicBezTo>
                    <a:pt x="17831" y="11221"/>
                    <a:pt x="17831" y="10967"/>
                    <a:pt x="17987" y="10810"/>
                  </a:cubicBezTo>
                  <a:cubicBezTo>
                    <a:pt x="18065" y="10732"/>
                    <a:pt x="18168" y="10693"/>
                    <a:pt x="18270" y="10693"/>
                  </a:cubicBezTo>
                  <a:close/>
                  <a:moveTo>
                    <a:pt x="15121" y="11884"/>
                  </a:moveTo>
                  <a:cubicBezTo>
                    <a:pt x="15008" y="12187"/>
                    <a:pt x="14832" y="12471"/>
                    <a:pt x="14590" y="12714"/>
                  </a:cubicBezTo>
                  <a:cubicBezTo>
                    <a:pt x="13682" y="13626"/>
                    <a:pt x="12210" y="13626"/>
                    <a:pt x="11302" y="12714"/>
                  </a:cubicBezTo>
                  <a:cubicBezTo>
                    <a:pt x="11064" y="12475"/>
                    <a:pt x="10890" y="12196"/>
                    <a:pt x="10776" y="11899"/>
                  </a:cubicBezTo>
                  <a:cubicBezTo>
                    <a:pt x="11389" y="12315"/>
                    <a:pt x="12109" y="12551"/>
                    <a:pt x="12856" y="12566"/>
                  </a:cubicBezTo>
                  <a:cubicBezTo>
                    <a:pt x="13668" y="12583"/>
                    <a:pt x="14458" y="12340"/>
                    <a:pt x="15121" y="11884"/>
                  </a:cubicBezTo>
                  <a:close/>
                  <a:moveTo>
                    <a:pt x="20462" y="11904"/>
                  </a:moveTo>
                  <a:cubicBezTo>
                    <a:pt x="20348" y="12199"/>
                    <a:pt x="20175" y="12476"/>
                    <a:pt x="19938" y="12714"/>
                  </a:cubicBezTo>
                  <a:cubicBezTo>
                    <a:pt x="19030" y="13626"/>
                    <a:pt x="17558" y="13626"/>
                    <a:pt x="16650" y="12714"/>
                  </a:cubicBezTo>
                  <a:cubicBezTo>
                    <a:pt x="16417" y="12480"/>
                    <a:pt x="16245" y="12207"/>
                    <a:pt x="16131" y="11917"/>
                  </a:cubicBezTo>
                  <a:cubicBezTo>
                    <a:pt x="16742" y="12331"/>
                    <a:pt x="17460" y="12565"/>
                    <a:pt x="18205" y="12581"/>
                  </a:cubicBezTo>
                  <a:cubicBezTo>
                    <a:pt x="19014" y="12598"/>
                    <a:pt x="19801" y="12356"/>
                    <a:pt x="20462" y="11904"/>
                  </a:cubicBezTo>
                  <a:close/>
                  <a:moveTo>
                    <a:pt x="8372" y="16000"/>
                  </a:moveTo>
                  <a:lnTo>
                    <a:pt x="8372" y="16452"/>
                  </a:lnTo>
                  <a:cubicBezTo>
                    <a:pt x="8372" y="16691"/>
                    <a:pt x="8452" y="16923"/>
                    <a:pt x="8598" y="17112"/>
                  </a:cubicBezTo>
                  <a:cubicBezTo>
                    <a:pt x="8801" y="17375"/>
                    <a:pt x="9111" y="17531"/>
                    <a:pt x="9442" y="17536"/>
                  </a:cubicBezTo>
                  <a:lnTo>
                    <a:pt x="12927" y="17536"/>
                  </a:lnTo>
                  <a:lnTo>
                    <a:pt x="12920" y="16792"/>
                  </a:lnTo>
                  <a:lnTo>
                    <a:pt x="9424" y="16792"/>
                  </a:lnTo>
                  <a:cubicBezTo>
                    <a:pt x="9341" y="16787"/>
                    <a:pt x="9264" y="16749"/>
                    <a:pt x="9208" y="16688"/>
                  </a:cubicBezTo>
                  <a:cubicBezTo>
                    <a:pt x="9150" y="16622"/>
                    <a:pt x="9120" y="16536"/>
                    <a:pt x="9126" y="16448"/>
                  </a:cubicBezTo>
                  <a:lnTo>
                    <a:pt x="9126" y="16000"/>
                  </a:lnTo>
                  <a:lnTo>
                    <a:pt x="8372" y="16000"/>
                  </a:lnTo>
                  <a:close/>
                  <a:moveTo>
                    <a:pt x="20852" y="16027"/>
                  </a:moveTo>
                  <a:lnTo>
                    <a:pt x="19046" y="16032"/>
                  </a:lnTo>
                  <a:lnTo>
                    <a:pt x="19046" y="16781"/>
                  </a:lnTo>
                  <a:lnTo>
                    <a:pt x="20059" y="16781"/>
                  </a:lnTo>
                  <a:lnTo>
                    <a:pt x="17510" y="19333"/>
                  </a:lnTo>
                  <a:lnTo>
                    <a:pt x="16621" y="18427"/>
                  </a:lnTo>
                  <a:cubicBezTo>
                    <a:pt x="16556" y="18357"/>
                    <a:pt x="16464" y="18319"/>
                    <a:pt x="16369" y="18321"/>
                  </a:cubicBezTo>
                  <a:cubicBezTo>
                    <a:pt x="16281" y="18323"/>
                    <a:pt x="16198" y="18361"/>
                    <a:pt x="16138" y="18424"/>
                  </a:cubicBezTo>
                  <a:lnTo>
                    <a:pt x="13451" y="21092"/>
                  </a:lnTo>
                  <a:lnTo>
                    <a:pt x="13981" y="21599"/>
                  </a:lnTo>
                  <a:lnTo>
                    <a:pt x="16361" y="19249"/>
                  </a:lnTo>
                  <a:lnTo>
                    <a:pt x="17305" y="20139"/>
                  </a:lnTo>
                  <a:cubicBezTo>
                    <a:pt x="17365" y="20185"/>
                    <a:pt x="17439" y="20209"/>
                    <a:pt x="17515" y="20207"/>
                  </a:cubicBezTo>
                  <a:cubicBezTo>
                    <a:pt x="17609" y="20204"/>
                    <a:pt x="17696" y="20161"/>
                    <a:pt x="17757" y="20089"/>
                  </a:cubicBezTo>
                  <a:lnTo>
                    <a:pt x="20552" y="17298"/>
                  </a:lnTo>
                  <a:lnTo>
                    <a:pt x="20552" y="18304"/>
                  </a:lnTo>
                  <a:lnTo>
                    <a:pt x="21304" y="18304"/>
                  </a:lnTo>
                  <a:lnTo>
                    <a:pt x="21304" y="16460"/>
                  </a:lnTo>
                  <a:cubicBezTo>
                    <a:pt x="21311" y="16344"/>
                    <a:pt x="21270" y="16231"/>
                    <a:pt x="21189" y="16149"/>
                  </a:cubicBezTo>
                  <a:cubicBezTo>
                    <a:pt x="21101" y="16059"/>
                    <a:pt x="20977" y="16014"/>
                    <a:pt x="20852" y="16027"/>
                  </a:cubicBezTo>
                  <a:close/>
                </a:path>
              </a:pathLst>
            </a:custGeom>
            <a:solidFill>
              <a:srgbClr val="FFFFFF"/>
            </a:solidFill>
            <a:ln w="12700" cap="flat">
              <a:noFill/>
              <a:miter lim="400000"/>
            </a:ln>
            <a:effectLst/>
          </p:spPr>
          <p:txBody>
            <a:bodyPr wrap="square" lIns="45718" tIns="45718" rIns="45718" bIns="45718" numCol="1" anchor="ctr">
              <a:noAutofit/>
            </a:bodyPr>
            <a:lstStyle/>
            <a:p>
              <a:pPr defTabSz="825500">
                <a:defRPr sz="3000" b="1">
                  <a:latin typeface="Helvetica Neue"/>
                  <a:ea typeface="Helvetica Neue"/>
                  <a:cs typeface="Helvetica Neue"/>
                  <a:sym typeface="Helvetica Neue"/>
                </a:defRPr>
              </a:pPr>
              <a:endParaRPr/>
            </a:p>
          </p:txBody>
        </p:sp>
        <p:sp>
          <p:nvSpPr>
            <p:cNvPr id="431" name="Şekil"/>
            <p:cNvSpPr/>
            <p:nvPr/>
          </p:nvSpPr>
          <p:spPr>
            <a:xfrm>
              <a:off x="3730987" y="51447"/>
              <a:ext cx="531558" cy="465213"/>
            </a:xfrm>
            <a:custGeom>
              <a:avLst/>
              <a:gdLst/>
              <a:ahLst/>
              <a:cxnLst>
                <a:cxn ang="0">
                  <a:pos x="wd2" y="hd2"/>
                </a:cxn>
                <a:cxn ang="5400000">
                  <a:pos x="wd2" y="hd2"/>
                </a:cxn>
                <a:cxn ang="10800000">
                  <a:pos x="wd2" y="hd2"/>
                </a:cxn>
                <a:cxn ang="16200000">
                  <a:pos x="wd2" y="hd2"/>
                </a:cxn>
              </a:cxnLst>
              <a:rect l="0" t="0" r="r" b="b"/>
              <a:pathLst>
                <a:path w="21408" h="21600" extrusionOk="0">
                  <a:moveTo>
                    <a:pt x="2986" y="0"/>
                  </a:moveTo>
                  <a:cubicBezTo>
                    <a:pt x="2523" y="34"/>
                    <a:pt x="2087" y="263"/>
                    <a:pt x="1759" y="641"/>
                  </a:cubicBezTo>
                  <a:cubicBezTo>
                    <a:pt x="1428" y="1022"/>
                    <a:pt x="1229" y="1529"/>
                    <a:pt x="1201" y="2067"/>
                  </a:cubicBezTo>
                  <a:lnTo>
                    <a:pt x="1201" y="7401"/>
                  </a:lnTo>
                  <a:lnTo>
                    <a:pt x="661" y="6779"/>
                  </a:lnTo>
                  <a:lnTo>
                    <a:pt x="146" y="7361"/>
                  </a:lnTo>
                  <a:lnTo>
                    <a:pt x="1330" y="8726"/>
                  </a:lnTo>
                  <a:cubicBezTo>
                    <a:pt x="1384" y="8770"/>
                    <a:pt x="1449" y="8796"/>
                    <a:pt x="1516" y="8799"/>
                  </a:cubicBezTo>
                  <a:cubicBezTo>
                    <a:pt x="1597" y="8803"/>
                    <a:pt x="1677" y="8774"/>
                    <a:pt x="1741" y="8718"/>
                  </a:cubicBezTo>
                  <a:lnTo>
                    <a:pt x="2937" y="7356"/>
                  </a:lnTo>
                  <a:lnTo>
                    <a:pt x="2407" y="6746"/>
                  </a:lnTo>
                  <a:lnTo>
                    <a:pt x="1911" y="7317"/>
                  </a:lnTo>
                  <a:lnTo>
                    <a:pt x="1911" y="2161"/>
                  </a:lnTo>
                  <a:cubicBezTo>
                    <a:pt x="1933" y="1862"/>
                    <a:pt x="2040" y="1580"/>
                    <a:pt x="2215" y="1358"/>
                  </a:cubicBezTo>
                  <a:cubicBezTo>
                    <a:pt x="2416" y="1104"/>
                    <a:pt x="2692" y="947"/>
                    <a:pt x="2990" y="917"/>
                  </a:cubicBezTo>
                  <a:lnTo>
                    <a:pt x="10404" y="917"/>
                  </a:lnTo>
                  <a:cubicBezTo>
                    <a:pt x="10691" y="932"/>
                    <a:pt x="10963" y="1072"/>
                    <a:pt x="11164" y="1308"/>
                  </a:cubicBezTo>
                  <a:cubicBezTo>
                    <a:pt x="11376" y="1557"/>
                    <a:pt x="11493" y="1894"/>
                    <a:pt x="11490" y="2243"/>
                  </a:cubicBezTo>
                  <a:lnTo>
                    <a:pt x="11490" y="4023"/>
                  </a:lnTo>
                  <a:cubicBezTo>
                    <a:pt x="11301" y="4063"/>
                    <a:pt x="11117" y="4134"/>
                    <a:pt x="10945" y="4241"/>
                  </a:cubicBezTo>
                  <a:cubicBezTo>
                    <a:pt x="10440" y="4552"/>
                    <a:pt x="10085" y="5111"/>
                    <a:pt x="9979" y="5760"/>
                  </a:cubicBezTo>
                  <a:cubicBezTo>
                    <a:pt x="9555" y="5870"/>
                    <a:pt x="9174" y="6135"/>
                    <a:pt x="8892" y="6516"/>
                  </a:cubicBezTo>
                  <a:cubicBezTo>
                    <a:pt x="8745" y="6714"/>
                    <a:pt x="8632" y="6938"/>
                    <a:pt x="8551" y="7176"/>
                  </a:cubicBezTo>
                  <a:cubicBezTo>
                    <a:pt x="8209" y="6794"/>
                    <a:pt x="7749" y="6571"/>
                    <a:pt x="7260" y="6570"/>
                  </a:cubicBezTo>
                  <a:cubicBezTo>
                    <a:pt x="6604" y="6567"/>
                    <a:pt x="5995" y="6965"/>
                    <a:pt x="5659" y="7614"/>
                  </a:cubicBezTo>
                  <a:cubicBezTo>
                    <a:pt x="5181" y="7407"/>
                    <a:pt x="4652" y="7425"/>
                    <a:pt x="4185" y="7664"/>
                  </a:cubicBezTo>
                  <a:cubicBezTo>
                    <a:pt x="3619" y="7954"/>
                    <a:pt x="3206" y="8534"/>
                    <a:pt x="3068" y="9231"/>
                  </a:cubicBezTo>
                  <a:cubicBezTo>
                    <a:pt x="2577" y="9226"/>
                    <a:pt x="2103" y="9441"/>
                    <a:pt x="1745" y="9829"/>
                  </a:cubicBezTo>
                  <a:cubicBezTo>
                    <a:pt x="1330" y="10280"/>
                    <a:pt x="1109" y="10921"/>
                    <a:pt x="1144" y="11578"/>
                  </a:cubicBezTo>
                  <a:cubicBezTo>
                    <a:pt x="363" y="11980"/>
                    <a:pt x="-96" y="12927"/>
                    <a:pt x="17" y="13905"/>
                  </a:cubicBezTo>
                  <a:cubicBezTo>
                    <a:pt x="125" y="14846"/>
                    <a:pt x="743" y="15603"/>
                    <a:pt x="1551" y="15786"/>
                  </a:cubicBezTo>
                  <a:lnTo>
                    <a:pt x="1551" y="17192"/>
                  </a:lnTo>
                  <a:cubicBezTo>
                    <a:pt x="1549" y="17284"/>
                    <a:pt x="1576" y="17374"/>
                    <a:pt x="1626" y="17445"/>
                  </a:cubicBezTo>
                  <a:cubicBezTo>
                    <a:pt x="1686" y="17531"/>
                    <a:pt x="1774" y="17583"/>
                    <a:pt x="1870" y="17588"/>
                  </a:cubicBezTo>
                  <a:cubicBezTo>
                    <a:pt x="2479" y="17647"/>
                    <a:pt x="3122" y="17681"/>
                    <a:pt x="3648" y="17285"/>
                  </a:cubicBezTo>
                  <a:cubicBezTo>
                    <a:pt x="4102" y="16943"/>
                    <a:pt x="4426" y="16414"/>
                    <a:pt x="4554" y="15806"/>
                  </a:cubicBezTo>
                  <a:lnTo>
                    <a:pt x="6100" y="15806"/>
                  </a:lnTo>
                  <a:lnTo>
                    <a:pt x="6100" y="19398"/>
                  </a:lnTo>
                  <a:cubicBezTo>
                    <a:pt x="6118" y="19970"/>
                    <a:pt x="6325" y="20513"/>
                    <a:pt x="6676" y="20917"/>
                  </a:cubicBezTo>
                  <a:cubicBezTo>
                    <a:pt x="7023" y="21314"/>
                    <a:pt x="7485" y="21549"/>
                    <a:pt x="7973" y="21574"/>
                  </a:cubicBezTo>
                  <a:lnTo>
                    <a:pt x="14592" y="21600"/>
                  </a:lnTo>
                  <a:cubicBezTo>
                    <a:pt x="15055" y="21566"/>
                    <a:pt x="15491" y="21337"/>
                    <a:pt x="15819" y="20959"/>
                  </a:cubicBezTo>
                  <a:cubicBezTo>
                    <a:pt x="16150" y="20578"/>
                    <a:pt x="16348" y="20071"/>
                    <a:pt x="16376" y="19533"/>
                  </a:cubicBezTo>
                  <a:lnTo>
                    <a:pt x="16408" y="14645"/>
                  </a:lnTo>
                  <a:lnTo>
                    <a:pt x="16948" y="15266"/>
                  </a:lnTo>
                  <a:lnTo>
                    <a:pt x="17464" y="14684"/>
                  </a:lnTo>
                  <a:lnTo>
                    <a:pt x="16280" y="13320"/>
                  </a:lnTo>
                  <a:cubicBezTo>
                    <a:pt x="16225" y="13275"/>
                    <a:pt x="16161" y="13249"/>
                    <a:pt x="16094" y="13246"/>
                  </a:cubicBezTo>
                  <a:cubicBezTo>
                    <a:pt x="16013" y="13242"/>
                    <a:pt x="15933" y="13271"/>
                    <a:pt x="15868" y="13328"/>
                  </a:cubicBezTo>
                  <a:lnTo>
                    <a:pt x="14673" y="14689"/>
                  </a:lnTo>
                  <a:lnTo>
                    <a:pt x="15202" y="15299"/>
                  </a:lnTo>
                  <a:lnTo>
                    <a:pt x="15698" y="14728"/>
                  </a:lnTo>
                  <a:lnTo>
                    <a:pt x="15667" y="19439"/>
                  </a:lnTo>
                  <a:cubicBezTo>
                    <a:pt x="15645" y="19738"/>
                    <a:pt x="15538" y="20020"/>
                    <a:pt x="15363" y="20242"/>
                  </a:cubicBezTo>
                  <a:cubicBezTo>
                    <a:pt x="15162" y="20496"/>
                    <a:pt x="14886" y="20653"/>
                    <a:pt x="14588" y="20683"/>
                  </a:cubicBezTo>
                  <a:lnTo>
                    <a:pt x="7947" y="20657"/>
                  </a:lnTo>
                  <a:cubicBezTo>
                    <a:pt x="7660" y="20642"/>
                    <a:pt x="7389" y="20503"/>
                    <a:pt x="7187" y="20266"/>
                  </a:cubicBezTo>
                  <a:cubicBezTo>
                    <a:pt x="6975" y="20017"/>
                    <a:pt x="6858" y="19681"/>
                    <a:pt x="6862" y="19331"/>
                  </a:cubicBezTo>
                  <a:lnTo>
                    <a:pt x="6862" y="15806"/>
                  </a:lnTo>
                  <a:lnTo>
                    <a:pt x="12368" y="15806"/>
                  </a:lnTo>
                  <a:cubicBezTo>
                    <a:pt x="13300" y="15747"/>
                    <a:pt x="14055" y="14911"/>
                    <a:pt x="14144" y="13839"/>
                  </a:cubicBezTo>
                  <a:cubicBezTo>
                    <a:pt x="14191" y="13273"/>
                    <a:pt x="14041" y="12727"/>
                    <a:pt x="13750" y="12303"/>
                  </a:cubicBezTo>
                  <a:lnTo>
                    <a:pt x="16854" y="12303"/>
                  </a:lnTo>
                  <a:cubicBezTo>
                    <a:pt x="16982" y="12911"/>
                    <a:pt x="17306" y="13440"/>
                    <a:pt x="17760" y="13781"/>
                  </a:cubicBezTo>
                  <a:cubicBezTo>
                    <a:pt x="18286" y="14177"/>
                    <a:pt x="18929" y="14144"/>
                    <a:pt x="19538" y="14085"/>
                  </a:cubicBezTo>
                  <a:cubicBezTo>
                    <a:pt x="19634" y="14079"/>
                    <a:pt x="19722" y="14027"/>
                    <a:pt x="19782" y="13942"/>
                  </a:cubicBezTo>
                  <a:cubicBezTo>
                    <a:pt x="19832" y="13871"/>
                    <a:pt x="19859" y="13781"/>
                    <a:pt x="19857" y="13689"/>
                  </a:cubicBezTo>
                  <a:lnTo>
                    <a:pt x="19857" y="12283"/>
                  </a:lnTo>
                  <a:cubicBezTo>
                    <a:pt x="20665" y="12100"/>
                    <a:pt x="21283" y="11343"/>
                    <a:pt x="21391" y="10401"/>
                  </a:cubicBezTo>
                  <a:cubicBezTo>
                    <a:pt x="21504" y="9423"/>
                    <a:pt x="21045" y="8476"/>
                    <a:pt x="20264" y="8075"/>
                  </a:cubicBezTo>
                  <a:cubicBezTo>
                    <a:pt x="20299" y="7418"/>
                    <a:pt x="20078" y="6777"/>
                    <a:pt x="19663" y="6326"/>
                  </a:cubicBezTo>
                  <a:cubicBezTo>
                    <a:pt x="19305" y="5938"/>
                    <a:pt x="18831" y="5723"/>
                    <a:pt x="18340" y="5727"/>
                  </a:cubicBezTo>
                  <a:cubicBezTo>
                    <a:pt x="18202" y="5031"/>
                    <a:pt x="17789" y="4451"/>
                    <a:pt x="17223" y="4161"/>
                  </a:cubicBezTo>
                  <a:cubicBezTo>
                    <a:pt x="16756" y="3922"/>
                    <a:pt x="16227" y="3904"/>
                    <a:pt x="15749" y="4111"/>
                  </a:cubicBezTo>
                  <a:cubicBezTo>
                    <a:pt x="15413" y="3461"/>
                    <a:pt x="14804" y="3064"/>
                    <a:pt x="14148" y="3066"/>
                  </a:cubicBezTo>
                  <a:cubicBezTo>
                    <a:pt x="13484" y="3068"/>
                    <a:pt x="12871" y="3478"/>
                    <a:pt x="12540" y="4141"/>
                  </a:cubicBezTo>
                  <a:cubicBezTo>
                    <a:pt x="12446" y="4097"/>
                    <a:pt x="12349" y="4067"/>
                    <a:pt x="12251" y="4041"/>
                  </a:cubicBezTo>
                  <a:lnTo>
                    <a:pt x="12251" y="2177"/>
                  </a:lnTo>
                  <a:cubicBezTo>
                    <a:pt x="12233" y="1604"/>
                    <a:pt x="12027" y="1062"/>
                    <a:pt x="11675" y="658"/>
                  </a:cubicBezTo>
                  <a:cubicBezTo>
                    <a:pt x="11329" y="260"/>
                    <a:pt x="10866" y="25"/>
                    <a:pt x="10379" y="0"/>
                  </a:cubicBezTo>
                  <a:lnTo>
                    <a:pt x="2986" y="0"/>
                  </a:lnTo>
                  <a:close/>
                  <a:moveTo>
                    <a:pt x="16091" y="408"/>
                  </a:moveTo>
                  <a:lnTo>
                    <a:pt x="16091" y="1275"/>
                  </a:lnTo>
                  <a:lnTo>
                    <a:pt x="16844" y="1275"/>
                  </a:lnTo>
                  <a:lnTo>
                    <a:pt x="16844" y="408"/>
                  </a:lnTo>
                  <a:lnTo>
                    <a:pt x="16091" y="408"/>
                  </a:lnTo>
                  <a:close/>
                  <a:moveTo>
                    <a:pt x="17614" y="408"/>
                  </a:moveTo>
                  <a:lnTo>
                    <a:pt x="17614" y="1275"/>
                  </a:lnTo>
                  <a:lnTo>
                    <a:pt x="18367" y="1275"/>
                  </a:lnTo>
                  <a:lnTo>
                    <a:pt x="18367" y="408"/>
                  </a:lnTo>
                  <a:lnTo>
                    <a:pt x="17614" y="408"/>
                  </a:lnTo>
                  <a:close/>
                  <a:moveTo>
                    <a:pt x="19138" y="408"/>
                  </a:moveTo>
                  <a:lnTo>
                    <a:pt x="19138" y="1275"/>
                  </a:lnTo>
                  <a:lnTo>
                    <a:pt x="19890" y="1275"/>
                  </a:lnTo>
                  <a:lnTo>
                    <a:pt x="19890" y="408"/>
                  </a:lnTo>
                  <a:lnTo>
                    <a:pt x="19138" y="408"/>
                  </a:lnTo>
                  <a:close/>
                  <a:moveTo>
                    <a:pt x="14277" y="3977"/>
                  </a:moveTo>
                  <a:cubicBezTo>
                    <a:pt x="14746" y="4015"/>
                    <a:pt x="15147" y="4379"/>
                    <a:pt x="15290" y="4895"/>
                  </a:cubicBezTo>
                  <a:cubicBezTo>
                    <a:pt x="15317" y="5005"/>
                    <a:pt x="15388" y="5094"/>
                    <a:pt x="15482" y="5133"/>
                  </a:cubicBezTo>
                  <a:cubicBezTo>
                    <a:pt x="15583" y="5177"/>
                    <a:pt x="15695" y="5158"/>
                    <a:pt x="15781" y="5082"/>
                  </a:cubicBezTo>
                  <a:cubicBezTo>
                    <a:pt x="16153" y="4790"/>
                    <a:pt x="16637" y="4769"/>
                    <a:pt x="17026" y="5030"/>
                  </a:cubicBezTo>
                  <a:cubicBezTo>
                    <a:pt x="17425" y="5296"/>
                    <a:pt x="17651" y="5808"/>
                    <a:pt x="17603" y="6337"/>
                  </a:cubicBezTo>
                  <a:cubicBezTo>
                    <a:pt x="17596" y="6453"/>
                    <a:pt x="17640" y="6564"/>
                    <a:pt x="17720" y="6633"/>
                  </a:cubicBezTo>
                  <a:cubicBezTo>
                    <a:pt x="17806" y="6708"/>
                    <a:pt x="17921" y="6724"/>
                    <a:pt x="18019" y="6674"/>
                  </a:cubicBezTo>
                  <a:cubicBezTo>
                    <a:pt x="18426" y="6542"/>
                    <a:pt x="18862" y="6676"/>
                    <a:pt x="19157" y="7024"/>
                  </a:cubicBezTo>
                  <a:cubicBezTo>
                    <a:pt x="19445" y="7363"/>
                    <a:pt x="19555" y="7851"/>
                    <a:pt x="19445" y="8308"/>
                  </a:cubicBezTo>
                  <a:cubicBezTo>
                    <a:pt x="19416" y="8418"/>
                    <a:pt x="19432" y="8538"/>
                    <a:pt x="19489" y="8633"/>
                  </a:cubicBezTo>
                  <a:cubicBezTo>
                    <a:pt x="19542" y="8720"/>
                    <a:pt x="19624" y="8777"/>
                    <a:pt x="19716" y="8791"/>
                  </a:cubicBezTo>
                  <a:cubicBezTo>
                    <a:pt x="20296" y="8947"/>
                    <a:pt x="20683" y="9579"/>
                    <a:pt x="20615" y="10261"/>
                  </a:cubicBezTo>
                  <a:cubicBezTo>
                    <a:pt x="20549" y="10924"/>
                    <a:pt x="20072" y="11432"/>
                    <a:pt x="19493" y="11454"/>
                  </a:cubicBezTo>
                  <a:cubicBezTo>
                    <a:pt x="19385" y="11454"/>
                    <a:pt x="19281" y="11506"/>
                    <a:pt x="19208" y="11599"/>
                  </a:cubicBezTo>
                  <a:cubicBezTo>
                    <a:pt x="19143" y="11681"/>
                    <a:pt x="19108" y="11788"/>
                    <a:pt x="19109" y="11899"/>
                  </a:cubicBezTo>
                  <a:lnTo>
                    <a:pt x="19109" y="13204"/>
                  </a:lnTo>
                  <a:lnTo>
                    <a:pt x="18579" y="13204"/>
                  </a:lnTo>
                  <a:cubicBezTo>
                    <a:pt x="18328" y="13193"/>
                    <a:pt x="18089" y="13074"/>
                    <a:pt x="17910" y="12870"/>
                  </a:cubicBezTo>
                  <a:cubicBezTo>
                    <a:pt x="17742" y="12681"/>
                    <a:pt x="17636" y="12429"/>
                    <a:pt x="17612" y="12159"/>
                  </a:cubicBezTo>
                  <a:lnTo>
                    <a:pt x="17612" y="11910"/>
                  </a:lnTo>
                  <a:cubicBezTo>
                    <a:pt x="17619" y="11781"/>
                    <a:pt x="17576" y="11654"/>
                    <a:pt x="17493" y="11567"/>
                  </a:cubicBezTo>
                  <a:cubicBezTo>
                    <a:pt x="17419" y="11490"/>
                    <a:pt x="17321" y="11451"/>
                    <a:pt x="17222" y="11458"/>
                  </a:cubicBezTo>
                  <a:lnTo>
                    <a:pt x="12998" y="11458"/>
                  </a:lnTo>
                  <a:cubicBezTo>
                    <a:pt x="12984" y="10931"/>
                    <a:pt x="12815" y="10423"/>
                    <a:pt x="12516" y="10019"/>
                  </a:cubicBezTo>
                  <a:cubicBezTo>
                    <a:pt x="12234" y="9639"/>
                    <a:pt x="11853" y="9373"/>
                    <a:pt x="11429" y="9263"/>
                  </a:cubicBezTo>
                  <a:cubicBezTo>
                    <a:pt x="11323" y="8614"/>
                    <a:pt x="10968" y="8056"/>
                    <a:pt x="10463" y="7744"/>
                  </a:cubicBezTo>
                  <a:cubicBezTo>
                    <a:pt x="10076" y="7505"/>
                    <a:pt x="9632" y="7435"/>
                    <a:pt x="9209" y="7532"/>
                  </a:cubicBezTo>
                  <a:cubicBezTo>
                    <a:pt x="9234" y="7442"/>
                    <a:pt x="9266" y="7354"/>
                    <a:pt x="9308" y="7271"/>
                  </a:cubicBezTo>
                  <a:cubicBezTo>
                    <a:pt x="9524" y="6837"/>
                    <a:pt x="9927" y="6571"/>
                    <a:pt x="10362" y="6576"/>
                  </a:cubicBezTo>
                  <a:cubicBezTo>
                    <a:pt x="10467" y="6594"/>
                    <a:pt x="10572" y="6549"/>
                    <a:pt x="10641" y="6456"/>
                  </a:cubicBezTo>
                  <a:cubicBezTo>
                    <a:pt x="10689" y="6390"/>
                    <a:pt x="10714" y="6305"/>
                    <a:pt x="10711" y="6219"/>
                  </a:cubicBezTo>
                  <a:cubicBezTo>
                    <a:pt x="10698" y="5700"/>
                    <a:pt x="10943" y="5217"/>
                    <a:pt x="11344" y="4978"/>
                  </a:cubicBezTo>
                  <a:cubicBezTo>
                    <a:pt x="11732" y="4747"/>
                    <a:pt x="12199" y="4784"/>
                    <a:pt x="12556" y="5074"/>
                  </a:cubicBezTo>
                  <a:cubicBezTo>
                    <a:pt x="12639" y="5161"/>
                    <a:pt x="12754" y="5192"/>
                    <a:pt x="12861" y="5157"/>
                  </a:cubicBezTo>
                  <a:cubicBezTo>
                    <a:pt x="12966" y="5124"/>
                    <a:pt x="13050" y="5031"/>
                    <a:pt x="13083" y="4911"/>
                  </a:cubicBezTo>
                  <a:cubicBezTo>
                    <a:pt x="13246" y="4319"/>
                    <a:pt x="13740" y="3934"/>
                    <a:pt x="14277" y="3977"/>
                  </a:cubicBezTo>
                  <a:close/>
                  <a:moveTo>
                    <a:pt x="7131" y="7480"/>
                  </a:moveTo>
                  <a:cubicBezTo>
                    <a:pt x="7609" y="7442"/>
                    <a:pt x="8052" y="7744"/>
                    <a:pt x="8258" y="8228"/>
                  </a:cubicBezTo>
                  <a:cubicBezTo>
                    <a:pt x="7590" y="8628"/>
                    <a:pt x="7191" y="9459"/>
                    <a:pt x="7264" y="10336"/>
                  </a:cubicBezTo>
                  <a:cubicBezTo>
                    <a:pt x="7353" y="11408"/>
                    <a:pt x="8108" y="12243"/>
                    <a:pt x="9040" y="12303"/>
                  </a:cubicBezTo>
                  <a:lnTo>
                    <a:pt x="12322" y="12303"/>
                  </a:lnTo>
                  <a:cubicBezTo>
                    <a:pt x="12332" y="12306"/>
                    <a:pt x="12341" y="12309"/>
                    <a:pt x="12351" y="12310"/>
                  </a:cubicBezTo>
                  <a:cubicBezTo>
                    <a:pt x="12965" y="12387"/>
                    <a:pt x="13420" y="13006"/>
                    <a:pt x="13383" y="13718"/>
                  </a:cubicBezTo>
                  <a:cubicBezTo>
                    <a:pt x="13347" y="14392"/>
                    <a:pt x="12878" y="14929"/>
                    <a:pt x="12292" y="14962"/>
                  </a:cubicBezTo>
                  <a:lnTo>
                    <a:pt x="4186" y="14962"/>
                  </a:lnTo>
                  <a:cubicBezTo>
                    <a:pt x="4087" y="14954"/>
                    <a:pt x="3989" y="14993"/>
                    <a:pt x="3915" y="15070"/>
                  </a:cubicBezTo>
                  <a:cubicBezTo>
                    <a:pt x="3832" y="15158"/>
                    <a:pt x="3789" y="15284"/>
                    <a:pt x="3796" y="15413"/>
                  </a:cubicBezTo>
                  <a:lnTo>
                    <a:pt x="3796" y="15663"/>
                  </a:lnTo>
                  <a:cubicBezTo>
                    <a:pt x="3772" y="15932"/>
                    <a:pt x="3666" y="16184"/>
                    <a:pt x="3498" y="16374"/>
                  </a:cubicBezTo>
                  <a:cubicBezTo>
                    <a:pt x="3319" y="16577"/>
                    <a:pt x="3080" y="16696"/>
                    <a:pt x="2829" y="16707"/>
                  </a:cubicBezTo>
                  <a:lnTo>
                    <a:pt x="2299" y="16707"/>
                  </a:lnTo>
                  <a:lnTo>
                    <a:pt x="2299" y="15402"/>
                  </a:lnTo>
                  <a:cubicBezTo>
                    <a:pt x="2300" y="15292"/>
                    <a:pt x="2265" y="15184"/>
                    <a:pt x="2200" y="15102"/>
                  </a:cubicBezTo>
                  <a:cubicBezTo>
                    <a:pt x="2127" y="15010"/>
                    <a:pt x="2023" y="14957"/>
                    <a:pt x="1915" y="14958"/>
                  </a:cubicBezTo>
                  <a:cubicBezTo>
                    <a:pt x="1336" y="14935"/>
                    <a:pt x="859" y="14428"/>
                    <a:pt x="793" y="13765"/>
                  </a:cubicBezTo>
                  <a:cubicBezTo>
                    <a:pt x="725" y="13082"/>
                    <a:pt x="1112" y="12450"/>
                    <a:pt x="1692" y="12294"/>
                  </a:cubicBezTo>
                  <a:cubicBezTo>
                    <a:pt x="1784" y="12281"/>
                    <a:pt x="1866" y="12224"/>
                    <a:pt x="1919" y="12136"/>
                  </a:cubicBezTo>
                  <a:cubicBezTo>
                    <a:pt x="1976" y="12041"/>
                    <a:pt x="1992" y="11921"/>
                    <a:pt x="1963" y="11811"/>
                  </a:cubicBezTo>
                  <a:cubicBezTo>
                    <a:pt x="1853" y="11355"/>
                    <a:pt x="1963" y="10866"/>
                    <a:pt x="2251" y="10528"/>
                  </a:cubicBezTo>
                  <a:cubicBezTo>
                    <a:pt x="2546" y="10180"/>
                    <a:pt x="2983" y="10045"/>
                    <a:pt x="3389" y="10177"/>
                  </a:cubicBezTo>
                  <a:cubicBezTo>
                    <a:pt x="3487" y="10227"/>
                    <a:pt x="3602" y="10211"/>
                    <a:pt x="3688" y="10137"/>
                  </a:cubicBezTo>
                  <a:cubicBezTo>
                    <a:pt x="3768" y="10067"/>
                    <a:pt x="3812" y="9956"/>
                    <a:pt x="3805" y="9840"/>
                  </a:cubicBezTo>
                  <a:cubicBezTo>
                    <a:pt x="3757" y="9311"/>
                    <a:pt x="3983" y="8800"/>
                    <a:pt x="4382" y="8533"/>
                  </a:cubicBezTo>
                  <a:cubicBezTo>
                    <a:pt x="4771" y="8273"/>
                    <a:pt x="5255" y="8293"/>
                    <a:pt x="5627" y="8585"/>
                  </a:cubicBezTo>
                  <a:cubicBezTo>
                    <a:pt x="5713" y="8661"/>
                    <a:pt x="5825" y="8680"/>
                    <a:pt x="5926" y="8637"/>
                  </a:cubicBezTo>
                  <a:cubicBezTo>
                    <a:pt x="6020" y="8597"/>
                    <a:pt x="6091" y="8509"/>
                    <a:pt x="6118" y="8399"/>
                  </a:cubicBezTo>
                  <a:cubicBezTo>
                    <a:pt x="6261" y="7882"/>
                    <a:pt x="6662" y="7519"/>
                    <a:pt x="7131" y="7480"/>
                  </a:cubicBezTo>
                  <a:close/>
                  <a:moveTo>
                    <a:pt x="9604" y="8334"/>
                  </a:moveTo>
                  <a:cubicBezTo>
                    <a:pt x="9762" y="8346"/>
                    <a:pt x="9918" y="8395"/>
                    <a:pt x="10064" y="8482"/>
                  </a:cubicBezTo>
                  <a:cubicBezTo>
                    <a:pt x="10465" y="8721"/>
                    <a:pt x="10710" y="9203"/>
                    <a:pt x="10697" y="9723"/>
                  </a:cubicBezTo>
                  <a:cubicBezTo>
                    <a:pt x="10694" y="9809"/>
                    <a:pt x="10719" y="9894"/>
                    <a:pt x="10767" y="9959"/>
                  </a:cubicBezTo>
                  <a:cubicBezTo>
                    <a:pt x="10836" y="10053"/>
                    <a:pt x="10941" y="10098"/>
                    <a:pt x="11046" y="10079"/>
                  </a:cubicBezTo>
                  <a:cubicBezTo>
                    <a:pt x="11481" y="10074"/>
                    <a:pt x="11884" y="10340"/>
                    <a:pt x="12100" y="10774"/>
                  </a:cubicBezTo>
                  <a:cubicBezTo>
                    <a:pt x="12205" y="10985"/>
                    <a:pt x="12257" y="11221"/>
                    <a:pt x="12256" y="11458"/>
                  </a:cubicBezTo>
                  <a:lnTo>
                    <a:pt x="9116" y="11458"/>
                  </a:lnTo>
                  <a:cubicBezTo>
                    <a:pt x="8530" y="11425"/>
                    <a:pt x="8061" y="10889"/>
                    <a:pt x="8025" y="10214"/>
                  </a:cubicBezTo>
                  <a:cubicBezTo>
                    <a:pt x="7988" y="9503"/>
                    <a:pt x="8443" y="8883"/>
                    <a:pt x="9057" y="8807"/>
                  </a:cubicBezTo>
                  <a:cubicBezTo>
                    <a:pt x="9124" y="8799"/>
                    <a:pt x="9183" y="8757"/>
                    <a:pt x="9219" y="8693"/>
                  </a:cubicBezTo>
                  <a:cubicBezTo>
                    <a:pt x="9261" y="8617"/>
                    <a:pt x="9265" y="8521"/>
                    <a:pt x="9229" y="8441"/>
                  </a:cubicBezTo>
                  <a:cubicBezTo>
                    <a:pt x="9223" y="8422"/>
                    <a:pt x="9219" y="8403"/>
                    <a:pt x="9213" y="8383"/>
                  </a:cubicBezTo>
                  <a:cubicBezTo>
                    <a:pt x="9341" y="8343"/>
                    <a:pt x="9473" y="8324"/>
                    <a:pt x="9604" y="8334"/>
                  </a:cubicBezTo>
                  <a:close/>
                  <a:moveTo>
                    <a:pt x="1585" y="20711"/>
                  </a:moveTo>
                  <a:lnTo>
                    <a:pt x="1585" y="21578"/>
                  </a:lnTo>
                  <a:lnTo>
                    <a:pt x="2337" y="21578"/>
                  </a:lnTo>
                  <a:lnTo>
                    <a:pt x="2337" y="20711"/>
                  </a:lnTo>
                  <a:lnTo>
                    <a:pt x="1585" y="20711"/>
                  </a:lnTo>
                  <a:close/>
                  <a:moveTo>
                    <a:pt x="3108" y="20711"/>
                  </a:moveTo>
                  <a:lnTo>
                    <a:pt x="3108" y="21578"/>
                  </a:lnTo>
                  <a:lnTo>
                    <a:pt x="3861" y="21578"/>
                  </a:lnTo>
                  <a:lnTo>
                    <a:pt x="3861" y="20711"/>
                  </a:lnTo>
                  <a:lnTo>
                    <a:pt x="3108" y="20711"/>
                  </a:lnTo>
                  <a:close/>
                  <a:moveTo>
                    <a:pt x="4632" y="20711"/>
                  </a:moveTo>
                  <a:lnTo>
                    <a:pt x="4632" y="21578"/>
                  </a:lnTo>
                  <a:lnTo>
                    <a:pt x="5384" y="21578"/>
                  </a:lnTo>
                  <a:lnTo>
                    <a:pt x="5384" y="20711"/>
                  </a:lnTo>
                  <a:lnTo>
                    <a:pt x="4632" y="20711"/>
                  </a:lnTo>
                  <a:close/>
                </a:path>
              </a:pathLst>
            </a:custGeom>
            <a:solidFill>
              <a:srgbClr val="FFFFFF"/>
            </a:solidFill>
            <a:ln w="12700" cap="flat">
              <a:noFill/>
              <a:miter lim="400000"/>
            </a:ln>
            <a:effectLst/>
          </p:spPr>
          <p:txBody>
            <a:bodyPr wrap="square" lIns="45718" tIns="45718" rIns="45718" bIns="45718" numCol="1" anchor="ctr">
              <a:noAutofit/>
            </a:bodyPr>
            <a:lstStyle/>
            <a:p>
              <a:pPr defTabSz="825500">
                <a:defRPr sz="3000" b="1">
                  <a:latin typeface="Helvetica Neue"/>
                  <a:ea typeface="Helvetica Neue"/>
                  <a:cs typeface="Helvetica Neue"/>
                  <a:sym typeface="Helvetica Neue"/>
                </a:defRPr>
              </a:pPr>
              <a:endParaRPr/>
            </a:p>
          </p:txBody>
        </p:sp>
      </p:grpSp>
      <p:sp>
        <p:nvSpPr>
          <p:cNvPr id="433" name="Şekil"/>
          <p:cNvSpPr/>
          <p:nvPr/>
        </p:nvSpPr>
        <p:spPr>
          <a:xfrm>
            <a:off x="5851986" y="3479669"/>
            <a:ext cx="481102" cy="421054"/>
          </a:xfrm>
          <a:custGeom>
            <a:avLst/>
            <a:gdLst/>
            <a:ahLst/>
            <a:cxnLst>
              <a:cxn ang="0">
                <a:pos x="wd2" y="hd2"/>
              </a:cxn>
              <a:cxn ang="5400000">
                <a:pos x="wd2" y="hd2"/>
              </a:cxn>
              <a:cxn ang="10800000">
                <a:pos x="wd2" y="hd2"/>
              </a:cxn>
              <a:cxn ang="16200000">
                <a:pos x="wd2" y="hd2"/>
              </a:cxn>
            </a:cxnLst>
            <a:rect l="0" t="0" r="r" b="b"/>
            <a:pathLst>
              <a:path w="21408" h="21600" extrusionOk="0">
                <a:moveTo>
                  <a:pt x="2986" y="0"/>
                </a:moveTo>
                <a:cubicBezTo>
                  <a:pt x="2523" y="34"/>
                  <a:pt x="2087" y="263"/>
                  <a:pt x="1759" y="641"/>
                </a:cubicBezTo>
                <a:cubicBezTo>
                  <a:pt x="1428" y="1022"/>
                  <a:pt x="1229" y="1529"/>
                  <a:pt x="1201" y="2067"/>
                </a:cubicBezTo>
                <a:lnTo>
                  <a:pt x="1201" y="7401"/>
                </a:lnTo>
                <a:lnTo>
                  <a:pt x="661" y="6779"/>
                </a:lnTo>
                <a:lnTo>
                  <a:pt x="146" y="7361"/>
                </a:lnTo>
                <a:lnTo>
                  <a:pt x="1330" y="8726"/>
                </a:lnTo>
                <a:cubicBezTo>
                  <a:pt x="1384" y="8770"/>
                  <a:pt x="1449" y="8796"/>
                  <a:pt x="1516" y="8799"/>
                </a:cubicBezTo>
                <a:cubicBezTo>
                  <a:pt x="1597" y="8803"/>
                  <a:pt x="1677" y="8774"/>
                  <a:pt x="1741" y="8718"/>
                </a:cubicBezTo>
                <a:lnTo>
                  <a:pt x="2937" y="7356"/>
                </a:lnTo>
                <a:lnTo>
                  <a:pt x="2407" y="6746"/>
                </a:lnTo>
                <a:lnTo>
                  <a:pt x="1911" y="7317"/>
                </a:lnTo>
                <a:lnTo>
                  <a:pt x="1911" y="2161"/>
                </a:lnTo>
                <a:cubicBezTo>
                  <a:pt x="1933" y="1862"/>
                  <a:pt x="2040" y="1580"/>
                  <a:pt x="2215" y="1358"/>
                </a:cubicBezTo>
                <a:cubicBezTo>
                  <a:pt x="2416" y="1104"/>
                  <a:pt x="2692" y="947"/>
                  <a:pt x="2990" y="917"/>
                </a:cubicBezTo>
                <a:lnTo>
                  <a:pt x="10404" y="917"/>
                </a:lnTo>
                <a:cubicBezTo>
                  <a:pt x="10691" y="932"/>
                  <a:pt x="10963" y="1072"/>
                  <a:pt x="11164" y="1308"/>
                </a:cubicBezTo>
                <a:cubicBezTo>
                  <a:pt x="11376" y="1557"/>
                  <a:pt x="11493" y="1894"/>
                  <a:pt x="11490" y="2243"/>
                </a:cubicBezTo>
                <a:lnTo>
                  <a:pt x="11490" y="4023"/>
                </a:lnTo>
                <a:cubicBezTo>
                  <a:pt x="11301" y="4063"/>
                  <a:pt x="11117" y="4134"/>
                  <a:pt x="10945" y="4241"/>
                </a:cubicBezTo>
                <a:cubicBezTo>
                  <a:pt x="10440" y="4552"/>
                  <a:pt x="10085" y="5111"/>
                  <a:pt x="9979" y="5760"/>
                </a:cubicBezTo>
                <a:cubicBezTo>
                  <a:pt x="9555" y="5870"/>
                  <a:pt x="9174" y="6135"/>
                  <a:pt x="8892" y="6516"/>
                </a:cubicBezTo>
                <a:cubicBezTo>
                  <a:pt x="8745" y="6714"/>
                  <a:pt x="8632" y="6938"/>
                  <a:pt x="8551" y="7176"/>
                </a:cubicBezTo>
                <a:cubicBezTo>
                  <a:pt x="8209" y="6794"/>
                  <a:pt x="7749" y="6571"/>
                  <a:pt x="7260" y="6570"/>
                </a:cubicBezTo>
                <a:cubicBezTo>
                  <a:pt x="6604" y="6567"/>
                  <a:pt x="5995" y="6965"/>
                  <a:pt x="5659" y="7614"/>
                </a:cubicBezTo>
                <a:cubicBezTo>
                  <a:pt x="5181" y="7407"/>
                  <a:pt x="4652" y="7425"/>
                  <a:pt x="4185" y="7664"/>
                </a:cubicBezTo>
                <a:cubicBezTo>
                  <a:pt x="3619" y="7954"/>
                  <a:pt x="3206" y="8534"/>
                  <a:pt x="3068" y="9231"/>
                </a:cubicBezTo>
                <a:cubicBezTo>
                  <a:pt x="2577" y="9226"/>
                  <a:pt x="2103" y="9441"/>
                  <a:pt x="1745" y="9829"/>
                </a:cubicBezTo>
                <a:cubicBezTo>
                  <a:pt x="1330" y="10280"/>
                  <a:pt x="1109" y="10921"/>
                  <a:pt x="1144" y="11578"/>
                </a:cubicBezTo>
                <a:cubicBezTo>
                  <a:pt x="363" y="11980"/>
                  <a:pt x="-96" y="12927"/>
                  <a:pt x="17" y="13905"/>
                </a:cubicBezTo>
                <a:cubicBezTo>
                  <a:pt x="125" y="14846"/>
                  <a:pt x="743" y="15603"/>
                  <a:pt x="1551" y="15786"/>
                </a:cubicBezTo>
                <a:lnTo>
                  <a:pt x="1551" y="17192"/>
                </a:lnTo>
                <a:cubicBezTo>
                  <a:pt x="1549" y="17284"/>
                  <a:pt x="1576" y="17374"/>
                  <a:pt x="1626" y="17445"/>
                </a:cubicBezTo>
                <a:cubicBezTo>
                  <a:pt x="1686" y="17531"/>
                  <a:pt x="1774" y="17583"/>
                  <a:pt x="1870" y="17588"/>
                </a:cubicBezTo>
                <a:cubicBezTo>
                  <a:pt x="2479" y="17647"/>
                  <a:pt x="3122" y="17681"/>
                  <a:pt x="3648" y="17285"/>
                </a:cubicBezTo>
                <a:cubicBezTo>
                  <a:pt x="4102" y="16943"/>
                  <a:pt x="4426" y="16414"/>
                  <a:pt x="4554" y="15806"/>
                </a:cubicBezTo>
                <a:lnTo>
                  <a:pt x="6100" y="15806"/>
                </a:lnTo>
                <a:lnTo>
                  <a:pt x="6100" y="19398"/>
                </a:lnTo>
                <a:cubicBezTo>
                  <a:pt x="6118" y="19970"/>
                  <a:pt x="6325" y="20513"/>
                  <a:pt x="6676" y="20917"/>
                </a:cubicBezTo>
                <a:cubicBezTo>
                  <a:pt x="7023" y="21314"/>
                  <a:pt x="7485" y="21549"/>
                  <a:pt x="7973" y="21574"/>
                </a:cubicBezTo>
                <a:lnTo>
                  <a:pt x="14592" y="21600"/>
                </a:lnTo>
                <a:cubicBezTo>
                  <a:pt x="15055" y="21566"/>
                  <a:pt x="15491" y="21337"/>
                  <a:pt x="15819" y="20959"/>
                </a:cubicBezTo>
                <a:cubicBezTo>
                  <a:pt x="16150" y="20578"/>
                  <a:pt x="16348" y="20071"/>
                  <a:pt x="16376" y="19533"/>
                </a:cubicBezTo>
                <a:lnTo>
                  <a:pt x="16408" y="14645"/>
                </a:lnTo>
                <a:lnTo>
                  <a:pt x="16948" y="15266"/>
                </a:lnTo>
                <a:lnTo>
                  <a:pt x="17464" y="14684"/>
                </a:lnTo>
                <a:lnTo>
                  <a:pt x="16280" y="13320"/>
                </a:lnTo>
                <a:cubicBezTo>
                  <a:pt x="16225" y="13275"/>
                  <a:pt x="16161" y="13249"/>
                  <a:pt x="16094" y="13246"/>
                </a:cubicBezTo>
                <a:cubicBezTo>
                  <a:pt x="16013" y="13242"/>
                  <a:pt x="15933" y="13271"/>
                  <a:pt x="15868" y="13328"/>
                </a:cubicBezTo>
                <a:lnTo>
                  <a:pt x="14673" y="14689"/>
                </a:lnTo>
                <a:lnTo>
                  <a:pt x="15202" y="15299"/>
                </a:lnTo>
                <a:lnTo>
                  <a:pt x="15698" y="14728"/>
                </a:lnTo>
                <a:lnTo>
                  <a:pt x="15667" y="19439"/>
                </a:lnTo>
                <a:cubicBezTo>
                  <a:pt x="15645" y="19738"/>
                  <a:pt x="15538" y="20020"/>
                  <a:pt x="15363" y="20242"/>
                </a:cubicBezTo>
                <a:cubicBezTo>
                  <a:pt x="15162" y="20496"/>
                  <a:pt x="14886" y="20653"/>
                  <a:pt x="14588" y="20683"/>
                </a:cubicBezTo>
                <a:lnTo>
                  <a:pt x="7947" y="20657"/>
                </a:lnTo>
                <a:cubicBezTo>
                  <a:pt x="7660" y="20642"/>
                  <a:pt x="7389" y="20503"/>
                  <a:pt x="7187" y="20266"/>
                </a:cubicBezTo>
                <a:cubicBezTo>
                  <a:pt x="6975" y="20017"/>
                  <a:pt x="6858" y="19681"/>
                  <a:pt x="6862" y="19331"/>
                </a:cubicBezTo>
                <a:lnTo>
                  <a:pt x="6862" y="15806"/>
                </a:lnTo>
                <a:lnTo>
                  <a:pt x="12368" y="15806"/>
                </a:lnTo>
                <a:cubicBezTo>
                  <a:pt x="13300" y="15747"/>
                  <a:pt x="14055" y="14911"/>
                  <a:pt x="14144" y="13839"/>
                </a:cubicBezTo>
                <a:cubicBezTo>
                  <a:pt x="14191" y="13273"/>
                  <a:pt x="14041" y="12727"/>
                  <a:pt x="13750" y="12303"/>
                </a:cubicBezTo>
                <a:lnTo>
                  <a:pt x="16854" y="12303"/>
                </a:lnTo>
                <a:cubicBezTo>
                  <a:pt x="16982" y="12911"/>
                  <a:pt x="17306" y="13440"/>
                  <a:pt x="17760" y="13781"/>
                </a:cubicBezTo>
                <a:cubicBezTo>
                  <a:pt x="18286" y="14177"/>
                  <a:pt x="18929" y="14144"/>
                  <a:pt x="19538" y="14085"/>
                </a:cubicBezTo>
                <a:cubicBezTo>
                  <a:pt x="19634" y="14079"/>
                  <a:pt x="19722" y="14027"/>
                  <a:pt x="19782" y="13942"/>
                </a:cubicBezTo>
                <a:cubicBezTo>
                  <a:pt x="19832" y="13871"/>
                  <a:pt x="19859" y="13781"/>
                  <a:pt x="19857" y="13689"/>
                </a:cubicBezTo>
                <a:lnTo>
                  <a:pt x="19857" y="12283"/>
                </a:lnTo>
                <a:cubicBezTo>
                  <a:pt x="20665" y="12100"/>
                  <a:pt x="21283" y="11343"/>
                  <a:pt x="21391" y="10401"/>
                </a:cubicBezTo>
                <a:cubicBezTo>
                  <a:pt x="21504" y="9423"/>
                  <a:pt x="21045" y="8476"/>
                  <a:pt x="20264" y="8075"/>
                </a:cubicBezTo>
                <a:cubicBezTo>
                  <a:pt x="20299" y="7418"/>
                  <a:pt x="20078" y="6777"/>
                  <a:pt x="19663" y="6326"/>
                </a:cubicBezTo>
                <a:cubicBezTo>
                  <a:pt x="19305" y="5938"/>
                  <a:pt x="18831" y="5723"/>
                  <a:pt x="18340" y="5727"/>
                </a:cubicBezTo>
                <a:cubicBezTo>
                  <a:pt x="18202" y="5031"/>
                  <a:pt x="17789" y="4451"/>
                  <a:pt x="17223" y="4161"/>
                </a:cubicBezTo>
                <a:cubicBezTo>
                  <a:pt x="16756" y="3922"/>
                  <a:pt x="16227" y="3904"/>
                  <a:pt x="15749" y="4111"/>
                </a:cubicBezTo>
                <a:cubicBezTo>
                  <a:pt x="15413" y="3461"/>
                  <a:pt x="14804" y="3064"/>
                  <a:pt x="14148" y="3066"/>
                </a:cubicBezTo>
                <a:cubicBezTo>
                  <a:pt x="13484" y="3068"/>
                  <a:pt x="12871" y="3478"/>
                  <a:pt x="12540" y="4141"/>
                </a:cubicBezTo>
                <a:cubicBezTo>
                  <a:pt x="12446" y="4097"/>
                  <a:pt x="12349" y="4067"/>
                  <a:pt x="12251" y="4041"/>
                </a:cubicBezTo>
                <a:lnTo>
                  <a:pt x="12251" y="2177"/>
                </a:lnTo>
                <a:cubicBezTo>
                  <a:pt x="12233" y="1604"/>
                  <a:pt x="12027" y="1062"/>
                  <a:pt x="11675" y="658"/>
                </a:cubicBezTo>
                <a:cubicBezTo>
                  <a:pt x="11329" y="260"/>
                  <a:pt x="10866" y="25"/>
                  <a:pt x="10379" y="0"/>
                </a:cubicBezTo>
                <a:lnTo>
                  <a:pt x="2986" y="0"/>
                </a:lnTo>
                <a:close/>
                <a:moveTo>
                  <a:pt x="16091" y="408"/>
                </a:moveTo>
                <a:lnTo>
                  <a:pt x="16091" y="1275"/>
                </a:lnTo>
                <a:lnTo>
                  <a:pt x="16844" y="1275"/>
                </a:lnTo>
                <a:lnTo>
                  <a:pt x="16844" y="408"/>
                </a:lnTo>
                <a:lnTo>
                  <a:pt x="16091" y="408"/>
                </a:lnTo>
                <a:close/>
                <a:moveTo>
                  <a:pt x="17614" y="408"/>
                </a:moveTo>
                <a:lnTo>
                  <a:pt x="17614" y="1275"/>
                </a:lnTo>
                <a:lnTo>
                  <a:pt x="18367" y="1275"/>
                </a:lnTo>
                <a:lnTo>
                  <a:pt x="18367" y="408"/>
                </a:lnTo>
                <a:lnTo>
                  <a:pt x="17614" y="408"/>
                </a:lnTo>
                <a:close/>
                <a:moveTo>
                  <a:pt x="19138" y="408"/>
                </a:moveTo>
                <a:lnTo>
                  <a:pt x="19138" y="1275"/>
                </a:lnTo>
                <a:lnTo>
                  <a:pt x="19890" y="1275"/>
                </a:lnTo>
                <a:lnTo>
                  <a:pt x="19890" y="408"/>
                </a:lnTo>
                <a:lnTo>
                  <a:pt x="19138" y="408"/>
                </a:lnTo>
                <a:close/>
                <a:moveTo>
                  <a:pt x="14277" y="3977"/>
                </a:moveTo>
                <a:cubicBezTo>
                  <a:pt x="14746" y="4015"/>
                  <a:pt x="15147" y="4379"/>
                  <a:pt x="15290" y="4895"/>
                </a:cubicBezTo>
                <a:cubicBezTo>
                  <a:pt x="15317" y="5005"/>
                  <a:pt x="15388" y="5094"/>
                  <a:pt x="15482" y="5133"/>
                </a:cubicBezTo>
                <a:cubicBezTo>
                  <a:pt x="15583" y="5177"/>
                  <a:pt x="15695" y="5158"/>
                  <a:pt x="15781" y="5082"/>
                </a:cubicBezTo>
                <a:cubicBezTo>
                  <a:pt x="16153" y="4790"/>
                  <a:pt x="16637" y="4769"/>
                  <a:pt x="17026" y="5030"/>
                </a:cubicBezTo>
                <a:cubicBezTo>
                  <a:pt x="17425" y="5296"/>
                  <a:pt x="17651" y="5808"/>
                  <a:pt x="17603" y="6337"/>
                </a:cubicBezTo>
                <a:cubicBezTo>
                  <a:pt x="17596" y="6453"/>
                  <a:pt x="17640" y="6564"/>
                  <a:pt x="17720" y="6633"/>
                </a:cubicBezTo>
                <a:cubicBezTo>
                  <a:pt x="17806" y="6708"/>
                  <a:pt x="17921" y="6724"/>
                  <a:pt x="18019" y="6674"/>
                </a:cubicBezTo>
                <a:cubicBezTo>
                  <a:pt x="18426" y="6542"/>
                  <a:pt x="18862" y="6676"/>
                  <a:pt x="19157" y="7024"/>
                </a:cubicBezTo>
                <a:cubicBezTo>
                  <a:pt x="19445" y="7363"/>
                  <a:pt x="19555" y="7851"/>
                  <a:pt x="19445" y="8308"/>
                </a:cubicBezTo>
                <a:cubicBezTo>
                  <a:pt x="19416" y="8418"/>
                  <a:pt x="19432" y="8538"/>
                  <a:pt x="19489" y="8633"/>
                </a:cubicBezTo>
                <a:cubicBezTo>
                  <a:pt x="19542" y="8720"/>
                  <a:pt x="19624" y="8777"/>
                  <a:pt x="19716" y="8791"/>
                </a:cubicBezTo>
                <a:cubicBezTo>
                  <a:pt x="20296" y="8947"/>
                  <a:pt x="20683" y="9579"/>
                  <a:pt x="20615" y="10261"/>
                </a:cubicBezTo>
                <a:cubicBezTo>
                  <a:pt x="20549" y="10924"/>
                  <a:pt x="20072" y="11432"/>
                  <a:pt x="19493" y="11454"/>
                </a:cubicBezTo>
                <a:cubicBezTo>
                  <a:pt x="19385" y="11454"/>
                  <a:pt x="19281" y="11506"/>
                  <a:pt x="19208" y="11599"/>
                </a:cubicBezTo>
                <a:cubicBezTo>
                  <a:pt x="19143" y="11681"/>
                  <a:pt x="19108" y="11788"/>
                  <a:pt x="19109" y="11899"/>
                </a:cubicBezTo>
                <a:lnTo>
                  <a:pt x="19109" y="13204"/>
                </a:lnTo>
                <a:lnTo>
                  <a:pt x="18579" y="13204"/>
                </a:lnTo>
                <a:cubicBezTo>
                  <a:pt x="18328" y="13193"/>
                  <a:pt x="18089" y="13074"/>
                  <a:pt x="17910" y="12870"/>
                </a:cubicBezTo>
                <a:cubicBezTo>
                  <a:pt x="17742" y="12681"/>
                  <a:pt x="17636" y="12429"/>
                  <a:pt x="17612" y="12159"/>
                </a:cubicBezTo>
                <a:lnTo>
                  <a:pt x="17612" y="11910"/>
                </a:lnTo>
                <a:cubicBezTo>
                  <a:pt x="17619" y="11781"/>
                  <a:pt x="17576" y="11654"/>
                  <a:pt x="17493" y="11567"/>
                </a:cubicBezTo>
                <a:cubicBezTo>
                  <a:pt x="17419" y="11490"/>
                  <a:pt x="17321" y="11451"/>
                  <a:pt x="17222" y="11458"/>
                </a:cubicBezTo>
                <a:lnTo>
                  <a:pt x="12998" y="11458"/>
                </a:lnTo>
                <a:cubicBezTo>
                  <a:pt x="12984" y="10931"/>
                  <a:pt x="12815" y="10423"/>
                  <a:pt x="12516" y="10019"/>
                </a:cubicBezTo>
                <a:cubicBezTo>
                  <a:pt x="12234" y="9639"/>
                  <a:pt x="11853" y="9373"/>
                  <a:pt x="11429" y="9263"/>
                </a:cubicBezTo>
                <a:cubicBezTo>
                  <a:pt x="11323" y="8614"/>
                  <a:pt x="10968" y="8056"/>
                  <a:pt x="10463" y="7744"/>
                </a:cubicBezTo>
                <a:cubicBezTo>
                  <a:pt x="10076" y="7505"/>
                  <a:pt x="9632" y="7435"/>
                  <a:pt x="9209" y="7532"/>
                </a:cubicBezTo>
                <a:cubicBezTo>
                  <a:pt x="9234" y="7442"/>
                  <a:pt x="9266" y="7354"/>
                  <a:pt x="9308" y="7271"/>
                </a:cubicBezTo>
                <a:cubicBezTo>
                  <a:pt x="9524" y="6837"/>
                  <a:pt x="9927" y="6571"/>
                  <a:pt x="10362" y="6576"/>
                </a:cubicBezTo>
                <a:cubicBezTo>
                  <a:pt x="10467" y="6594"/>
                  <a:pt x="10572" y="6549"/>
                  <a:pt x="10641" y="6456"/>
                </a:cubicBezTo>
                <a:cubicBezTo>
                  <a:pt x="10689" y="6390"/>
                  <a:pt x="10714" y="6305"/>
                  <a:pt x="10711" y="6219"/>
                </a:cubicBezTo>
                <a:cubicBezTo>
                  <a:pt x="10698" y="5700"/>
                  <a:pt x="10943" y="5217"/>
                  <a:pt x="11344" y="4978"/>
                </a:cubicBezTo>
                <a:cubicBezTo>
                  <a:pt x="11732" y="4747"/>
                  <a:pt x="12199" y="4784"/>
                  <a:pt x="12556" y="5074"/>
                </a:cubicBezTo>
                <a:cubicBezTo>
                  <a:pt x="12639" y="5161"/>
                  <a:pt x="12754" y="5192"/>
                  <a:pt x="12861" y="5157"/>
                </a:cubicBezTo>
                <a:cubicBezTo>
                  <a:pt x="12966" y="5124"/>
                  <a:pt x="13050" y="5031"/>
                  <a:pt x="13083" y="4911"/>
                </a:cubicBezTo>
                <a:cubicBezTo>
                  <a:pt x="13246" y="4319"/>
                  <a:pt x="13740" y="3934"/>
                  <a:pt x="14277" y="3977"/>
                </a:cubicBezTo>
                <a:close/>
                <a:moveTo>
                  <a:pt x="7131" y="7480"/>
                </a:moveTo>
                <a:cubicBezTo>
                  <a:pt x="7609" y="7442"/>
                  <a:pt x="8052" y="7744"/>
                  <a:pt x="8258" y="8228"/>
                </a:cubicBezTo>
                <a:cubicBezTo>
                  <a:pt x="7590" y="8628"/>
                  <a:pt x="7191" y="9459"/>
                  <a:pt x="7264" y="10336"/>
                </a:cubicBezTo>
                <a:cubicBezTo>
                  <a:pt x="7353" y="11408"/>
                  <a:pt x="8108" y="12243"/>
                  <a:pt x="9040" y="12303"/>
                </a:cubicBezTo>
                <a:lnTo>
                  <a:pt x="12322" y="12303"/>
                </a:lnTo>
                <a:cubicBezTo>
                  <a:pt x="12332" y="12306"/>
                  <a:pt x="12341" y="12309"/>
                  <a:pt x="12351" y="12310"/>
                </a:cubicBezTo>
                <a:cubicBezTo>
                  <a:pt x="12965" y="12387"/>
                  <a:pt x="13420" y="13006"/>
                  <a:pt x="13383" y="13718"/>
                </a:cubicBezTo>
                <a:cubicBezTo>
                  <a:pt x="13347" y="14392"/>
                  <a:pt x="12878" y="14929"/>
                  <a:pt x="12292" y="14962"/>
                </a:cubicBezTo>
                <a:lnTo>
                  <a:pt x="4186" y="14962"/>
                </a:lnTo>
                <a:cubicBezTo>
                  <a:pt x="4087" y="14954"/>
                  <a:pt x="3989" y="14993"/>
                  <a:pt x="3915" y="15070"/>
                </a:cubicBezTo>
                <a:cubicBezTo>
                  <a:pt x="3832" y="15158"/>
                  <a:pt x="3789" y="15284"/>
                  <a:pt x="3796" y="15413"/>
                </a:cubicBezTo>
                <a:lnTo>
                  <a:pt x="3796" y="15663"/>
                </a:lnTo>
                <a:cubicBezTo>
                  <a:pt x="3772" y="15932"/>
                  <a:pt x="3666" y="16184"/>
                  <a:pt x="3498" y="16374"/>
                </a:cubicBezTo>
                <a:cubicBezTo>
                  <a:pt x="3319" y="16577"/>
                  <a:pt x="3080" y="16696"/>
                  <a:pt x="2829" y="16707"/>
                </a:cubicBezTo>
                <a:lnTo>
                  <a:pt x="2299" y="16707"/>
                </a:lnTo>
                <a:lnTo>
                  <a:pt x="2299" y="15402"/>
                </a:lnTo>
                <a:cubicBezTo>
                  <a:pt x="2300" y="15292"/>
                  <a:pt x="2265" y="15184"/>
                  <a:pt x="2200" y="15102"/>
                </a:cubicBezTo>
                <a:cubicBezTo>
                  <a:pt x="2127" y="15010"/>
                  <a:pt x="2023" y="14957"/>
                  <a:pt x="1915" y="14958"/>
                </a:cubicBezTo>
                <a:cubicBezTo>
                  <a:pt x="1336" y="14935"/>
                  <a:pt x="859" y="14428"/>
                  <a:pt x="793" y="13765"/>
                </a:cubicBezTo>
                <a:cubicBezTo>
                  <a:pt x="725" y="13082"/>
                  <a:pt x="1112" y="12450"/>
                  <a:pt x="1692" y="12294"/>
                </a:cubicBezTo>
                <a:cubicBezTo>
                  <a:pt x="1784" y="12281"/>
                  <a:pt x="1866" y="12224"/>
                  <a:pt x="1919" y="12136"/>
                </a:cubicBezTo>
                <a:cubicBezTo>
                  <a:pt x="1976" y="12041"/>
                  <a:pt x="1992" y="11921"/>
                  <a:pt x="1963" y="11811"/>
                </a:cubicBezTo>
                <a:cubicBezTo>
                  <a:pt x="1853" y="11355"/>
                  <a:pt x="1963" y="10866"/>
                  <a:pt x="2251" y="10528"/>
                </a:cubicBezTo>
                <a:cubicBezTo>
                  <a:pt x="2546" y="10180"/>
                  <a:pt x="2983" y="10045"/>
                  <a:pt x="3389" y="10177"/>
                </a:cubicBezTo>
                <a:cubicBezTo>
                  <a:pt x="3487" y="10227"/>
                  <a:pt x="3602" y="10211"/>
                  <a:pt x="3688" y="10137"/>
                </a:cubicBezTo>
                <a:cubicBezTo>
                  <a:pt x="3768" y="10067"/>
                  <a:pt x="3812" y="9956"/>
                  <a:pt x="3805" y="9840"/>
                </a:cubicBezTo>
                <a:cubicBezTo>
                  <a:pt x="3757" y="9311"/>
                  <a:pt x="3983" y="8800"/>
                  <a:pt x="4382" y="8533"/>
                </a:cubicBezTo>
                <a:cubicBezTo>
                  <a:pt x="4771" y="8273"/>
                  <a:pt x="5255" y="8293"/>
                  <a:pt x="5627" y="8585"/>
                </a:cubicBezTo>
                <a:cubicBezTo>
                  <a:pt x="5713" y="8661"/>
                  <a:pt x="5825" y="8680"/>
                  <a:pt x="5926" y="8637"/>
                </a:cubicBezTo>
                <a:cubicBezTo>
                  <a:pt x="6020" y="8597"/>
                  <a:pt x="6091" y="8509"/>
                  <a:pt x="6118" y="8399"/>
                </a:cubicBezTo>
                <a:cubicBezTo>
                  <a:pt x="6261" y="7882"/>
                  <a:pt x="6662" y="7519"/>
                  <a:pt x="7131" y="7480"/>
                </a:cubicBezTo>
                <a:close/>
                <a:moveTo>
                  <a:pt x="9604" y="8334"/>
                </a:moveTo>
                <a:cubicBezTo>
                  <a:pt x="9762" y="8346"/>
                  <a:pt x="9918" y="8395"/>
                  <a:pt x="10064" y="8482"/>
                </a:cubicBezTo>
                <a:cubicBezTo>
                  <a:pt x="10465" y="8721"/>
                  <a:pt x="10710" y="9203"/>
                  <a:pt x="10697" y="9723"/>
                </a:cubicBezTo>
                <a:cubicBezTo>
                  <a:pt x="10694" y="9809"/>
                  <a:pt x="10719" y="9894"/>
                  <a:pt x="10767" y="9959"/>
                </a:cubicBezTo>
                <a:cubicBezTo>
                  <a:pt x="10836" y="10053"/>
                  <a:pt x="10941" y="10098"/>
                  <a:pt x="11046" y="10079"/>
                </a:cubicBezTo>
                <a:cubicBezTo>
                  <a:pt x="11481" y="10074"/>
                  <a:pt x="11884" y="10340"/>
                  <a:pt x="12100" y="10774"/>
                </a:cubicBezTo>
                <a:cubicBezTo>
                  <a:pt x="12205" y="10985"/>
                  <a:pt x="12257" y="11221"/>
                  <a:pt x="12256" y="11458"/>
                </a:cubicBezTo>
                <a:lnTo>
                  <a:pt x="9116" y="11458"/>
                </a:lnTo>
                <a:cubicBezTo>
                  <a:pt x="8530" y="11425"/>
                  <a:pt x="8061" y="10889"/>
                  <a:pt x="8025" y="10214"/>
                </a:cubicBezTo>
                <a:cubicBezTo>
                  <a:pt x="7988" y="9503"/>
                  <a:pt x="8443" y="8883"/>
                  <a:pt x="9057" y="8807"/>
                </a:cubicBezTo>
                <a:cubicBezTo>
                  <a:pt x="9124" y="8799"/>
                  <a:pt x="9183" y="8757"/>
                  <a:pt x="9219" y="8693"/>
                </a:cubicBezTo>
                <a:cubicBezTo>
                  <a:pt x="9261" y="8617"/>
                  <a:pt x="9265" y="8521"/>
                  <a:pt x="9229" y="8441"/>
                </a:cubicBezTo>
                <a:cubicBezTo>
                  <a:pt x="9223" y="8422"/>
                  <a:pt x="9219" y="8403"/>
                  <a:pt x="9213" y="8383"/>
                </a:cubicBezTo>
                <a:cubicBezTo>
                  <a:pt x="9341" y="8343"/>
                  <a:pt x="9473" y="8324"/>
                  <a:pt x="9604" y="8334"/>
                </a:cubicBezTo>
                <a:close/>
                <a:moveTo>
                  <a:pt x="1585" y="20711"/>
                </a:moveTo>
                <a:lnTo>
                  <a:pt x="1585" y="21578"/>
                </a:lnTo>
                <a:lnTo>
                  <a:pt x="2337" y="21578"/>
                </a:lnTo>
                <a:lnTo>
                  <a:pt x="2337" y="20711"/>
                </a:lnTo>
                <a:lnTo>
                  <a:pt x="1585" y="20711"/>
                </a:lnTo>
                <a:close/>
                <a:moveTo>
                  <a:pt x="3108" y="20711"/>
                </a:moveTo>
                <a:lnTo>
                  <a:pt x="3108" y="21578"/>
                </a:lnTo>
                <a:lnTo>
                  <a:pt x="3861" y="21578"/>
                </a:lnTo>
                <a:lnTo>
                  <a:pt x="3861" y="20711"/>
                </a:lnTo>
                <a:lnTo>
                  <a:pt x="3108" y="20711"/>
                </a:lnTo>
                <a:close/>
                <a:moveTo>
                  <a:pt x="4632" y="20711"/>
                </a:moveTo>
                <a:lnTo>
                  <a:pt x="4632" y="21578"/>
                </a:lnTo>
                <a:lnTo>
                  <a:pt x="5384" y="21578"/>
                </a:lnTo>
                <a:lnTo>
                  <a:pt x="5384" y="20711"/>
                </a:lnTo>
                <a:lnTo>
                  <a:pt x="4632" y="20711"/>
                </a:lnTo>
                <a:close/>
              </a:path>
            </a:pathLst>
          </a:custGeom>
          <a:solidFill>
            <a:srgbClr val="FFFFFF"/>
          </a:solidFill>
          <a:ln w="12700">
            <a:miter lim="400000"/>
          </a:ln>
        </p:spPr>
        <p:txBody>
          <a:bodyPr lIns="45718" tIns="45718" rIns="45718" bIns="45718" anchor="ctr"/>
          <a:lstStyle/>
          <a:p>
            <a:pPr defTabSz="825500">
              <a:defRPr sz="3000" b="1">
                <a:latin typeface="Helvetica Neue"/>
                <a:ea typeface="Helvetica Neue"/>
                <a:cs typeface="Helvetica Neue"/>
                <a:sym typeface="Helvetica Neue"/>
              </a:defRPr>
            </a:pPr>
            <a:endParaRPr/>
          </a:p>
        </p:txBody>
      </p:sp>
      <p:sp>
        <p:nvSpPr>
          <p:cNvPr id="434" name="Daire"/>
          <p:cNvSpPr/>
          <p:nvPr/>
        </p:nvSpPr>
        <p:spPr>
          <a:xfrm>
            <a:off x="5922946" y="2220476"/>
            <a:ext cx="64766" cy="64769"/>
          </a:xfrm>
          <a:prstGeom prst="ellipse">
            <a:avLst/>
          </a:prstGeom>
          <a:solidFill>
            <a:srgbClr val="2D2E7E"/>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35" name="Daire"/>
          <p:cNvSpPr/>
          <p:nvPr/>
        </p:nvSpPr>
        <p:spPr>
          <a:xfrm>
            <a:off x="5997159" y="2220476"/>
            <a:ext cx="64765" cy="64769"/>
          </a:xfrm>
          <a:prstGeom prst="ellipse">
            <a:avLst/>
          </a:prstGeom>
          <a:solidFill>
            <a:srgbClr val="5568BC"/>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36" name="Daire"/>
          <p:cNvSpPr/>
          <p:nvPr/>
        </p:nvSpPr>
        <p:spPr>
          <a:xfrm>
            <a:off x="6145584" y="2220476"/>
            <a:ext cx="64765" cy="64769"/>
          </a:xfrm>
          <a:prstGeom prst="ellipse">
            <a:avLst/>
          </a:prstGeom>
          <a:solidFill>
            <a:srgbClr val="5AA0DF"/>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37" name="Daire"/>
          <p:cNvSpPr/>
          <p:nvPr/>
        </p:nvSpPr>
        <p:spPr>
          <a:xfrm>
            <a:off x="6219797" y="2220476"/>
            <a:ext cx="64765" cy="64769"/>
          </a:xfrm>
          <a:prstGeom prst="ellipse">
            <a:avLst/>
          </a:prstGeom>
          <a:solidFill>
            <a:srgbClr val="5EC8F5"/>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38" name="Daire"/>
          <p:cNvSpPr/>
          <p:nvPr/>
        </p:nvSpPr>
        <p:spPr>
          <a:xfrm>
            <a:off x="6071372" y="2220476"/>
            <a:ext cx="64765" cy="64769"/>
          </a:xfrm>
          <a:prstGeom prst="ellipse">
            <a:avLst/>
          </a:prstGeom>
          <a:solidFill>
            <a:srgbClr val="567BC7"/>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39" name="Daire"/>
          <p:cNvSpPr/>
          <p:nvPr/>
        </p:nvSpPr>
        <p:spPr>
          <a:xfrm>
            <a:off x="6071751" y="3018188"/>
            <a:ext cx="64765" cy="64767"/>
          </a:xfrm>
          <a:prstGeom prst="ellipse">
            <a:avLst/>
          </a:prstGeom>
          <a:solidFill>
            <a:srgbClr val="567BC7"/>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40" name="Daire"/>
          <p:cNvSpPr/>
          <p:nvPr/>
        </p:nvSpPr>
        <p:spPr>
          <a:xfrm>
            <a:off x="8400912" y="3018188"/>
            <a:ext cx="64765" cy="64767"/>
          </a:xfrm>
          <a:prstGeom prst="ellipse">
            <a:avLst/>
          </a:prstGeom>
          <a:solidFill>
            <a:srgbClr val="5AA0DF"/>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41" name="Daire"/>
          <p:cNvSpPr/>
          <p:nvPr/>
        </p:nvSpPr>
        <p:spPr>
          <a:xfrm>
            <a:off x="10738056" y="3018188"/>
            <a:ext cx="64765" cy="64767"/>
          </a:xfrm>
          <a:prstGeom prst="ellipse">
            <a:avLst/>
          </a:prstGeom>
          <a:solidFill>
            <a:srgbClr val="5EC8F5"/>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42" name="Daire"/>
          <p:cNvSpPr/>
          <p:nvPr/>
        </p:nvSpPr>
        <p:spPr>
          <a:xfrm>
            <a:off x="3735958" y="3018188"/>
            <a:ext cx="64765" cy="64767"/>
          </a:xfrm>
          <a:prstGeom prst="ellipse">
            <a:avLst/>
          </a:prstGeom>
          <a:solidFill>
            <a:srgbClr val="5568BC"/>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43" name="Daire"/>
          <p:cNvSpPr/>
          <p:nvPr/>
        </p:nvSpPr>
        <p:spPr>
          <a:xfrm>
            <a:off x="1400057" y="3018188"/>
            <a:ext cx="64765" cy="64767"/>
          </a:xfrm>
          <a:prstGeom prst="ellipse">
            <a:avLst/>
          </a:prstGeom>
          <a:solidFill>
            <a:srgbClr val="2D2E7E"/>
          </a:solidFill>
          <a:ln w="12700">
            <a:miter lim="400000"/>
          </a:ln>
        </p:spPr>
        <p:txBody>
          <a:bodyPr lIns="45718" tIns="45718" rIns="45718" bIns="45718" anchor="ctr"/>
          <a:lstStyle/>
          <a:p>
            <a:pPr algn="ctr">
              <a:defRPr>
                <a:solidFill>
                  <a:srgbClr val="545B63"/>
                </a:solidFill>
                <a:latin typeface="Helvetica Neue"/>
                <a:ea typeface="Helvetica Neue"/>
                <a:cs typeface="Helvetica Neue"/>
                <a:sym typeface="Helvetica Neue"/>
              </a:defRPr>
            </a:pPr>
            <a:endParaRPr/>
          </a:p>
        </p:txBody>
      </p:sp>
      <p:sp>
        <p:nvSpPr>
          <p:cNvPr id="444" name="TextBox 43"/>
          <p:cNvSpPr txBox="1"/>
          <p:nvPr/>
        </p:nvSpPr>
        <p:spPr>
          <a:xfrm>
            <a:off x="4189395" y="842326"/>
            <a:ext cx="3813210" cy="86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4500">
                <a:solidFill>
                  <a:srgbClr val="2D2E7E"/>
                </a:solidFill>
                <a:latin typeface="Nunito Sans Black"/>
                <a:ea typeface="Nunito Sans Black"/>
                <a:cs typeface="Nunito Sans Black"/>
                <a:sym typeface="Nunito Sans Black"/>
              </a:defRPr>
            </a:pPr>
            <a:r>
              <a:t>Our </a:t>
            </a:r>
            <a:r>
              <a:rPr>
                <a:solidFill>
                  <a:srgbClr val="D72E20"/>
                </a:solidFill>
              </a:rPr>
              <a:t>Process</a:t>
            </a:r>
          </a:p>
        </p:txBody>
      </p:sp>
      <p:sp>
        <p:nvSpPr>
          <p:cNvPr id="445" name="Design and Planning:"/>
          <p:cNvSpPr txBox="1"/>
          <p:nvPr/>
        </p:nvSpPr>
        <p:spPr>
          <a:xfrm>
            <a:off x="2929981" y="4542820"/>
            <a:ext cx="1660012" cy="254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457200">
              <a:lnSpc>
                <a:spcPct val="107916"/>
              </a:lnSpc>
              <a:spcBef>
                <a:spcPts val="800"/>
              </a:spcBef>
              <a:defRPr sz="900">
                <a:solidFill>
                  <a:srgbClr val="D72E21"/>
                </a:solidFill>
                <a:uFill>
                  <a:solidFill>
                    <a:srgbClr val="000000"/>
                  </a:solidFill>
                </a:uFill>
                <a:latin typeface="Nunito Sans Bold"/>
                <a:ea typeface="Nunito Sans Bold"/>
                <a:cs typeface="Nunito Sans Bold"/>
                <a:sym typeface="Nunito Sans Bold"/>
              </a:defRPr>
            </a:lvl1pPr>
          </a:lstStyle>
          <a:p>
            <a:r>
              <a:t>Design and Planning:</a:t>
            </a:r>
          </a:p>
        </p:txBody>
      </p:sp>
      <p:sp>
        <p:nvSpPr>
          <p:cNvPr id="446" name="Our experienced team creates comprehensive designs and plans, considering factors such as load capacity, fuel efficiency, and site conditions."/>
          <p:cNvSpPr txBox="1"/>
          <p:nvPr/>
        </p:nvSpPr>
        <p:spPr>
          <a:xfrm>
            <a:off x="2867077" y="4853714"/>
            <a:ext cx="1754308" cy="975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lnSpc>
                <a:spcPct val="120000"/>
              </a:lnSpc>
              <a:spcBef>
                <a:spcPts val="800"/>
              </a:spcBef>
              <a:defRPr sz="900">
                <a:solidFill>
                  <a:srgbClr val="2E316E"/>
                </a:solidFill>
                <a:uFill>
                  <a:solidFill>
                    <a:srgbClr val="000000"/>
                  </a:solidFill>
                </a:uFill>
                <a:latin typeface="Nunito Sans SemiBold"/>
                <a:ea typeface="Nunito Sans SemiBold"/>
                <a:cs typeface="Nunito Sans SemiBold"/>
                <a:sym typeface="Nunito Sans SemiBold"/>
              </a:defRPr>
            </a:lvl1pPr>
          </a:lstStyle>
          <a:p>
            <a:r>
              <a:rPr dirty="0"/>
              <a:t>Our experienced team creates comprehensive designs and plans, considering factors such as load capacity, fuel efficiency, and site conditions.</a:t>
            </a:r>
          </a:p>
        </p:txBody>
      </p:sp>
      <p:sp>
        <p:nvSpPr>
          <p:cNvPr id="447" name="Equipment Supply and Installation:"/>
          <p:cNvSpPr txBox="1"/>
          <p:nvPr/>
        </p:nvSpPr>
        <p:spPr>
          <a:xfrm>
            <a:off x="5294674" y="4470310"/>
            <a:ext cx="1729053" cy="3990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ctr" defTabSz="457200">
              <a:lnSpc>
                <a:spcPct val="107916"/>
              </a:lnSpc>
              <a:spcBef>
                <a:spcPts val="800"/>
              </a:spcBef>
              <a:defRPr sz="900">
                <a:solidFill>
                  <a:srgbClr val="D72E21"/>
                </a:solidFill>
                <a:uFill>
                  <a:solidFill>
                    <a:srgbClr val="000000"/>
                  </a:solidFill>
                </a:uFill>
                <a:latin typeface="Nunito Sans Bold"/>
                <a:ea typeface="Nunito Sans Bold"/>
                <a:cs typeface="Nunito Sans Bold"/>
                <a:sym typeface="Nunito Sans Bold"/>
              </a:defRPr>
            </a:lvl1pPr>
          </a:lstStyle>
          <a:p>
            <a:r>
              <a:rPr dirty="0"/>
              <a:t>Equipment Supply and Installation:</a:t>
            </a:r>
          </a:p>
        </p:txBody>
      </p:sp>
      <p:sp>
        <p:nvSpPr>
          <p:cNvPr id="448" name="We source high-quality equipment and components from reputable manufacturers and handle the seamless installation process, ensuring everything is properly integrated."/>
          <p:cNvSpPr txBox="1"/>
          <p:nvPr/>
        </p:nvSpPr>
        <p:spPr>
          <a:xfrm>
            <a:off x="5114338" y="4858476"/>
            <a:ext cx="2085033" cy="10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defTabSz="457200">
              <a:lnSpc>
                <a:spcPct val="120000"/>
              </a:lnSpc>
              <a:spcBef>
                <a:spcPts val="800"/>
              </a:spcBef>
              <a:defRPr sz="900">
                <a:solidFill>
                  <a:srgbClr val="2E316E"/>
                </a:solidFill>
                <a:uFill>
                  <a:solidFill>
                    <a:srgbClr val="000000"/>
                  </a:solidFill>
                </a:uFill>
                <a:latin typeface="Nunito Sans SemiBold"/>
                <a:ea typeface="Nunito Sans SemiBold"/>
                <a:cs typeface="Nunito Sans SemiBold"/>
                <a:sym typeface="Nunito Sans SemiBold"/>
              </a:defRPr>
            </a:lvl1pPr>
          </a:lstStyle>
          <a:p>
            <a:r>
              <a:rPr dirty="0"/>
              <a:t>We source high-quality equipment and components from reputable manufacturers and handle the seamless installation process, ensuring everything is properly integrated.</a:t>
            </a:r>
          </a:p>
        </p:txBody>
      </p:sp>
      <p:sp>
        <p:nvSpPr>
          <p:cNvPr id="449" name="Testing and Commissioning:"/>
          <p:cNvSpPr txBox="1"/>
          <p:nvPr/>
        </p:nvSpPr>
        <p:spPr>
          <a:xfrm>
            <a:off x="7696899" y="4531995"/>
            <a:ext cx="1660012" cy="254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457200">
              <a:lnSpc>
                <a:spcPct val="107916"/>
              </a:lnSpc>
              <a:spcBef>
                <a:spcPts val="800"/>
              </a:spcBef>
              <a:defRPr sz="900">
                <a:solidFill>
                  <a:srgbClr val="D72E21"/>
                </a:solidFill>
                <a:uFill>
                  <a:solidFill>
                    <a:srgbClr val="000000"/>
                  </a:solidFill>
                </a:uFill>
                <a:latin typeface="Nunito Sans Bold"/>
                <a:ea typeface="Nunito Sans Bold"/>
                <a:cs typeface="Nunito Sans Bold"/>
                <a:sym typeface="Nunito Sans Bold"/>
              </a:defRPr>
            </a:lvl1pPr>
          </a:lstStyle>
          <a:p>
            <a:r>
              <a:t>Testing and Commissioning:</a:t>
            </a:r>
          </a:p>
        </p:txBody>
      </p:sp>
      <p:sp>
        <p:nvSpPr>
          <p:cNvPr id="450" name="We conduct rigorous testing and commissioning procedures to ensure that your power generation system operates efficiently and reliably."/>
          <p:cNvSpPr txBox="1"/>
          <p:nvPr/>
        </p:nvSpPr>
        <p:spPr>
          <a:xfrm>
            <a:off x="7633996" y="4842888"/>
            <a:ext cx="1754307" cy="975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lnSpc>
                <a:spcPct val="120000"/>
              </a:lnSpc>
              <a:spcBef>
                <a:spcPts val="800"/>
              </a:spcBef>
              <a:defRPr sz="900">
                <a:solidFill>
                  <a:srgbClr val="2E316E"/>
                </a:solidFill>
                <a:uFill>
                  <a:solidFill>
                    <a:srgbClr val="000000"/>
                  </a:solidFill>
                </a:uFill>
                <a:latin typeface="Nunito Sans SemiBold"/>
                <a:ea typeface="Nunito Sans SemiBold"/>
                <a:cs typeface="Nunito Sans SemiBold"/>
                <a:sym typeface="Nunito Sans SemiBold"/>
              </a:defRPr>
            </a:lvl1pPr>
          </a:lstStyle>
          <a:p>
            <a:r>
              <a:rPr dirty="0"/>
              <a:t>We conduct rigorous testing and commissioning procedures to ensure that your power generation system operates efficiently and reliably.</a:t>
            </a:r>
          </a:p>
        </p:txBody>
      </p:sp>
      <p:sp>
        <p:nvSpPr>
          <p:cNvPr id="451" name="Ongoing Support and Maintenance:"/>
          <p:cNvSpPr txBox="1"/>
          <p:nvPr/>
        </p:nvSpPr>
        <p:spPr>
          <a:xfrm>
            <a:off x="10061592" y="4444351"/>
            <a:ext cx="1660012" cy="4184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457200">
              <a:lnSpc>
                <a:spcPct val="107916"/>
              </a:lnSpc>
              <a:spcBef>
                <a:spcPts val="800"/>
              </a:spcBef>
              <a:defRPr sz="900">
                <a:solidFill>
                  <a:srgbClr val="D72E21"/>
                </a:solidFill>
                <a:uFill>
                  <a:solidFill>
                    <a:srgbClr val="000000"/>
                  </a:solidFill>
                </a:uFill>
                <a:latin typeface="Nunito Sans Bold"/>
                <a:ea typeface="Nunito Sans Bold"/>
                <a:cs typeface="Nunito Sans Bold"/>
                <a:sym typeface="Nunito Sans Bold"/>
              </a:defRPr>
            </a:lvl1pPr>
          </a:lstStyle>
          <a:p>
            <a:r>
              <a:t>Ongoing Support and Maintenance:</a:t>
            </a:r>
          </a:p>
        </p:txBody>
      </p:sp>
      <p:sp>
        <p:nvSpPr>
          <p:cNvPr id="452" name="We provide continuous support and maintenance services to ensure the long-term performance and reliability of your power generation equipment, including regular inspections and prompt troubleshooting."/>
          <p:cNvSpPr txBox="1"/>
          <p:nvPr/>
        </p:nvSpPr>
        <p:spPr>
          <a:xfrm>
            <a:off x="9998688" y="4837477"/>
            <a:ext cx="1754308" cy="9233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spcBef>
                <a:spcPts val="800"/>
              </a:spcBef>
              <a:defRPr sz="900">
                <a:solidFill>
                  <a:srgbClr val="2E316E"/>
                </a:solidFill>
                <a:uFill>
                  <a:solidFill>
                    <a:srgbClr val="000000"/>
                  </a:solidFill>
                </a:uFill>
                <a:latin typeface="Nunito Sans SemiBold"/>
                <a:ea typeface="Nunito Sans SemiBold"/>
                <a:cs typeface="Nunito Sans SemiBold"/>
                <a:sym typeface="Nunito Sans SemiBold"/>
              </a:defRPr>
            </a:lvl1pPr>
          </a:lstStyle>
          <a:p>
            <a:r>
              <a:rPr dirty="0"/>
              <a:t>We provide continuous support and maintenance services to ensure</a:t>
            </a:r>
            <a:r>
              <a:rPr lang="en-GB" dirty="0"/>
              <a:t> </a:t>
            </a:r>
            <a:r>
              <a:rPr dirty="0"/>
              <a:t>long-term performance and reliability, including regular inspections and prompt troubleshooting.</a:t>
            </a:r>
          </a:p>
        </p:txBody>
      </p:sp>
      <p:pic>
        <p:nvPicPr>
          <p:cNvPr id="453" name="skills.png" descr="skills.png"/>
          <p:cNvPicPr>
            <a:picLocks noChangeAspect="1"/>
          </p:cNvPicPr>
          <p:nvPr/>
        </p:nvPicPr>
        <p:blipFill>
          <a:blip r:embed="rId5"/>
          <a:stretch>
            <a:fillRect/>
          </a:stretch>
        </p:blipFill>
        <p:spPr>
          <a:xfrm>
            <a:off x="1181670" y="3447507"/>
            <a:ext cx="481103" cy="481102"/>
          </a:xfrm>
          <a:prstGeom prst="rect">
            <a:avLst/>
          </a:prstGeom>
          <a:ln w="12700">
            <a:miter lim="400000"/>
          </a:ln>
        </p:spPr>
      </p:pic>
      <p:pic>
        <p:nvPicPr>
          <p:cNvPr id="454" name="project.png" descr="project.png"/>
          <p:cNvPicPr>
            <a:picLocks noChangeAspect="1"/>
          </p:cNvPicPr>
          <p:nvPr/>
        </p:nvPicPr>
        <p:blipFill>
          <a:blip r:embed="rId6"/>
          <a:stretch>
            <a:fillRect/>
          </a:stretch>
        </p:blipFill>
        <p:spPr>
          <a:xfrm>
            <a:off x="3523743" y="3446128"/>
            <a:ext cx="472488" cy="472488"/>
          </a:xfrm>
          <a:prstGeom prst="rect">
            <a:avLst/>
          </a:prstGeom>
          <a:ln w="12700">
            <a:miter lim="400000"/>
          </a:ln>
        </p:spPr>
      </p:pic>
      <p:pic>
        <p:nvPicPr>
          <p:cNvPr id="455" name="maintenance.png" descr="maintenance.png"/>
          <p:cNvPicPr>
            <a:picLocks noChangeAspect="1"/>
          </p:cNvPicPr>
          <p:nvPr/>
        </p:nvPicPr>
        <p:blipFill>
          <a:blip r:embed="rId7"/>
          <a:stretch>
            <a:fillRect/>
          </a:stretch>
        </p:blipFill>
        <p:spPr>
          <a:xfrm>
            <a:off x="10537039" y="3446128"/>
            <a:ext cx="472488" cy="472488"/>
          </a:xfrm>
          <a:prstGeom prst="rect">
            <a:avLst/>
          </a:prstGeom>
          <a:ln w="12700">
            <a:miter lim="400000"/>
          </a:ln>
        </p:spPr>
      </p:pic>
      <p:pic>
        <p:nvPicPr>
          <p:cNvPr id="456" name="checklist.png" descr="checklist.png"/>
          <p:cNvPicPr>
            <a:picLocks noChangeAspect="1"/>
          </p:cNvPicPr>
          <p:nvPr/>
        </p:nvPicPr>
        <p:blipFill>
          <a:blip r:embed="rId8"/>
          <a:stretch>
            <a:fillRect/>
          </a:stretch>
        </p:blipFill>
        <p:spPr>
          <a:xfrm>
            <a:off x="8123553" y="3387104"/>
            <a:ext cx="580784" cy="580784"/>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Rectangle 32"/>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463" name="TextBox 89"/>
          <p:cNvSpPr txBox="1"/>
          <p:nvPr/>
        </p:nvSpPr>
        <p:spPr>
          <a:xfrm>
            <a:off x="297522" y="204205"/>
            <a:ext cx="58953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b="1">
                <a:solidFill>
                  <a:srgbClr val="FFFFFF"/>
                </a:solidFill>
                <a:latin typeface="Montserrat"/>
                <a:ea typeface="Montserrat"/>
                <a:cs typeface="Montserrat"/>
                <a:sym typeface="Montserrat"/>
              </a:defRPr>
            </a:lvl1pPr>
          </a:lstStyle>
          <a:p>
            <a:r>
              <a:t>Tender.</a:t>
            </a:r>
          </a:p>
        </p:txBody>
      </p:sp>
      <p:sp>
        <p:nvSpPr>
          <p:cNvPr id="464" name="TextBox 96"/>
          <p:cNvSpPr txBox="1">
            <a:spLocks noGrp="1"/>
          </p:cNvSpPr>
          <p:nvPr>
            <p:ph type="sldNum" sz="quarter" idx="4294967295"/>
          </p:nvPr>
        </p:nvSpPr>
        <p:spPr>
          <a:xfrm>
            <a:off x="216262" y="6382246"/>
            <a:ext cx="223775" cy="3385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11</a:t>
            </a:r>
            <a:endParaRPr dirty="0"/>
          </a:p>
        </p:txBody>
      </p:sp>
      <p:sp>
        <p:nvSpPr>
          <p:cNvPr id="465" name="Rectangle 97"/>
          <p:cNvSpPr/>
          <p:nvPr/>
        </p:nvSpPr>
        <p:spPr>
          <a:xfrm rot="5400000">
            <a:off x="201191" y="5420240"/>
            <a:ext cx="253916" cy="656303"/>
          </a:xfrm>
          <a:prstGeom prst="rect">
            <a:avLst/>
          </a:prstGeom>
          <a:solidFill>
            <a:srgbClr val="FEC599"/>
          </a:solidFill>
          <a:ln w="12700">
            <a:miter lim="400000"/>
          </a:ln>
        </p:spPr>
        <p:txBody>
          <a:bodyPr lIns="45718" tIns="45718" rIns="45718" bIns="45718" anchor="ctr"/>
          <a:lstStyle/>
          <a:p>
            <a:pPr algn="ctr">
              <a:defRPr>
                <a:solidFill>
                  <a:srgbClr val="FFFFFF"/>
                </a:solidFill>
              </a:defRPr>
            </a:pPr>
            <a:endParaRPr/>
          </a:p>
        </p:txBody>
      </p:sp>
      <p:sp>
        <p:nvSpPr>
          <p:cNvPr id="466" name="Rectangle 98"/>
          <p:cNvSpPr/>
          <p:nvPr/>
        </p:nvSpPr>
        <p:spPr>
          <a:xfrm rot="5400000">
            <a:off x="201188" y="5732047"/>
            <a:ext cx="253917" cy="656305"/>
          </a:xfrm>
          <a:prstGeom prst="rect">
            <a:avLst/>
          </a:prstGeom>
          <a:solidFill>
            <a:srgbClr val="FEA159"/>
          </a:solidFill>
          <a:ln w="12700">
            <a:miter lim="400000"/>
          </a:ln>
        </p:spPr>
        <p:txBody>
          <a:bodyPr lIns="45718" tIns="45718" rIns="45718" bIns="45718" anchor="ctr"/>
          <a:lstStyle/>
          <a:p>
            <a:pPr algn="ctr">
              <a:defRPr>
                <a:solidFill>
                  <a:srgbClr val="FFFFFF"/>
                </a:solidFill>
              </a:defRPr>
            </a:pPr>
            <a:endParaRPr/>
          </a:p>
        </p:txBody>
      </p:sp>
      <p:sp>
        <p:nvSpPr>
          <p:cNvPr id="467" name="Freeform 6"/>
          <p:cNvSpPr/>
          <p:nvPr/>
        </p:nvSpPr>
        <p:spPr>
          <a:xfrm>
            <a:off x="4412325" y="1622535"/>
            <a:ext cx="3589043" cy="1668305"/>
          </a:xfrm>
          <a:custGeom>
            <a:avLst/>
            <a:gdLst/>
            <a:ahLst/>
            <a:cxnLst>
              <a:cxn ang="0">
                <a:pos x="wd2" y="hd2"/>
              </a:cxn>
              <a:cxn ang="5400000">
                <a:pos x="wd2" y="hd2"/>
              </a:cxn>
              <a:cxn ang="10800000">
                <a:pos x="wd2" y="hd2"/>
              </a:cxn>
              <a:cxn ang="16200000">
                <a:pos x="wd2" y="hd2"/>
              </a:cxn>
            </a:cxnLst>
            <a:rect l="0" t="0" r="r" b="b"/>
            <a:pathLst>
              <a:path w="21600" h="21600" extrusionOk="0">
                <a:moveTo>
                  <a:pt x="0" y="10747"/>
                </a:moveTo>
                <a:cubicBezTo>
                  <a:pt x="0" y="10642"/>
                  <a:pt x="0" y="10642"/>
                  <a:pt x="0" y="10537"/>
                </a:cubicBezTo>
                <a:cubicBezTo>
                  <a:pt x="49" y="4636"/>
                  <a:pt x="2302" y="0"/>
                  <a:pt x="5045" y="0"/>
                </a:cubicBezTo>
                <a:cubicBezTo>
                  <a:pt x="6661" y="0"/>
                  <a:pt x="8082" y="1580"/>
                  <a:pt x="9012" y="4109"/>
                </a:cubicBezTo>
                <a:cubicBezTo>
                  <a:pt x="10384" y="7902"/>
                  <a:pt x="11216" y="9378"/>
                  <a:pt x="12441" y="9904"/>
                </a:cubicBezTo>
                <a:cubicBezTo>
                  <a:pt x="14106" y="10747"/>
                  <a:pt x="15820" y="10642"/>
                  <a:pt x="17339" y="9061"/>
                </a:cubicBezTo>
                <a:cubicBezTo>
                  <a:pt x="18171" y="8219"/>
                  <a:pt x="18759" y="6638"/>
                  <a:pt x="19690" y="6638"/>
                </a:cubicBezTo>
                <a:cubicBezTo>
                  <a:pt x="20718" y="6638"/>
                  <a:pt x="21600" y="8429"/>
                  <a:pt x="21600" y="10747"/>
                </a:cubicBezTo>
                <a:cubicBezTo>
                  <a:pt x="21600" y="10747"/>
                  <a:pt x="21600" y="10747"/>
                  <a:pt x="21600" y="10747"/>
                </a:cubicBezTo>
                <a:cubicBezTo>
                  <a:pt x="21600" y="10747"/>
                  <a:pt x="21600" y="10747"/>
                  <a:pt x="21600" y="10747"/>
                </a:cubicBezTo>
                <a:cubicBezTo>
                  <a:pt x="21600" y="13065"/>
                  <a:pt x="20718" y="14857"/>
                  <a:pt x="19690" y="14857"/>
                </a:cubicBezTo>
                <a:cubicBezTo>
                  <a:pt x="18759" y="14857"/>
                  <a:pt x="18171" y="13381"/>
                  <a:pt x="17339" y="12433"/>
                </a:cubicBezTo>
                <a:cubicBezTo>
                  <a:pt x="15820" y="10958"/>
                  <a:pt x="14106" y="10853"/>
                  <a:pt x="12441" y="11590"/>
                </a:cubicBezTo>
                <a:cubicBezTo>
                  <a:pt x="11216" y="12117"/>
                  <a:pt x="10384" y="13592"/>
                  <a:pt x="9012" y="17491"/>
                </a:cubicBezTo>
                <a:cubicBezTo>
                  <a:pt x="8082" y="19914"/>
                  <a:pt x="6661" y="21600"/>
                  <a:pt x="5045" y="21600"/>
                </a:cubicBezTo>
                <a:cubicBezTo>
                  <a:pt x="2302" y="21600"/>
                  <a:pt x="49" y="16859"/>
                  <a:pt x="0" y="10958"/>
                </a:cubicBezTo>
                <a:cubicBezTo>
                  <a:pt x="0" y="10958"/>
                  <a:pt x="0" y="10853"/>
                  <a:pt x="0" y="10747"/>
                </a:cubicBezTo>
                <a:close/>
              </a:path>
            </a:pathLst>
          </a:custGeom>
          <a:solidFill>
            <a:srgbClr val="2D2E7E"/>
          </a:solidFill>
          <a:ln w="12700">
            <a:miter lim="400000"/>
          </a:ln>
        </p:spPr>
        <p:txBody>
          <a:bodyPr lIns="45718" tIns="45718" rIns="45718" bIns="45718"/>
          <a:lstStyle/>
          <a:p>
            <a:pPr>
              <a:defRPr sz="1600"/>
            </a:pPr>
            <a:endParaRPr/>
          </a:p>
        </p:txBody>
      </p:sp>
      <p:sp>
        <p:nvSpPr>
          <p:cNvPr id="468" name="Oval 14"/>
          <p:cNvSpPr/>
          <p:nvPr/>
        </p:nvSpPr>
        <p:spPr>
          <a:xfrm>
            <a:off x="4564790" y="1762009"/>
            <a:ext cx="1389359" cy="1389359"/>
          </a:xfrm>
          <a:prstGeom prst="ellipse">
            <a:avLst/>
          </a:prstGeom>
          <a:solidFill>
            <a:srgbClr val="FFFFFF"/>
          </a:solidFill>
          <a:ln w="12700">
            <a:miter lim="400000"/>
          </a:ln>
        </p:spPr>
        <p:txBody>
          <a:bodyPr lIns="45718" tIns="45718" rIns="45718" bIns="45718"/>
          <a:lstStyle/>
          <a:p>
            <a:pPr>
              <a:defRPr sz="1600"/>
            </a:pPr>
            <a:endParaRPr/>
          </a:p>
        </p:txBody>
      </p:sp>
      <p:sp>
        <p:nvSpPr>
          <p:cNvPr id="469" name="Freeform 6"/>
          <p:cNvSpPr/>
          <p:nvPr/>
        </p:nvSpPr>
        <p:spPr>
          <a:xfrm flipH="1">
            <a:off x="4034952" y="2587973"/>
            <a:ext cx="3589046" cy="1668307"/>
          </a:xfrm>
          <a:custGeom>
            <a:avLst/>
            <a:gdLst/>
            <a:ahLst/>
            <a:cxnLst>
              <a:cxn ang="0">
                <a:pos x="wd2" y="hd2"/>
              </a:cxn>
              <a:cxn ang="5400000">
                <a:pos x="wd2" y="hd2"/>
              </a:cxn>
              <a:cxn ang="10800000">
                <a:pos x="wd2" y="hd2"/>
              </a:cxn>
              <a:cxn ang="16200000">
                <a:pos x="wd2" y="hd2"/>
              </a:cxn>
            </a:cxnLst>
            <a:rect l="0" t="0" r="r" b="b"/>
            <a:pathLst>
              <a:path w="21600" h="21600" extrusionOk="0">
                <a:moveTo>
                  <a:pt x="0" y="10747"/>
                </a:moveTo>
                <a:cubicBezTo>
                  <a:pt x="0" y="10642"/>
                  <a:pt x="0" y="10642"/>
                  <a:pt x="0" y="10537"/>
                </a:cubicBezTo>
                <a:cubicBezTo>
                  <a:pt x="49" y="4636"/>
                  <a:pt x="2302" y="0"/>
                  <a:pt x="5045" y="0"/>
                </a:cubicBezTo>
                <a:cubicBezTo>
                  <a:pt x="6661" y="0"/>
                  <a:pt x="8082" y="1580"/>
                  <a:pt x="9012" y="4109"/>
                </a:cubicBezTo>
                <a:cubicBezTo>
                  <a:pt x="10384" y="7902"/>
                  <a:pt x="11216" y="9378"/>
                  <a:pt x="12441" y="9904"/>
                </a:cubicBezTo>
                <a:cubicBezTo>
                  <a:pt x="14106" y="10747"/>
                  <a:pt x="15820" y="10642"/>
                  <a:pt x="17339" y="9061"/>
                </a:cubicBezTo>
                <a:cubicBezTo>
                  <a:pt x="18171" y="8219"/>
                  <a:pt x="18759" y="6638"/>
                  <a:pt x="19690" y="6638"/>
                </a:cubicBezTo>
                <a:cubicBezTo>
                  <a:pt x="20718" y="6638"/>
                  <a:pt x="21600" y="8429"/>
                  <a:pt x="21600" y="10747"/>
                </a:cubicBezTo>
                <a:cubicBezTo>
                  <a:pt x="21600" y="10747"/>
                  <a:pt x="21600" y="10747"/>
                  <a:pt x="21600" y="10747"/>
                </a:cubicBezTo>
                <a:cubicBezTo>
                  <a:pt x="21600" y="10747"/>
                  <a:pt x="21600" y="10747"/>
                  <a:pt x="21600" y="10747"/>
                </a:cubicBezTo>
                <a:cubicBezTo>
                  <a:pt x="21600" y="13065"/>
                  <a:pt x="20718" y="14857"/>
                  <a:pt x="19690" y="14857"/>
                </a:cubicBezTo>
                <a:cubicBezTo>
                  <a:pt x="18759" y="14857"/>
                  <a:pt x="18171" y="13381"/>
                  <a:pt x="17339" y="12433"/>
                </a:cubicBezTo>
                <a:cubicBezTo>
                  <a:pt x="15820" y="10958"/>
                  <a:pt x="14106" y="10853"/>
                  <a:pt x="12441" y="11590"/>
                </a:cubicBezTo>
                <a:cubicBezTo>
                  <a:pt x="11216" y="12117"/>
                  <a:pt x="10384" y="13592"/>
                  <a:pt x="9012" y="17491"/>
                </a:cubicBezTo>
                <a:cubicBezTo>
                  <a:pt x="8082" y="19914"/>
                  <a:pt x="6661" y="21600"/>
                  <a:pt x="5045" y="21600"/>
                </a:cubicBezTo>
                <a:cubicBezTo>
                  <a:pt x="2302" y="21600"/>
                  <a:pt x="49" y="16859"/>
                  <a:pt x="0" y="10958"/>
                </a:cubicBezTo>
                <a:cubicBezTo>
                  <a:pt x="0" y="10958"/>
                  <a:pt x="0" y="10853"/>
                  <a:pt x="0" y="10747"/>
                </a:cubicBezTo>
                <a:close/>
              </a:path>
            </a:pathLst>
          </a:custGeom>
          <a:solidFill>
            <a:srgbClr val="5967B6"/>
          </a:solidFill>
          <a:ln w="12700">
            <a:miter lim="400000"/>
          </a:ln>
        </p:spPr>
        <p:txBody>
          <a:bodyPr lIns="45718" tIns="45718" rIns="45718" bIns="45718"/>
          <a:lstStyle/>
          <a:p>
            <a:pPr>
              <a:defRPr sz="1600"/>
            </a:pPr>
            <a:endParaRPr/>
          </a:p>
        </p:txBody>
      </p:sp>
      <p:sp>
        <p:nvSpPr>
          <p:cNvPr id="470" name="Oval 14"/>
          <p:cNvSpPr/>
          <p:nvPr/>
        </p:nvSpPr>
        <p:spPr>
          <a:xfrm flipH="1">
            <a:off x="6082172" y="2727447"/>
            <a:ext cx="1389359" cy="1389359"/>
          </a:xfrm>
          <a:prstGeom prst="ellipse">
            <a:avLst/>
          </a:prstGeom>
          <a:solidFill>
            <a:srgbClr val="FFFFFF"/>
          </a:solidFill>
          <a:ln w="12700">
            <a:miter lim="400000"/>
          </a:ln>
        </p:spPr>
        <p:txBody>
          <a:bodyPr lIns="45718" tIns="45718" rIns="45718" bIns="45718"/>
          <a:lstStyle/>
          <a:p>
            <a:pPr>
              <a:defRPr sz="1600"/>
            </a:pPr>
            <a:endParaRPr/>
          </a:p>
        </p:txBody>
      </p:sp>
      <p:sp>
        <p:nvSpPr>
          <p:cNvPr id="471" name="Freeform 6"/>
          <p:cNvSpPr/>
          <p:nvPr/>
        </p:nvSpPr>
        <p:spPr>
          <a:xfrm>
            <a:off x="4412325" y="3553413"/>
            <a:ext cx="3589043" cy="1668306"/>
          </a:xfrm>
          <a:custGeom>
            <a:avLst/>
            <a:gdLst/>
            <a:ahLst/>
            <a:cxnLst>
              <a:cxn ang="0">
                <a:pos x="wd2" y="hd2"/>
              </a:cxn>
              <a:cxn ang="5400000">
                <a:pos x="wd2" y="hd2"/>
              </a:cxn>
              <a:cxn ang="10800000">
                <a:pos x="wd2" y="hd2"/>
              </a:cxn>
              <a:cxn ang="16200000">
                <a:pos x="wd2" y="hd2"/>
              </a:cxn>
            </a:cxnLst>
            <a:rect l="0" t="0" r="r" b="b"/>
            <a:pathLst>
              <a:path w="21600" h="21600" extrusionOk="0">
                <a:moveTo>
                  <a:pt x="0" y="10747"/>
                </a:moveTo>
                <a:cubicBezTo>
                  <a:pt x="0" y="10642"/>
                  <a:pt x="0" y="10642"/>
                  <a:pt x="0" y="10537"/>
                </a:cubicBezTo>
                <a:cubicBezTo>
                  <a:pt x="49" y="4636"/>
                  <a:pt x="2302" y="0"/>
                  <a:pt x="5045" y="0"/>
                </a:cubicBezTo>
                <a:cubicBezTo>
                  <a:pt x="6661" y="0"/>
                  <a:pt x="8082" y="1580"/>
                  <a:pt x="9012" y="4109"/>
                </a:cubicBezTo>
                <a:cubicBezTo>
                  <a:pt x="10384" y="7902"/>
                  <a:pt x="11216" y="9378"/>
                  <a:pt x="12441" y="9904"/>
                </a:cubicBezTo>
                <a:cubicBezTo>
                  <a:pt x="14106" y="10747"/>
                  <a:pt x="15820" y="10642"/>
                  <a:pt x="17339" y="9061"/>
                </a:cubicBezTo>
                <a:cubicBezTo>
                  <a:pt x="18171" y="8219"/>
                  <a:pt x="18759" y="6638"/>
                  <a:pt x="19690" y="6638"/>
                </a:cubicBezTo>
                <a:cubicBezTo>
                  <a:pt x="20718" y="6638"/>
                  <a:pt x="21600" y="8429"/>
                  <a:pt x="21600" y="10747"/>
                </a:cubicBezTo>
                <a:cubicBezTo>
                  <a:pt x="21600" y="10747"/>
                  <a:pt x="21600" y="10747"/>
                  <a:pt x="21600" y="10747"/>
                </a:cubicBezTo>
                <a:cubicBezTo>
                  <a:pt x="21600" y="10747"/>
                  <a:pt x="21600" y="10747"/>
                  <a:pt x="21600" y="10747"/>
                </a:cubicBezTo>
                <a:cubicBezTo>
                  <a:pt x="21600" y="13065"/>
                  <a:pt x="20718" y="14857"/>
                  <a:pt x="19690" y="14857"/>
                </a:cubicBezTo>
                <a:cubicBezTo>
                  <a:pt x="18759" y="14857"/>
                  <a:pt x="18171" y="13381"/>
                  <a:pt x="17339" y="12433"/>
                </a:cubicBezTo>
                <a:cubicBezTo>
                  <a:pt x="15820" y="10958"/>
                  <a:pt x="14106" y="10853"/>
                  <a:pt x="12441" y="11590"/>
                </a:cubicBezTo>
                <a:cubicBezTo>
                  <a:pt x="11216" y="12117"/>
                  <a:pt x="10384" y="13592"/>
                  <a:pt x="9012" y="17491"/>
                </a:cubicBezTo>
                <a:cubicBezTo>
                  <a:pt x="8082" y="19914"/>
                  <a:pt x="6661" y="21600"/>
                  <a:pt x="5045" y="21600"/>
                </a:cubicBezTo>
                <a:cubicBezTo>
                  <a:pt x="2302" y="21600"/>
                  <a:pt x="49" y="16859"/>
                  <a:pt x="0" y="10958"/>
                </a:cubicBezTo>
                <a:cubicBezTo>
                  <a:pt x="0" y="10958"/>
                  <a:pt x="0" y="10853"/>
                  <a:pt x="0" y="10747"/>
                </a:cubicBezTo>
                <a:close/>
              </a:path>
            </a:pathLst>
          </a:custGeom>
          <a:solidFill>
            <a:srgbClr val="6B9EDA"/>
          </a:solidFill>
          <a:ln w="12700">
            <a:miter lim="400000"/>
          </a:ln>
        </p:spPr>
        <p:txBody>
          <a:bodyPr lIns="45718" tIns="45718" rIns="45718" bIns="45718"/>
          <a:lstStyle/>
          <a:p>
            <a:pPr>
              <a:defRPr sz="1600"/>
            </a:pPr>
            <a:endParaRPr/>
          </a:p>
        </p:txBody>
      </p:sp>
      <p:sp>
        <p:nvSpPr>
          <p:cNvPr id="472" name="Oval 14"/>
          <p:cNvSpPr/>
          <p:nvPr/>
        </p:nvSpPr>
        <p:spPr>
          <a:xfrm>
            <a:off x="4564790" y="3692887"/>
            <a:ext cx="1389359" cy="1389359"/>
          </a:xfrm>
          <a:prstGeom prst="ellipse">
            <a:avLst/>
          </a:prstGeom>
          <a:solidFill>
            <a:srgbClr val="FFFFFF"/>
          </a:solidFill>
          <a:ln w="12700">
            <a:miter lim="400000"/>
          </a:ln>
        </p:spPr>
        <p:txBody>
          <a:bodyPr lIns="45718" tIns="45718" rIns="45718" bIns="45718"/>
          <a:lstStyle/>
          <a:p>
            <a:pPr>
              <a:defRPr sz="1600"/>
            </a:pPr>
            <a:endParaRPr/>
          </a:p>
        </p:txBody>
      </p:sp>
      <p:sp>
        <p:nvSpPr>
          <p:cNvPr id="473" name="Freeform 6"/>
          <p:cNvSpPr/>
          <p:nvPr/>
        </p:nvSpPr>
        <p:spPr>
          <a:xfrm flipH="1">
            <a:off x="4034952" y="4518851"/>
            <a:ext cx="3589046" cy="1668307"/>
          </a:xfrm>
          <a:custGeom>
            <a:avLst/>
            <a:gdLst/>
            <a:ahLst/>
            <a:cxnLst>
              <a:cxn ang="0">
                <a:pos x="wd2" y="hd2"/>
              </a:cxn>
              <a:cxn ang="5400000">
                <a:pos x="wd2" y="hd2"/>
              </a:cxn>
              <a:cxn ang="10800000">
                <a:pos x="wd2" y="hd2"/>
              </a:cxn>
              <a:cxn ang="16200000">
                <a:pos x="wd2" y="hd2"/>
              </a:cxn>
            </a:cxnLst>
            <a:rect l="0" t="0" r="r" b="b"/>
            <a:pathLst>
              <a:path w="21600" h="21600" extrusionOk="0">
                <a:moveTo>
                  <a:pt x="0" y="10747"/>
                </a:moveTo>
                <a:cubicBezTo>
                  <a:pt x="0" y="10642"/>
                  <a:pt x="0" y="10642"/>
                  <a:pt x="0" y="10537"/>
                </a:cubicBezTo>
                <a:cubicBezTo>
                  <a:pt x="49" y="4636"/>
                  <a:pt x="2302" y="0"/>
                  <a:pt x="5045" y="0"/>
                </a:cubicBezTo>
                <a:cubicBezTo>
                  <a:pt x="6661" y="0"/>
                  <a:pt x="8082" y="1580"/>
                  <a:pt x="9012" y="4109"/>
                </a:cubicBezTo>
                <a:cubicBezTo>
                  <a:pt x="10384" y="7902"/>
                  <a:pt x="11216" y="9378"/>
                  <a:pt x="12441" y="9904"/>
                </a:cubicBezTo>
                <a:cubicBezTo>
                  <a:pt x="14106" y="10747"/>
                  <a:pt x="15820" y="10642"/>
                  <a:pt x="17339" y="9061"/>
                </a:cubicBezTo>
                <a:cubicBezTo>
                  <a:pt x="18171" y="8219"/>
                  <a:pt x="18759" y="6638"/>
                  <a:pt x="19690" y="6638"/>
                </a:cubicBezTo>
                <a:cubicBezTo>
                  <a:pt x="20718" y="6638"/>
                  <a:pt x="21600" y="8429"/>
                  <a:pt x="21600" y="10747"/>
                </a:cubicBezTo>
                <a:cubicBezTo>
                  <a:pt x="21600" y="10747"/>
                  <a:pt x="21600" y="10747"/>
                  <a:pt x="21600" y="10747"/>
                </a:cubicBezTo>
                <a:cubicBezTo>
                  <a:pt x="21600" y="10747"/>
                  <a:pt x="21600" y="10747"/>
                  <a:pt x="21600" y="10747"/>
                </a:cubicBezTo>
                <a:cubicBezTo>
                  <a:pt x="21600" y="13065"/>
                  <a:pt x="20718" y="14857"/>
                  <a:pt x="19690" y="14857"/>
                </a:cubicBezTo>
                <a:cubicBezTo>
                  <a:pt x="18759" y="14857"/>
                  <a:pt x="18171" y="13381"/>
                  <a:pt x="17339" y="12433"/>
                </a:cubicBezTo>
                <a:cubicBezTo>
                  <a:pt x="15820" y="10958"/>
                  <a:pt x="14106" y="10853"/>
                  <a:pt x="12441" y="11590"/>
                </a:cubicBezTo>
                <a:cubicBezTo>
                  <a:pt x="11216" y="12117"/>
                  <a:pt x="10384" y="13592"/>
                  <a:pt x="9012" y="17491"/>
                </a:cubicBezTo>
                <a:cubicBezTo>
                  <a:pt x="8082" y="19914"/>
                  <a:pt x="6661" y="21600"/>
                  <a:pt x="5045" y="21600"/>
                </a:cubicBezTo>
                <a:cubicBezTo>
                  <a:pt x="2302" y="21600"/>
                  <a:pt x="49" y="16859"/>
                  <a:pt x="0" y="10958"/>
                </a:cubicBezTo>
                <a:cubicBezTo>
                  <a:pt x="0" y="10958"/>
                  <a:pt x="0" y="10853"/>
                  <a:pt x="0" y="10747"/>
                </a:cubicBezTo>
                <a:close/>
              </a:path>
            </a:pathLst>
          </a:custGeom>
          <a:solidFill>
            <a:srgbClr val="7AC6F0"/>
          </a:solidFill>
          <a:ln w="12700">
            <a:miter lim="400000"/>
          </a:ln>
        </p:spPr>
        <p:txBody>
          <a:bodyPr lIns="45718" tIns="45718" rIns="45718" bIns="45718"/>
          <a:lstStyle/>
          <a:p>
            <a:pPr>
              <a:defRPr sz="1600"/>
            </a:pPr>
            <a:endParaRPr/>
          </a:p>
        </p:txBody>
      </p:sp>
      <p:sp>
        <p:nvSpPr>
          <p:cNvPr id="474" name="Oval 14"/>
          <p:cNvSpPr/>
          <p:nvPr/>
        </p:nvSpPr>
        <p:spPr>
          <a:xfrm flipH="1">
            <a:off x="6082172" y="4658325"/>
            <a:ext cx="1389359" cy="1389359"/>
          </a:xfrm>
          <a:prstGeom prst="ellipse">
            <a:avLst/>
          </a:prstGeom>
          <a:solidFill>
            <a:srgbClr val="FFFFFF"/>
          </a:solidFill>
          <a:ln w="12700">
            <a:miter lim="400000"/>
          </a:ln>
        </p:spPr>
        <p:txBody>
          <a:bodyPr lIns="45718" tIns="45718" rIns="45718" bIns="45718"/>
          <a:lstStyle/>
          <a:p>
            <a:pPr>
              <a:defRPr sz="1600"/>
            </a:pPr>
            <a:endParaRPr/>
          </a:p>
        </p:txBody>
      </p:sp>
      <p:sp>
        <p:nvSpPr>
          <p:cNvPr id="475" name="Rectangle 14"/>
          <p:cNvSpPr txBox="1"/>
          <p:nvPr/>
        </p:nvSpPr>
        <p:spPr>
          <a:xfrm>
            <a:off x="4704757" y="2572644"/>
            <a:ext cx="110942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2D2E7E"/>
                </a:solidFill>
                <a:latin typeface="Nunito Sans Bold"/>
                <a:ea typeface="Nunito Sans Bold"/>
                <a:cs typeface="Nunito Sans Bold"/>
                <a:sym typeface="Nunito Sans Bold"/>
              </a:defRPr>
            </a:lvl1pPr>
          </a:lstStyle>
          <a:p>
            <a:r>
              <a:t>Industrial</a:t>
            </a:r>
          </a:p>
        </p:txBody>
      </p:sp>
      <p:sp>
        <p:nvSpPr>
          <p:cNvPr id="476" name="Rectangle 17"/>
          <p:cNvSpPr txBox="1"/>
          <p:nvPr/>
        </p:nvSpPr>
        <p:spPr>
          <a:xfrm>
            <a:off x="6222142" y="3421077"/>
            <a:ext cx="1109422" cy="650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5967B6"/>
                </a:solidFill>
                <a:latin typeface="Nunito Sans Bold"/>
                <a:ea typeface="Nunito Sans Bold"/>
                <a:cs typeface="Nunito Sans Bold"/>
                <a:sym typeface="Nunito Sans Bold"/>
              </a:defRPr>
            </a:lvl1pPr>
          </a:lstStyle>
          <a:p>
            <a:r>
              <a:t>Public Sector</a:t>
            </a:r>
          </a:p>
        </p:txBody>
      </p:sp>
      <p:sp>
        <p:nvSpPr>
          <p:cNvPr id="477" name="Rectangle 20"/>
          <p:cNvSpPr txBox="1"/>
          <p:nvPr/>
        </p:nvSpPr>
        <p:spPr>
          <a:xfrm>
            <a:off x="4704757" y="4418572"/>
            <a:ext cx="1109423" cy="650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6B9EDA"/>
                </a:solidFill>
                <a:latin typeface="Nunito Sans Bold"/>
                <a:ea typeface="Nunito Sans Bold"/>
                <a:cs typeface="Nunito Sans Bold"/>
                <a:sym typeface="Nunito Sans Bold"/>
              </a:defRPr>
            </a:lvl1pPr>
          </a:lstStyle>
          <a:p>
            <a:r>
              <a:t>Private Sector</a:t>
            </a:r>
          </a:p>
        </p:txBody>
      </p:sp>
      <p:sp>
        <p:nvSpPr>
          <p:cNvPr id="478" name="Rectangle 23"/>
          <p:cNvSpPr txBox="1"/>
          <p:nvPr/>
        </p:nvSpPr>
        <p:spPr>
          <a:xfrm>
            <a:off x="6156756" y="5483208"/>
            <a:ext cx="1240192"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7AC6F0"/>
                </a:solidFill>
                <a:latin typeface="Nunito Sans Bold"/>
                <a:ea typeface="Nunito Sans Bold"/>
                <a:cs typeface="Nunito Sans Bold"/>
                <a:sym typeface="Nunito Sans Bold"/>
              </a:defRPr>
            </a:lvl1pPr>
          </a:lstStyle>
          <a:p>
            <a:r>
              <a:t>Residential</a:t>
            </a:r>
          </a:p>
        </p:txBody>
      </p:sp>
      <p:sp>
        <p:nvSpPr>
          <p:cNvPr id="479" name="Multiply 25"/>
          <p:cNvSpPr/>
          <p:nvPr/>
        </p:nvSpPr>
        <p:spPr>
          <a:xfrm>
            <a:off x="7598281" y="4291985"/>
            <a:ext cx="208094" cy="208095"/>
          </a:xfrm>
          <a:custGeom>
            <a:avLst/>
            <a:gdLst/>
            <a:ahLst/>
            <a:cxnLst>
              <a:cxn ang="0">
                <a:pos x="wd2" y="hd2"/>
              </a:cxn>
              <a:cxn ang="5400000">
                <a:pos x="wd2" y="hd2"/>
              </a:cxn>
              <a:cxn ang="10800000">
                <a:pos x="wd2" y="hd2"/>
              </a:cxn>
              <a:cxn ang="16200000">
                <a:pos x="wd2" y="hd2"/>
              </a:cxn>
            </a:cxnLst>
            <a:rect l="0" t="0" r="r" b="b"/>
            <a:pathLst>
              <a:path w="21600" h="21600" extrusionOk="0">
                <a:moveTo>
                  <a:pt x="0" y="4348"/>
                </a:moveTo>
                <a:lnTo>
                  <a:pt x="4348" y="0"/>
                </a:lnTo>
                <a:lnTo>
                  <a:pt x="10800" y="6452"/>
                </a:lnTo>
                <a:lnTo>
                  <a:pt x="17252" y="0"/>
                </a:lnTo>
                <a:lnTo>
                  <a:pt x="21600" y="4348"/>
                </a:lnTo>
                <a:lnTo>
                  <a:pt x="15148" y="10800"/>
                </a:lnTo>
                <a:lnTo>
                  <a:pt x="21600" y="17252"/>
                </a:lnTo>
                <a:lnTo>
                  <a:pt x="17252" y="21600"/>
                </a:lnTo>
                <a:lnTo>
                  <a:pt x="10800" y="15148"/>
                </a:lnTo>
                <a:lnTo>
                  <a:pt x="4348" y="21600"/>
                </a:lnTo>
                <a:lnTo>
                  <a:pt x="0" y="17252"/>
                </a:lnTo>
                <a:lnTo>
                  <a:pt x="6452" y="10800"/>
                </a:lnTo>
                <a:close/>
              </a:path>
            </a:pathLst>
          </a:custGeom>
          <a:solidFill>
            <a:srgbClr val="FFFFFF"/>
          </a:solidFill>
          <a:ln w="12700">
            <a:miter lim="400000"/>
          </a:ln>
        </p:spPr>
        <p:txBody>
          <a:bodyPr lIns="45718" tIns="45718" rIns="45718" bIns="45718" anchor="ctr"/>
          <a:lstStyle/>
          <a:p>
            <a:pPr algn="ctr">
              <a:defRPr sz="1500">
                <a:solidFill>
                  <a:srgbClr val="FFFFFF"/>
                </a:solidFill>
              </a:defRPr>
            </a:pPr>
            <a:endParaRPr/>
          </a:p>
        </p:txBody>
      </p:sp>
      <p:sp>
        <p:nvSpPr>
          <p:cNvPr id="480" name="Freeform 33"/>
          <p:cNvSpPr/>
          <p:nvPr/>
        </p:nvSpPr>
        <p:spPr>
          <a:xfrm>
            <a:off x="4199096" y="3261592"/>
            <a:ext cx="258012" cy="272298"/>
          </a:xfrm>
          <a:custGeom>
            <a:avLst/>
            <a:gdLst/>
            <a:ahLst/>
            <a:cxnLst>
              <a:cxn ang="0">
                <a:pos x="wd2" y="hd2"/>
              </a:cxn>
              <a:cxn ang="5400000">
                <a:pos x="wd2" y="hd2"/>
              </a:cxn>
              <a:cxn ang="10800000">
                <a:pos x="wd2" y="hd2"/>
              </a:cxn>
              <a:cxn ang="16200000">
                <a:pos x="wd2" y="hd2"/>
              </a:cxn>
            </a:cxnLst>
            <a:rect l="0" t="0" r="r" b="b"/>
            <a:pathLst>
              <a:path w="21204" h="21267" extrusionOk="0">
                <a:moveTo>
                  <a:pt x="7750" y="21267"/>
                </a:moveTo>
                <a:cubicBezTo>
                  <a:pt x="7173" y="21267"/>
                  <a:pt x="6660" y="20719"/>
                  <a:pt x="6083" y="20172"/>
                </a:cubicBezTo>
                <a:cubicBezTo>
                  <a:pt x="379" y="13175"/>
                  <a:pt x="379" y="13175"/>
                  <a:pt x="379" y="13175"/>
                </a:cubicBezTo>
                <a:cubicBezTo>
                  <a:pt x="-198" y="12079"/>
                  <a:pt x="-198" y="11045"/>
                  <a:pt x="956" y="10497"/>
                </a:cubicBezTo>
                <a:cubicBezTo>
                  <a:pt x="2109" y="9402"/>
                  <a:pt x="3199" y="9889"/>
                  <a:pt x="3776" y="10497"/>
                </a:cubicBezTo>
                <a:cubicBezTo>
                  <a:pt x="7750" y="15365"/>
                  <a:pt x="7750" y="15365"/>
                  <a:pt x="7750" y="15365"/>
                </a:cubicBezTo>
                <a:cubicBezTo>
                  <a:pt x="16851" y="1310"/>
                  <a:pt x="16851" y="1310"/>
                  <a:pt x="16851" y="1310"/>
                </a:cubicBezTo>
                <a:cubicBezTo>
                  <a:pt x="18005" y="215"/>
                  <a:pt x="19095" y="-333"/>
                  <a:pt x="20248" y="215"/>
                </a:cubicBezTo>
                <a:cubicBezTo>
                  <a:pt x="21402" y="762"/>
                  <a:pt x="21402" y="2405"/>
                  <a:pt x="20825" y="3439"/>
                </a:cubicBezTo>
                <a:cubicBezTo>
                  <a:pt x="10057" y="20172"/>
                  <a:pt x="10057" y="20172"/>
                  <a:pt x="10057" y="20172"/>
                </a:cubicBezTo>
                <a:cubicBezTo>
                  <a:pt x="9480" y="20719"/>
                  <a:pt x="8903" y="21267"/>
                  <a:pt x="7750" y="21267"/>
                </a:cubicBezTo>
              </a:path>
            </a:pathLst>
          </a:custGeom>
          <a:solidFill>
            <a:srgbClr val="FFFFFF"/>
          </a:solidFill>
          <a:ln w="12700">
            <a:miter lim="400000"/>
          </a:ln>
        </p:spPr>
        <p:txBody>
          <a:bodyPr lIns="45718" tIns="45718" rIns="45718" bIns="45718" anchor="ctr"/>
          <a:lstStyle/>
          <a:p>
            <a:pPr>
              <a:defRPr sz="1600"/>
            </a:pPr>
            <a:endParaRPr/>
          </a:p>
        </p:txBody>
      </p:sp>
      <p:sp>
        <p:nvSpPr>
          <p:cNvPr id="481" name="Freeform 33"/>
          <p:cNvSpPr/>
          <p:nvPr/>
        </p:nvSpPr>
        <p:spPr>
          <a:xfrm>
            <a:off x="7506820" y="2303342"/>
            <a:ext cx="258012" cy="272299"/>
          </a:xfrm>
          <a:custGeom>
            <a:avLst/>
            <a:gdLst/>
            <a:ahLst/>
            <a:cxnLst>
              <a:cxn ang="0">
                <a:pos x="wd2" y="hd2"/>
              </a:cxn>
              <a:cxn ang="5400000">
                <a:pos x="wd2" y="hd2"/>
              </a:cxn>
              <a:cxn ang="10800000">
                <a:pos x="wd2" y="hd2"/>
              </a:cxn>
              <a:cxn ang="16200000">
                <a:pos x="wd2" y="hd2"/>
              </a:cxn>
            </a:cxnLst>
            <a:rect l="0" t="0" r="r" b="b"/>
            <a:pathLst>
              <a:path w="21204" h="21267" extrusionOk="0">
                <a:moveTo>
                  <a:pt x="7750" y="21267"/>
                </a:moveTo>
                <a:cubicBezTo>
                  <a:pt x="7173" y="21267"/>
                  <a:pt x="6660" y="20719"/>
                  <a:pt x="6083" y="20172"/>
                </a:cubicBezTo>
                <a:cubicBezTo>
                  <a:pt x="379" y="13175"/>
                  <a:pt x="379" y="13175"/>
                  <a:pt x="379" y="13175"/>
                </a:cubicBezTo>
                <a:cubicBezTo>
                  <a:pt x="-198" y="12079"/>
                  <a:pt x="-198" y="11045"/>
                  <a:pt x="956" y="10497"/>
                </a:cubicBezTo>
                <a:cubicBezTo>
                  <a:pt x="2109" y="9402"/>
                  <a:pt x="3199" y="9889"/>
                  <a:pt x="3776" y="10497"/>
                </a:cubicBezTo>
                <a:cubicBezTo>
                  <a:pt x="7750" y="15365"/>
                  <a:pt x="7750" y="15365"/>
                  <a:pt x="7750" y="15365"/>
                </a:cubicBezTo>
                <a:cubicBezTo>
                  <a:pt x="16851" y="1310"/>
                  <a:pt x="16851" y="1310"/>
                  <a:pt x="16851" y="1310"/>
                </a:cubicBezTo>
                <a:cubicBezTo>
                  <a:pt x="18005" y="215"/>
                  <a:pt x="19095" y="-333"/>
                  <a:pt x="20248" y="215"/>
                </a:cubicBezTo>
                <a:cubicBezTo>
                  <a:pt x="21402" y="762"/>
                  <a:pt x="21402" y="2405"/>
                  <a:pt x="20825" y="3439"/>
                </a:cubicBezTo>
                <a:cubicBezTo>
                  <a:pt x="10057" y="20172"/>
                  <a:pt x="10057" y="20172"/>
                  <a:pt x="10057" y="20172"/>
                </a:cubicBezTo>
                <a:cubicBezTo>
                  <a:pt x="9480" y="20719"/>
                  <a:pt x="8903" y="21267"/>
                  <a:pt x="7750" y="21267"/>
                </a:cubicBezTo>
              </a:path>
            </a:pathLst>
          </a:custGeom>
          <a:solidFill>
            <a:srgbClr val="FFFFFF"/>
          </a:solidFill>
          <a:ln w="12700">
            <a:miter lim="400000"/>
          </a:ln>
        </p:spPr>
        <p:txBody>
          <a:bodyPr lIns="45718" tIns="45718" rIns="45718" bIns="45718" anchor="ctr"/>
          <a:lstStyle/>
          <a:p>
            <a:pPr>
              <a:defRPr sz="1600"/>
            </a:pPr>
            <a:endParaRPr/>
          </a:p>
        </p:txBody>
      </p:sp>
      <p:sp>
        <p:nvSpPr>
          <p:cNvPr id="482" name="Multiply 35"/>
          <p:cNvSpPr/>
          <p:nvPr/>
        </p:nvSpPr>
        <p:spPr>
          <a:xfrm>
            <a:off x="4240718" y="5257731"/>
            <a:ext cx="208094" cy="208095"/>
          </a:xfrm>
          <a:custGeom>
            <a:avLst/>
            <a:gdLst/>
            <a:ahLst/>
            <a:cxnLst>
              <a:cxn ang="0">
                <a:pos x="wd2" y="hd2"/>
              </a:cxn>
              <a:cxn ang="5400000">
                <a:pos x="wd2" y="hd2"/>
              </a:cxn>
              <a:cxn ang="10800000">
                <a:pos x="wd2" y="hd2"/>
              </a:cxn>
              <a:cxn ang="16200000">
                <a:pos x="wd2" y="hd2"/>
              </a:cxn>
            </a:cxnLst>
            <a:rect l="0" t="0" r="r" b="b"/>
            <a:pathLst>
              <a:path w="21600" h="21600" extrusionOk="0">
                <a:moveTo>
                  <a:pt x="0" y="4348"/>
                </a:moveTo>
                <a:lnTo>
                  <a:pt x="4348" y="0"/>
                </a:lnTo>
                <a:lnTo>
                  <a:pt x="10800" y="6452"/>
                </a:lnTo>
                <a:lnTo>
                  <a:pt x="17252" y="0"/>
                </a:lnTo>
                <a:lnTo>
                  <a:pt x="21600" y="4348"/>
                </a:lnTo>
                <a:lnTo>
                  <a:pt x="15148" y="10800"/>
                </a:lnTo>
                <a:lnTo>
                  <a:pt x="21600" y="17252"/>
                </a:lnTo>
                <a:lnTo>
                  <a:pt x="17252" y="21600"/>
                </a:lnTo>
                <a:lnTo>
                  <a:pt x="10800" y="15148"/>
                </a:lnTo>
                <a:lnTo>
                  <a:pt x="4348" y="21600"/>
                </a:lnTo>
                <a:lnTo>
                  <a:pt x="0" y="17252"/>
                </a:lnTo>
                <a:lnTo>
                  <a:pt x="6452" y="10800"/>
                </a:lnTo>
                <a:close/>
              </a:path>
            </a:pathLst>
          </a:custGeom>
          <a:solidFill>
            <a:srgbClr val="FFFFFF"/>
          </a:solidFill>
          <a:ln w="12700">
            <a:miter lim="400000"/>
          </a:ln>
        </p:spPr>
        <p:txBody>
          <a:bodyPr lIns="45718" tIns="45718" rIns="45718" bIns="45718" anchor="ctr"/>
          <a:lstStyle/>
          <a:p>
            <a:pPr algn="ctr">
              <a:defRPr sz="1500">
                <a:solidFill>
                  <a:srgbClr val="FFFFFF"/>
                </a:solidFill>
              </a:defRPr>
            </a:pPr>
            <a:endParaRPr/>
          </a:p>
        </p:txBody>
      </p:sp>
      <p:grpSp>
        <p:nvGrpSpPr>
          <p:cNvPr id="490" name="Group 68"/>
          <p:cNvGrpSpPr/>
          <p:nvPr/>
        </p:nvGrpSpPr>
        <p:grpSpPr>
          <a:xfrm>
            <a:off x="887055" y="2144772"/>
            <a:ext cx="3263828" cy="960949"/>
            <a:chOff x="0" y="0"/>
            <a:chExt cx="3263826" cy="960948"/>
          </a:xfrm>
        </p:grpSpPr>
        <p:grpSp>
          <p:nvGrpSpPr>
            <p:cNvPr id="485" name="Group 40"/>
            <p:cNvGrpSpPr/>
            <p:nvPr/>
          </p:nvGrpSpPr>
          <p:grpSpPr>
            <a:xfrm>
              <a:off x="0" y="0"/>
              <a:ext cx="3172156" cy="960949"/>
              <a:chOff x="0" y="0"/>
              <a:chExt cx="3172155" cy="960948"/>
            </a:xfrm>
          </p:grpSpPr>
          <p:sp>
            <p:nvSpPr>
              <p:cNvPr id="483" name="TextBox 41"/>
              <p:cNvSpPr txBox="1"/>
              <p:nvPr/>
            </p:nvSpPr>
            <p:spPr>
              <a:xfrm>
                <a:off x="2445715" y="0"/>
                <a:ext cx="683894" cy="2692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lgn="r" defTabSz="457200">
                  <a:lnSpc>
                    <a:spcPct val="107916"/>
                  </a:lnSpc>
                  <a:spcBef>
                    <a:spcPts val="800"/>
                  </a:spcBef>
                  <a:defRPr sz="1000">
                    <a:solidFill>
                      <a:srgbClr val="2D2E7E"/>
                    </a:solidFill>
                    <a:uFill>
                      <a:solidFill>
                        <a:srgbClr val="000000"/>
                      </a:solidFill>
                    </a:uFill>
                    <a:latin typeface="Nunito Sans Black"/>
                    <a:ea typeface="Nunito Sans Black"/>
                    <a:cs typeface="Nunito Sans Black"/>
                    <a:sym typeface="Nunito Sans Black"/>
                  </a:defRPr>
                </a:lvl1pPr>
              </a:lstStyle>
              <a:p>
                <a:r>
                  <a:t>Industrial</a:t>
                </a:r>
              </a:p>
            </p:txBody>
          </p:sp>
          <p:sp>
            <p:nvSpPr>
              <p:cNvPr id="484" name="Rectangle 42"/>
              <p:cNvSpPr txBox="1"/>
              <p:nvPr/>
            </p:nvSpPr>
            <p:spPr>
              <a:xfrm>
                <a:off x="0" y="223718"/>
                <a:ext cx="3172156" cy="7372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r" defTabSz="457200">
                  <a:lnSpc>
                    <a:spcPct val="107916"/>
                  </a:lnSpc>
                  <a:spcBef>
                    <a:spcPts val="800"/>
                  </a:spcBef>
                  <a:defRPr sz="900">
                    <a:solidFill>
                      <a:srgbClr val="2D2E7E"/>
                    </a:solidFill>
                    <a:uFill>
                      <a:solidFill>
                        <a:srgbClr val="000000"/>
                      </a:solidFill>
                    </a:uFill>
                    <a:latin typeface="Nunito Sans SemiBold"/>
                    <a:ea typeface="Nunito Sans SemiBold"/>
                    <a:cs typeface="Nunito Sans SemiBold"/>
                    <a:sym typeface="Nunito Sans SemiBold"/>
                  </a:defRPr>
                </a:lvl1pPr>
              </a:lstStyle>
              <a:p>
                <a:r>
                  <a:t>We cater to various industries such as manufacturing, construction, data centers, telecommunications, oil and gas, and agriculture, providing reliable power solutions to meet their specific operational requirements.</a:t>
                </a:r>
              </a:p>
            </p:txBody>
          </p:sp>
        </p:grpSp>
        <p:grpSp>
          <p:nvGrpSpPr>
            <p:cNvPr id="489" name="Group 43"/>
            <p:cNvGrpSpPr/>
            <p:nvPr/>
          </p:nvGrpSpPr>
          <p:grpSpPr>
            <a:xfrm>
              <a:off x="3232750" y="67393"/>
              <a:ext cx="31077" cy="492680"/>
              <a:chOff x="0" y="0"/>
              <a:chExt cx="31076" cy="492678"/>
            </a:xfrm>
          </p:grpSpPr>
          <p:sp>
            <p:nvSpPr>
              <p:cNvPr id="486" name="Rounded Rectangle 44"/>
              <p:cNvSpPr/>
              <p:nvPr/>
            </p:nvSpPr>
            <p:spPr>
              <a:xfrm rot="5400000">
                <a:off x="-122569" y="122567"/>
                <a:ext cx="276213" cy="31077"/>
              </a:xfrm>
              <a:prstGeom prst="roundRect">
                <a:avLst>
                  <a:gd name="adj" fmla="val 50000"/>
                </a:avLst>
              </a:prstGeom>
              <a:solidFill>
                <a:srgbClr val="2D2E7E"/>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487" name="Rounded Rectangle 45"/>
              <p:cNvSpPr/>
              <p:nvPr/>
            </p:nvSpPr>
            <p:spPr>
              <a:xfrm rot="5400000">
                <a:off x="-40660" y="340844"/>
                <a:ext cx="112395" cy="31077"/>
              </a:xfrm>
              <a:prstGeom prst="roundRect">
                <a:avLst>
                  <a:gd name="adj" fmla="val 50000"/>
                </a:avLst>
              </a:prstGeom>
              <a:solidFill>
                <a:srgbClr val="2D2E7E"/>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488" name="Rounded Rectangle 46"/>
              <p:cNvSpPr/>
              <p:nvPr/>
            </p:nvSpPr>
            <p:spPr>
              <a:xfrm rot="5400000">
                <a:off x="-12562" y="449041"/>
                <a:ext cx="56199" cy="31077"/>
              </a:xfrm>
              <a:prstGeom prst="roundRect">
                <a:avLst>
                  <a:gd name="adj" fmla="val 50000"/>
                </a:avLst>
              </a:prstGeom>
              <a:solidFill>
                <a:srgbClr val="2D2E7E"/>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grpSp>
      <p:sp>
        <p:nvSpPr>
          <p:cNvPr id="491" name="TextBox 48"/>
          <p:cNvSpPr txBox="1"/>
          <p:nvPr/>
        </p:nvSpPr>
        <p:spPr>
          <a:xfrm>
            <a:off x="8010108" y="3033269"/>
            <a:ext cx="3101720"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457200">
              <a:lnSpc>
                <a:spcPct val="107916"/>
              </a:lnSpc>
              <a:spcBef>
                <a:spcPts val="800"/>
              </a:spcBef>
              <a:defRPr sz="1000">
                <a:solidFill>
                  <a:srgbClr val="5967B6"/>
                </a:solidFill>
                <a:uFill>
                  <a:solidFill>
                    <a:srgbClr val="000000"/>
                  </a:solidFill>
                </a:uFill>
                <a:latin typeface="Nunito Sans Black"/>
                <a:ea typeface="Nunito Sans Black"/>
                <a:cs typeface="Nunito Sans Black"/>
                <a:sym typeface="Nunito Sans Black"/>
              </a:defRPr>
            </a:lvl1pPr>
          </a:lstStyle>
          <a:p>
            <a:r>
              <a:t>Public Sector (NHS Trusts, Government/Military):</a:t>
            </a:r>
          </a:p>
        </p:txBody>
      </p:sp>
      <p:sp>
        <p:nvSpPr>
          <p:cNvPr id="492" name="Rectangle 49"/>
          <p:cNvSpPr txBox="1"/>
          <p:nvPr/>
        </p:nvSpPr>
        <p:spPr>
          <a:xfrm>
            <a:off x="8010108" y="3256986"/>
            <a:ext cx="3143909" cy="701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900">
                <a:solidFill>
                  <a:srgbClr val="2D2E7E"/>
                </a:solidFill>
                <a:latin typeface="Nunito Sans SemiBold"/>
                <a:ea typeface="Nunito Sans SemiBold"/>
                <a:cs typeface="Nunito Sans SemiBold"/>
                <a:sym typeface="Nunito Sans SemiBold"/>
              </a:defRPr>
            </a:lvl1pPr>
          </a:lstStyle>
          <a:p>
            <a:r>
              <a:t>We serve public sector entities including NHS trusts, government agencies, and military organizations, ensuring uninterrupted power supply for critical infrastructure, healthcare facilities, and emergency services.</a:t>
            </a:r>
          </a:p>
        </p:txBody>
      </p:sp>
      <p:grpSp>
        <p:nvGrpSpPr>
          <p:cNvPr id="496" name="Group 50"/>
          <p:cNvGrpSpPr/>
          <p:nvPr/>
        </p:nvGrpSpPr>
        <p:grpSpPr>
          <a:xfrm>
            <a:off x="7900504" y="3100660"/>
            <a:ext cx="31077" cy="492678"/>
            <a:chOff x="0" y="0"/>
            <a:chExt cx="31076" cy="492676"/>
          </a:xfrm>
        </p:grpSpPr>
        <p:sp>
          <p:nvSpPr>
            <p:cNvPr id="493" name="Rounded Rectangle 51"/>
            <p:cNvSpPr/>
            <p:nvPr/>
          </p:nvSpPr>
          <p:spPr>
            <a:xfrm rot="16200000" flipH="1">
              <a:off x="-122568" y="122566"/>
              <a:ext cx="276211" cy="31077"/>
            </a:xfrm>
            <a:prstGeom prst="roundRect">
              <a:avLst>
                <a:gd name="adj" fmla="val 50000"/>
              </a:avLst>
            </a:prstGeom>
            <a:solidFill>
              <a:srgbClr val="5967B6"/>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sp>
          <p:nvSpPr>
            <p:cNvPr id="494" name="Rounded Rectangle 52"/>
            <p:cNvSpPr/>
            <p:nvPr/>
          </p:nvSpPr>
          <p:spPr>
            <a:xfrm rot="16200000" flipH="1">
              <a:off x="-40660" y="340843"/>
              <a:ext cx="112395" cy="31077"/>
            </a:xfrm>
            <a:prstGeom prst="roundRect">
              <a:avLst>
                <a:gd name="adj" fmla="val 50000"/>
              </a:avLst>
            </a:prstGeom>
            <a:solidFill>
              <a:srgbClr val="5967B6"/>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sp>
          <p:nvSpPr>
            <p:cNvPr id="495" name="Rounded Rectangle 53"/>
            <p:cNvSpPr/>
            <p:nvPr/>
          </p:nvSpPr>
          <p:spPr>
            <a:xfrm rot="16200000" flipH="1">
              <a:off x="-12562" y="449039"/>
              <a:ext cx="56199" cy="31077"/>
            </a:xfrm>
            <a:prstGeom prst="roundRect">
              <a:avLst>
                <a:gd name="adj" fmla="val 50000"/>
              </a:avLst>
            </a:prstGeom>
            <a:solidFill>
              <a:srgbClr val="5967B6"/>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grpSp>
      <p:grpSp>
        <p:nvGrpSpPr>
          <p:cNvPr id="504" name="Group 69"/>
          <p:cNvGrpSpPr/>
          <p:nvPr/>
        </p:nvGrpSpPr>
        <p:grpSpPr>
          <a:xfrm>
            <a:off x="887056" y="4075649"/>
            <a:ext cx="3263827" cy="960949"/>
            <a:chOff x="0" y="0"/>
            <a:chExt cx="3263826" cy="960948"/>
          </a:xfrm>
        </p:grpSpPr>
        <p:grpSp>
          <p:nvGrpSpPr>
            <p:cNvPr id="499" name="Group 54"/>
            <p:cNvGrpSpPr/>
            <p:nvPr/>
          </p:nvGrpSpPr>
          <p:grpSpPr>
            <a:xfrm>
              <a:off x="0" y="0"/>
              <a:ext cx="3172152" cy="960949"/>
              <a:chOff x="0" y="0"/>
              <a:chExt cx="3172151" cy="960948"/>
            </a:xfrm>
          </p:grpSpPr>
          <p:sp>
            <p:nvSpPr>
              <p:cNvPr id="497" name="TextBox 55"/>
              <p:cNvSpPr txBox="1"/>
              <p:nvPr/>
            </p:nvSpPr>
            <p:spPr>
              <a:xfrm>
                <a:off x="2194250" y="0"/>
                <a:ext cx="969136" cy="2692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defTabSz="457200">
                  <a:lnSpc>
                    <a:spcPct val="107916"/>
                  </a:lnSpc>
                  <a:spcBef>
                    <a:spcPts val="800"/>
                  </a:spcBef>
                  <a:defRPr sz="1000">
                    <a:solidFill>
                      <a:srgbClr val="6B9EDA"/>
                    </a:solidFill>
                    <a:uFill>
                      <a:solidFill>
                        <a:srgbClr val="000000"/>
                      </a:solidFill>
                    </a:uFill>
                    <a:latin typeface="Nunito Sans Black"/>
                    <a:ea typeface="Nunito Sans Black"/>
                    <a:cs typeface="Nunito Sans Black"/>
                    <a:sym typeface="Nunito Sans Black"/>
                  </a:defRPr>
                </a:lvl1pPr>
              </a:lstStyle>
              <a:p>
                <a:r>
                  <a:t>Private Sector</a:t>
                </a:r>
              </a:p>
            </p:txBody>
          </p:sp>
          <p:sp>
            <p:nvSpPr>
              <p:cNvPr id="498" name="Rectangle 56"/>
              <p:cNvSpPr txBox="1"/>
              <p:nvPr/>
            </p:nvSpPr>
            <p:spPr>
              <a:xfrm>
                <a:off x="0" y="223718"/>
                <a:ext cx="3172152" cy="7372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r" defTabSz="457200">
                  <a:lnSpc>
                    <a:spcPct val="107916"/>
                  </a:lnSpc>
                  <a:spcBef>
                    <a:spcPts val="800"/>
                  </a:spcBef>
                  <a:defRPr sz="900">
                    <a:solidFill>
                      <a:srgbClr val="2D2E7E"/>
                    </a:solidFill>
                    <a:uFill>
                      <a:solidFill>
                        <a:srgbClr val="000000"/>
                      </a:solidFill>
                    </a:uFill>
                    <a:latin typeface="Nunito Sans SemiBold"/>
                    <a:ea typeface="Nunito Sans SemiBold"/>
                    <a:cs typeface="Nunito Sans SemiBold"/>
                    <a:sym typeface="Nunito Sans SemiBold"/>
                  </a:defRPr>
                </a:lvl1pPr>
              </a:lstStyle>
              <a:p>
                <a:r>
                  <a:t>We partner with private sector businesses across different industries, offering customized power solutions for commercial properties, hospitality establishments, retail outlets, and other private enterprises.</a:t>
                </a:r>
              </a:p>
            </p:txBody>
          </p:sp>
        </p:grpSp>
        <p:grpSp>
          <p:nvGrpSpPr>
            <p:cNvPr id="503" name="Group 57"/>
            <p:cNvGrpSpPr/>
            <p:nvPr/>
          </p:nvGrpSpPr>
          <p:grpSpPr>
            <a:xfrm>
              <a:off x="3232750" y="67393"/>
              <a:ext cx="31077" cy="492680"/>
              <a:chOff x="0" y="0"/>
              <a:chExt cx="31076" cy="492678"/>
            </a:xfrm>
          </p:grpSpPr>
          <p:sp>
            <p:nvSpPr>
              <p:cNvPr id="500" name="Rounded Rectangle 58"/>
              <p:cNvSpPr/>
              <p:nvPr/>
            </p:nvSpPr>
            <p:spPr>
              <a:xfrm rot="5400000">
                <a:off x="-122569" y="122567"/>
                <a:ext cx="276213" cy="31077"/>
              </a:xfrm>
              <a:prstGeom prst="roundRect">
                <a:avLst>
                  <a:gd name="adj" fmla="val 50000"/>
                </a:avLst>
              </a:prstGeom>
              <a:solidFill>
                <a:srgbClr val="6B9EDA"/>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501" name="Rounded Rectangle 59"/>
              <p:cNvSpPr/>
              <p:nvPr/>
            </p:nvSpPr>
            <p:spPr>
              <a:xfrm rot="5400000">
                <a:off x="-40660" y="340844"/>
                <a:ext cx="112395" cy="31077"/>
              </a:xfrm>
              <a:prstGeom prst="roundRect">
                <a:avLst>
                  <a:gd name="adj" fmla="val 50000"/>
                </a:avLst>
              </a:prstGeom>
              <a:solidFill>
                <a:srgbClr val="6B9EDA"/>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502" name="Rounded Rectangle 60"/>
              <p:cNvSpPr/>
              <p:nvPr/>
            </p:nvSpPr>
            <p:spPr>
              <a:xfrm rot="5400000">
                <a:off x="-12562" y="449041"/>
                <a:ext cx="56199" cy="31077"/>
              </a:xfrm>
              <a:prstGeom prst="roundRect">
                <a:avLst>
                  <a:gd name="adj" fmla="val 50000"/>
                </a:avLst>
              </a:prstGeom>
              <a:solidFill>
                <a:srgbClr val="6B9EDA"/>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grpSp>
      </p:grpSp>
      <p:sp>
        <p:nvSpPr>
          <p:cNvPr id="505" name="TextBox 62"/>
          <p:cNvSpPr txBox="1"/>
          <p:nvPr/>
        </p:nvSpPr>
        <p:spPr>
          <a:xfrm>
            <a:off x="8010108" y="5032902"/>
            <a:ext cx="776858"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a:solidFill>
                  <a:srgbClr val="7AC6F0"/>
                </a:solidFill>
                <a:latin typeface="Nunito Sans Black"/>
                <a:ea typeface="Nunito Sans Black"/>
                <a:cs typeface="Nunito Sans Black"/>
                <a:sym typeface="Nunito Sans Black"/>
              </a:defRPr>
            </a:lvl1pPr>
          </a:lstStyle>
          <a:p>
            <a:r>
              <a:t>Residential</a:t>
            </a:r>
          </a:p>
        </p:txBody>
      </p:sp>
      <p:sp>
        <p:nvSpPr>
          <p:cNvPr id="506" name="Rectangle 63"/>
          <p:cNvSpPr txBox="1"/>
          <p:nvPr/>
        </p:nvSpPr>
        <p:spPr>
          <a:xfrm>
            <a:off x="8010108" y="5256622"/>
            <a:ext cx="3143908" cy="701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900">
                <a:solidFill>
                  <a:srgbClr val="2D2E7E"/>
                </a:solidFill>
                <a:latin typeface="Nunito Sans SemiBold"/>
                <a:ea typeface="Nunito Sans SemiBold"/>
                <a:cs typeface="Nunito Sans SemiBold"/>
                <a:sym typeface="Nunito Sans SemiBold"/>
              </a:defRPr>
            </a:lvl1pPr>
          </a:lstStyle>
          <a:p>
            <a:r>
              <a:rPr dirty="0"/>
              <a:t>We provide residential power solutions, delivering backup and prime-power generators for homes and residential complexes, ensuring comfort, security, and uninterrupted power supply during outages.</a:t>
            </a:r>
          </a:p>
        </p:txBody>
      </p:sp>
      <p:grpSp>
        <p:nvGrpSpPr>
          <p:cNvPr id="510" name="Group 64"/>
          <p:cNvGrpSpPr/>
          <p:nvPr/>
        </p:nvGrpSpPr>
        <p:grpSpPr>
          <a:xfrm>
            <a:off x="7900504" y="5100295"/>
            <a:ext cx="31077" cy="492679"/>
            <a:chOff x="0" y="0"/>
            <a:chExt cx="31076" cy="492677"/>
          </a:xfrm>
        </p:grpSpPr>
        <p:sp>
          <p:nvSpPr>
            <p:cNvPr id="507" name="Rounded Rectangle 65"/>
            <p:cNvSpPr/>
            <p:nvPr/>
          </p:nvSpPr>
          <p:spPr>
            <a:xfrm rot="16200000" flipH="1">
              <a:off x="-122569" y="122567"/>
              <a:ext cx="276213" cy="31077"/>
            </a:xfrm>
            <a:prstGeom prst="roundRect">
              <a:avLst>
                <a:gd name="adj" fmla="val 50000"/>
              </a:avLst>
            </a:prstGeom>
            <a:solidFill>
              <a:srgbClr val="7AC6F0"/>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sp>
          <p:nvSpPr>
            <p:cNvPr id="508" name="Rounded Rectangle 66"/>
            <p:cNvSpPr/>
            <p:nvPr/>
          </p:nvSpPr>
          <p:spPr>
            <a:xfrm rot="16200000" flipH="1">
              <a:off x="-40660" y="340843"/>
              <a:ext cx="112395" cy="31077"/>
            </a:xfrm>
            <a:prstGeom prst="roundRect">
              <a:avLst>
                <a:gd name="adj" fmla="val 50000"/>
              </a:avLst>
            </a:prstGeom>
            <a:solidFill>
              <a:srgbClr val="7AC6F0"/>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sp>
          <p:nvSpPr>
            <p:cNvPr id="509" name="Rounded Rectangle 67"/>
            <p:cNvSpPr/>
            <p:nvPr/>
          </p:nvSpPr>
          <p:spPr>
            <a:xfrm rot="16200000" flipH="1">
              <a:off x="-12562" y="449040"/>
              <a:ext cx="56199" cy="31077"/>
            </a:xfrm>
            <a:prstGeom prst="roundRect">
              <a:avLst>
                <a:gd name="adj" fmla="val 50000"/>
              </a:avLst>
            </a:prstGeom>
            <a:solidFill>
              <a:srgbClr val="7AC6F0"/>
            </a:solidFill>
            <a:ln w="12700" cap="flat">
              <a:noFill/>
              <a:miter lim="400000"/>
            </a:ln>
            <a:effectLst/>
          </p:spPr>
          <p:txBody>
            <a:bodyPr wrap="square" lIns="45718" tIns="45718" rIns="45718" bIns="45718" numCol="1" anchor="ctr">
              <a:noAutofit/>
            </a:bodyPr>
            <a:lstStyle/>
            <a:p>
              <a:pPr>
                <a:defRPr>
                  <a:solidFill>
                    <a:srgbClr val="FFFFFF"/>
                  </a:solidFill>
                </a:defRPr>
              </a:pPr>
              <a:endParaRPr/>
            </a:p>
          </p:txBody>
        </p:sp>
      </p:grpSp>
      <p:sp>
        <p:nvSpPr>
          <p:cNvPr id="511" name="Rectangle 26"/>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512" name="Rectangle 27"/>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513" name="Graphic 26" descr="Graphic 26"/>
          <p:cNvPicPr>
            <a:picLocks noChangeAspect="1"/>
          </p:cNvPicPr>
          <p:nvPr/>
        </p:nvPicPr>
        <p:blipFill>
          <a:blip r:embed="rId2"/>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514" name="Graphic 27" descr="Graphic 27"/>
          <p:cNvPicPr>
            <a:picLocks noChangeAspect="1"/>
          </p:cNvPicPr>
          <p:nvPr/>
        </p:nvPicPr>
        <p:blipFill>
          <a:blip r:embed="rId2"/>
          <a:stretch>
            <a:fillRect/>
          </a:stretch>
        </p:blipFill>
        <p:spPr>
          <a:xfrm>
            <a:off x="11813240" y="6381172"/>
            <a:ext cx="253917" cy="253917"/>
          </a:xfrm>
          <a:prstGeom prst="rect">
            <a:avLst/>
          </a:prstGeom>
          <a:ln w="12700">
            <a:miter lim="400000"/>
          </a:ln>
        </p:spPr>
      </p:pic>
      <p:pic>
        <p:nvPicPr>
          <p:cNvPr id="515" name="pasted-image.pdf" descr="pasted-image.pdf"/>
          <p:cNvPicPr>
            <a:picLocks noChangeAspect="1"/>
          </p:cNvPicPr>
          <p:nvPr/>
        </p:nvPicPr>
        <p:blipFill>
          <a:blip r:embed="rId3"/>
          <a:stretch>
            <a:fillRect/>
          </a:stretch>
        </p:blipFill>
        <p:spPr>
          <a:xfrm>
            <a:off x="569631" y="419881"/>
            <a:ext cx="1456194" cy="601381"/>
          </a:xfrm>
          <a:prstGeom prst="rect">
            <a:avLst/>
          </a:prstGeom>
          <a:ln w="12700">
            <a:miter lim="400000"/>
          </a:ln>
        </p:spPr>
      </p:pic>
      <p:sp>
        <p:nvSpPr>
          <p:cNvPr id="516" name="TextBox 43"/>
          <p:cNvSpPr txBox="1"/>
          <p:nvPr/>
        </p:nvSpPr>
        <p:spPr>
          <a:xfrm>
            <a:off x="2897690" y="337002"/>
            <a:ext cx="6799834" cy="777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4000">
                <a:solidFill>
                  <a:srgbClr val="2D2E7E"/>
                </a:solidFill>
                <a:latin typeface="Nunito Sans Black"/>
                <a:ea typeface="Nunito Sans Black"/>
                <a:cs typeface="Nunito Sans Black"/>
                <a:sym typeface="Nunito Sans Black"/>
              </a:defRPr>
            </a:pPr>
            <a:r>
              <a:rPr dirty="0"/>
              <a:t>Market Sectors </a:t>
            </a:r>
            <a:r>
              <a:rPr dirty="0">
                <a:solidFill>
                  <a:srgbClr val="D72E20"/>
                </a:solidFill>
              </a:rPr>
              <a:t>We Serve</a:t>
            </a:r>
          </a:p>
        </p:txBody>
      </p:sp>
      <p:pic>
        <p:nvPicPr>
          <p:cNvPr id="517" name="public-relations.png" descr="public-relations.png"/>
          <p:cNvPicPr>
            <a:picLocks noChangeAspect="1"/>
          </p:cNvPicPr>
          <p:nvPr/>
        </p:nvPicPr>
        <p:blipFill>
          <a:blip r:embed="rId4"/>
          <a:stretch>
            <a:fillRect/>
          </a:stretch>
        </p:blipFill>
        <p:spPr>
          <a:xfrm>
            <a:off x="6507478" y="2870310"/>
            <a:ext cx="564151" cy="564151"/>
          </a:xfrm>
          <a:prstGeom prst="rect">
            <a:avLst/>
          </a:prstGeom>
          <a:ln w="12700">
            <a:miter lim="400000"/>
          </a:ln>
        </p:spPr>
      </p:pic>
      <p:pic>
        <p:nvPicPr>
          <p:cNvPr id="518" name="infrastructure.png" descr="infrastructure.png"/>
          <p:cNvPicPr>
            <a:picLocks noChangeAspect="1"/>
          </p:cNvPicPr>
          <p:nvPr/>
        </p:nvPicPr>
        <p:blipFill>
          <a:blip r:embed="rId5"/>
          <a:stretch>
            <a:fillRect/>
          </a:stretch>
        </p:blipFill>
        <p:spPr>
          <a:xfrm>
            <a:off x="4964694" y="2022657"/>
            <a:ext cx="564151" cy="564152"/>
          </a:xfrm>
          <a:prstGeom prst="rect">
            <a:avLst/>
          </a:prstGeom>
          <a:ln w="12700">
            <a:miter lim="400000"/>
          </a:ln>
        </p:spPr>
      </p:pic>
      <p:pic>
        <p:nvPicPr>
          <p:cNvPr id="519" name="lock.png" descr="lock.png"/>
          <p:cNvPicPr>
            <a:picLocks noChangeAspect="1"/>
          </p:cNvPicPr>
          <p:nvPr/>
        </p:nvPicPr>
        <p:blipFill>
          <a:blip r:embed="rId6"/>
          <a:stretch>
            <a:fillRect/>
          </a:stretch>
        </p:blipFill>
        <p:spPr>
          <a:xfrm>
            <a:off x="4940292" y="3829231"/>
            <a:ext cx="612954" cy="612954"/>
          </a:xfrm>
          <a:prstGeom prst="rect">
            <a:avLst/>
          </a:prstGeom>
          <a:ln w="12700">
            <a:miter lim="400000"/>
          </a:ln>
        </p:spPr>
      </p:pic>
      <p:pic>
        <p:nvPicPr>
          <p:cNvPr id="520" name="building.png" descr="building.png"/>
          <p:cNvPicPr>
            <a:picLocks noChangeAspect="1"/>
          </p:cNvPicPr>
          <p:nvPr/>
        </p:nvPicPr>
        <p:blipFill>
          <a:blip r:embed="rId7"/>
          <a:stretch>
            <a:fillRect/>
          </a:stretch>
        </p:blipFill>
        <p:spPr>
          <a:xfrm>
            <a:off x="6421888" y="4845905"/>
            <a:ext cx="684530" cy="684529"/>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TextBox 40"/>
          <p:cNvSpPr txBox="1"/>
          <p:nvPr/>
        </p:nvSpPr>
        <p:spPr>
          <a:xfrm>
            <a:off x="2177705" y="1912337"/>
            <a:ext cx="3449194" cy="4539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We deliver high-quality products and services that meet your power needs effectively and efficiently.</a:t>
            </a:r>
          </a:p>
        </p:txBody>
      </p:sp>
      <p:sp>
        <p:nvSpPr>
          <p:cNvPr id="523" name="TextBox 46"/>
          <p:cNvSpPr txBox="1"/>
          <p:nvPr/>
        </p:nvSpPr>
        <p:spPr>
          <a:xfrm>
            <a:off x="2177706" y="1678646"/>
            <a:ext cx="2859312"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ExtraBold"/>
                <a:ea typeface="Nunito Sans ExtraBold"/>
                <a:cs typeface="Nunito Sans ExtraBold"/>
                <a:sym typeface="Nunito Sans ExtraBold"/>
              </a:defRPr>
            </a:lvl1pPr>
          </a:lstStyle>
          <a:p>
            <a:r>
              <a:rPr dirty="0">
                <a:latin typeface="Nunito Sans ExtraBold" pitchFamily="2" charset="0"/>
              </a:rPr>
              <a:t>Reliability you can trust</a:t>
            </a:r>
          </a:p>
        </p:txBody>
      </p:sp>
      <p:sp>
        <p:nvSpPr>
          <p:cNvPr id="524" name="Oval 48"/>
          <p:cNvSpPr/>
          <p:nvPr/>
        </p:nvSpPr>
        <p:spPr>
          <a:xfrm>
            <a:off x="1280256" y="1605465"/>
            <a:ext cx="775595" cy="759730"/>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529" name="TextBox 131"/>
          <p:cNvSpPr txBox="1"/>
          <p:nvPr/>
        </p:nvSpPr>
        <p:spPr>
          <a:xfrm>
            <a:off x="2187716" y="4088637"/>
            <a:ext cx="3519176" cy="63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We source the finest parts and components from leading manufacturers to ensure durability and optimal performance.</a:t>
            </a:r>
          </a:p>
        </p:txBody>
      </p:sp>
      <p:sp>
        <p:nvSpPr>
          <p:cNvPr id="530" name="TextBox 132"/>
          <p:cNvSpPr txBox="1"/>
          <p:nvPr/>
        </p:nvSpPr>
        <p:spPr>
          <a:xfrm>
            <a:off x="2195112" y="3722099"/>
            <a:ext cx="3431787"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ExtraBold"/>
                <a:ea typeface="Nunito Sans ExtraBold"/>
                <a:cs typeface="Nunito Sans ExtraBold"/>
                <a:sym typeface="Nunito Sans ExtraBold"/>
              </a:defRPr>
            </a:lvl1pPr>
          </a:lstStyle>
          <a:p>
            <a:r>
              <a:rPr dirty="0"/>
              <a:t>Quality components for lasting performance</a:t>
            </a:r>
          </a:p>
        </p:txBody>
      </p:sp>
      <p:sp>
        <p:nvSpPr>
          <p:cNvPr id="531" name="Oval 134"/>
          <p:cNvSpPr/>
          <p:nvPr/>
        </p:nvSpPr>
        <p:spPr>
          <a:xfrm>
            <a:off x="1280256" y="3851027"/>
            <a:ext cx="775595" cy="759730"/>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532" name="TextBox 137"/>
          <p:cNvSpPr txBox="1"/>
          <p:nvPr/>
        </p:nvSpPr>
        <p:spPr>
          <a:xfrm>
            <a:off x="2159343" y="2845164"/>
            <a:ext cx="3467556" cy="63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Our team possesses extensive knowledge and experience with multiple leading generator brands, providing you with expert advice and support</a:t>
            </a:r>
          </a:p>
        </p:txBody>
      </p:sp>
      <p:sp>
        <p:nvSpPr>
          <p:cNvPr id="533" name="TextBox 138"/>
          <p:cNvSpPr txBox="1"/>
          <p:nvPr/>
        </p:nvSpPr>
        <p:spPr>
          <a:xfrm>
            <a:off x="2177706" y="2668723"/>
            <a:ext cx="3025998"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62E20"/>
                </a:solidFill>
                <a:latin typeface="Nunito Sans ExtraBold"/>
                <a:ea typeface="Nunito Sans ExtraBold"/>
                <a:cs typeface="Nunito Sans ExtraBold"/>
                <a:sym typeface="Nunito Sans ExtraBold"/>
              </a:defRPr>
            </a:lvl1pPr>
          </a:lstStyle>
          <a:p>
            <a:r>
              <a:rPr dirty="0"/>
              <a:t>Expertise across top brands</a:t>
            </a:r>
          </a:p>
        </p:txBody>
      </p:sp>
      <p:sp>
        <p:nvSpPr>
          <p:cNvPr id="534" name="Oval 140"/>
          <p:cNvSpPr/>
          <p:nvPr/>
        </p:nvSpPr>
        <p:spPr>
          <a:xfrm>
            <a:off x="1280278" y="2726639"/>
            <a:ext cx="775595" cy="759730"/>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535" name="TextBox 143"/>
          <p:cNvSpPr txBox="1"/>
          <p:nvPr/>
        </p:nvSpPr>
        <p:spPr>
          <a:xfrm>
            <a:off x="2177705" y="5332110"/>
            <a:ext cx="3529187" cy="63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F"/>
                </a:solidFill>
                <a:latin typeface="Nunito Sans SemiBold"/>
                <a:ea typeface="Nunito Sans SemiBold"/>
                <a:cs typeface="Nunito Sans SemiBold"/>
                <a:sym typeface="Nunito Sans SemiBold"/>
              </a:defRPr>
            </a:lvl1pPr>
          </a:lstStyle>
          <a:p>
            <a:r>
              <a:rPr dirty="0"/>
              <a:t>We ensure that our power solutions seamlessly integrate with your existing systems, </a:t>
            </a:r>
            <a:r>
              <a:rPr dirty="0" err="1"/>
              <a:t>minimi</a:t>
            </a:r>
            <a:r>
              <a:rPr lang="en-GB" dirty="0"/>
              <a:t>s</a:t>
            </a:r>
            <a:r>
              <a:rPr dirty="0" err="1"/>
              <a:t>ing</a:t>
            </a:r>
            <a:r>
              <a:rPr dirty="0"/>
              <a:t> disruptions and </a:t>
            </a:r>
            <a:r>
              <a:rPr dirty="0" err="1"/>
              <a:t>maximi</a:t>
            </a:r>
            <a:r>
              <a:rPr lang="en-GB" dirty="0"/>
              <a:t>s</a:t>
            </a:r>
            <a:r>
              <a:rPr dirty="0" err="1"/>
              <a:t>ing</a:t>
            </a:r>
            <a:r>
              <a:rPr dirty="0"/>
              <a:t> compatibility</a:t>
            </a:r>
          </a:p>
        </p:txBody>
      </p:sp>
      <p:sp>
        <p:nvSpPr>
          <p:cNvPr id="536" name="TextBox 144"/>
          <p:cNvSpPr txBox="1"/>
          <p:nvPr/>
        </p:nvSpPr>
        <p:spPr>
          <a:xfrm>
            <a:off x="2177706" y="4995770"/>
            <a:ext cx="3449194"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ExtraBold"/>
                <a:ea typeface="Nunito Sans ExtraBold"/>
                <a:cs typeface="Nunito Sans ExtraBold"/>
                <a:sym typeface="Nunito Sans ExtraBold"/>
              </a:defRPr>
            </a:lvl1pPr>
          </a:lstStyle>
          <a:p>
            <a:r>
              <a:rPr dirty="0"/>
              <a:t>Seamless integration and compatibility</a:t>
            </a:r>
          </a:p>
        </p:txBody>
      </p:sp>
      <p:sp>
        <p:nvSpPr>
          <p:cNvPr id="537" name="Oval 146"/>
          <p:cNvSpPr/>
          <p:nvPr/>
        </p:nvSpPr>
        <p:spPr>
          <a:xfrm>
            <a:off x="1280256" y="5023097"/>
            <a:ext cx="775595" cy="759730"/>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538" name="Rectangle 26"/>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539" name="Rectangle 27"/>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540" name="Graphic 26" descr="Graphic 26"/>
          <p:cNvPicPr>
            <a:picLocks noChangeAspect="1"/>
          </p:cNvPicPr>
          <p:nvPr/>
        </p:nvPicPr>
        <p:blipFill>
          <a:blip r:embed="rId2"/>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541" name="Graphic 27" descr="Graphic 27"/>
          <p:cNvPicPr>
            <a:picLocks noChangeAspect="1"/>
          </p:cNvPicPr>
          <p:nvPr/>
        </p:nvPicPr>
        <p:blipFill>
          <a:blip r:embed="rId2"/>
          <a:stretch>
            <a:fillRect/>
          </a:stretch>
        </p:blipFill>
        <p:spPr>
          <a:xfrm>
            <a:off x="11813240" y="6381172"/>
            <a:ext cx="253917" cy="253917"/>
          </a:xfrm>
          <a:prstGeom prst="rect">
            <a:avLst/>
          </a:prstGeom>
          <a:ln w="12700">
            <a:miter lim="400000"/>
          </a:ln>
        </p:spPr>
      </p:pic>
      <p:pic>
        <p:nvPicPr>
          <p:cNvPr id="542" name="pasted-image.pdf" descr="pasted-image.pdf"/>
          <p:cNvPicPr>
            <a:picLocks noChangeAspect="1"/>
          </p:cNvPicPr>
          <p:nvPr/>
        </p:nvPicPr>
        <p:blipFill>
          <a:blip r:embed="rId3"/>
          <a:stretch>
            <a:fillRect/>
          </a:stretch>
        </p:blipFill>
        <p:spPr>
          <a:xfrm>
            <a:off x="569631" y="419881"/>
            <a:ext cx="1456194" cy="601381"/>
          </a:xfrm>
          <a:prstGeom prst="rect">
            <a:avLst/>
          </a:prstGeom>
          <a:ln w="12700">
            <a:miter lim="400000"/>
          </a:ln>
        </p:spPr>
      </p:pic>
      <p:sp>
        <p:nvSpPr>
          <p:cNvPr id="543" name="Rectangle 32"/>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544" name="TextBox 43"/>
          <p:cNvSpPr txBox="1"/>
          <p:nvPr/>
        </p:nvSpPr>
        <p:spPr>
          <a:xfrm>
            <a:off x="2462606" y="443777"/>
            <a:ext cx="7978811" cy="675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3400">
                <a:solidFill>
                  <a:srgbClr val="2D2E7E"/>
                </a:solidFill>
                <a:latin typeface="Nunito Sans Black"/>
                <a:ea typeface="Nunito Sans Black"/>
                <a:cs typeface="Nunito Sans Black"/>
                <a:sym typeface="Nunito Sans Black"/>
              </a:defRPr>
            </a:pPr>
            <a:r>
              <a:rPr dirty="0"/>
              <a:t>Benefits of Choosing </a:t>
            </a:r>
            <a:r>
              <a:rPr dirty="0">
                <a:solidFill>
                  <a:srgbClr val="D72E20"/>
                </a:solidFill>
              </a:rPr>
              <a:t>Lance Power</a:t>
            </a:r>
          </a:p>
        </p:txBody>
      </p:sp>
      <p:sp>
        <p:nvSpPr>
          <p:cNvPr id="545" name="TextBox 154"/>
          <p:cNvSpPr txBox="1">
            <a:spLocks noGrp="1"/>
          </p:cNvSpPr>
          <p:nvPr>
            <p:ph type="sldNum" sz="quarter" idx="4294967295"/>
          </p:nvPr>
        </p:nvSpPr>
        <p:spPr>
          <a:xfrm>
            <a:off x="189812" y="6382246"/>
            <a:ext cx="276675" cy="3385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12</a:t>
            </a:r>
            <a:endParaRPr dirty="0"/>
          </a:p>
        </p:txBody>
      </p:sp>
      <p:pic>
        <p:nvPicPr>
          <p:cNvPr id="546" name="4371446.png" descr="4371446.png"/>
          <p:cNvPicPr>
            <a:picLocks noChangeAspect="1"/>
          </p:cNvPicPr>
          <p:nvPr/>
        </p:nvPicPr>
        <p:blipFill>
          <a:blip r:embed="rId4"/>
          <a:stretch>
            <a:fillRect/>
          </a:stretch>
        </p:blipFill>
        <p:spPr>
          <a:xfrm>
            <a:off x="1448042" y="1766686"/>
            <a:ext cx="440021" cy="440022"/>
          </a:xfrm>
          <a:prstGeom prst="rect">
            <a:avLst/>
          </a:prstGeom>
          <a:ln w="12700">
            <a:miter lim="400000"/>
          </a:ln>
        </p:spPr>
      </p:pic>
      <p:pic>
        <p:nvPicPr>
          <p:cNvPr id="547" name="7662943.png" descr="7662943.png"/>
          <p:cNvPicPr>
            <a:picLocks noChangeAspect="1"/>
          </p:cNvPicPr>
          <p:nvPr/>
        </p:nvPicPr>
        <p:blipFill>
          <a:blip r:embed="rId5"/>
          <a:stretch>
            <a:fillRect/>
          </a:stretch>
        </p:blipFill>
        <p:spPr>
          <a:xfrm>
            <a:off x="1455740" y="2891999"/>
            <a:ext cx="440021" cy="440022"/>
          </a:xfrm>
          <a:prstGeom prst="rect">
            <a:avLst/>
          </a:prstGeom>
          <a:ln w="12700">
            <a:miter lim="400000"/>
          </a:ln>
        </p:spPr>
      </p:pic>
      <p:sp>
        <p:nvSpPr>
          <p:cNvPr id="548" name="Graphic 319"/>
          <p:cNvSpPr/>
          <p:nvPr/>
        </p:nvSpPr>
        <p:spPr>
          <a:xfrm>
            <a:off x="1467445" y="5226776"/>
            <a:ext cx="359749" cy="352371"/>
          </a:xfrm>
          <a:custGeom>
            <a:avLst/>
            <a:gdLst/>
            <a:ahLst/>
            <a:cxnLst>
              <a:cxn ang="0">
                <a:pos x="wd2" y="hd2"/>
              </a:cxn>
              <a:cxn ang="5400000">
                <a:pos x="wd2" y="hd2"/>
              </a:cxn>
              <a:cxn ang="10800000">
                <a:pos x="wd2" y="hd2"/>
              </a:cxn>
              <a:cxn ang="16200000">
                <a:pos x="wd2" y="hd2"/>
              </a:cxn>
            </a:cxnLst>
            <a:rect l="0" t="0" r="r" b="b"/>
            <a:pathLst>
              <a:path w="21600" h="21600" extrusionOk="0">
                <a:moveTo>
                  <a:pt x="5252" y="7178"/>
                </a:moveTo>
                <a:cubicBezTo>
                  <a:pt x="5487" y="7178"/>
                  <a:pt x="5714" y="7213"/>
                  <a:pt x="5928" y="7279"/>
                </a:cubicBezTo>
                <a:cubicBezTo>
                  <a:pt x="6738" y="6372"/>
                  <a:pt x="7636" y="5546"/>
                  <a:pt x="8608" y="4814"/>
                </a:cubicBezTo>
                <a:cubicBezTo>
                  <a:pt x="8567" y="4643"/>
                  <a:pt x="8544" y="4463"/>
                  <a:pt x="8544" y="4280"/>
                </a:cubicBezTo>
                <a:cubicBezTo>
                  <a:pt x="8544" y="4025"/>
                  <a:pt x="8587" y="3780"/>
                  <a:pt x="8664" y="3551"/>
                </a:cubicBezTo>
                <a:cubicBezTo>
                  <a:pt x="7574" y="2772"/>
                  <a:pt x="6390" y="2115"/>
                  <a:pt x="5130" y="1609"/>
                </a:cubicBezTo>
                <a:cubicBezTo>
                  <a:pt x="3950" y="2338"/>
                  <a:pt x="2921" y="3289"/>
                  <a:pt x="2099" y="4404"/>
                </a:cubicBezTo>
                <a:cubicBezTo>
                  <a:pt x="2708" y="5485"/>
                  <a:pt x="3432" y="6491"/>
                  <a:pt x="4256" y="7406"/>
                </a:cubicBezTo>
                <a:cubicBezTo>
                  <a:pt x="4557" y="7261"/>
                  <a:pt x="4894" y="7178"/>
                  <a:pt x="5252" y="7178"/>
                </a:cubicBezTo>
                <a:close/>
                <a:moveTo>
                  <a:pt x="2953" y="9476"/>
                </a:moveTo>
                <a:cubicBezTo>
                  <a:pt x="2953" y="9153"/>
                  <a:pt x="3021" y="8845"/>
                  <a:pt x="3140" y="8568"/>
                </a:cubicBezTo>
                <a:cubicBezTo>
                  <a:pt x="2403" y="7756"/>
                  <a:pt x="1735" y="6883"/>
                  <a:pt x="1150" y="5952"/>
                </a:cubicBezTo>
                <a:cubicBezTo>
                  <a:pt x="417" y="7410"/>
                  <a:pt x="0" y="9057"/>
                  <a:pt x="0" y="10801"/>
                </a:cubicBezTo>
                <a:cubicBezTo>
                  <a:pt x="0" y="12819"/>
                  <a:pt x="556" y="14708"/>
                  <a:pt x="1520" y="16324"/>
                </a:cubicBezTo>
                <a:cubicBezTo>
                  <a:pt x="1865" y="14383"/>
                  <a:pt x="2519" y="12546"/>
                  <a:pt x="3422" y="10863"/>
                </a:cubicBezTo>
                <a:cubicBezTo>
                  <a:pt x="3128" y="10478"/>
                  <a:pt x="2953" y="9996"/>
                  <a:pt x="2953" y="9476"/>
                </a:cubicBezTo>
                <a:close/>
                <a:moveTo>
                  <a:pt x="10842" y="1983"/>
                </a:moveTo>
                <a:cubicBezTo>
                  <a:pt x="11449" y="1983"/>
                  <a:pt x="11998" y="2219"/>
                  <a:pt x="12410" y="2604"/>
                </a:cubicBezTo>
                <a:cubicBezTo>
                  <a:pt x="13608" y="2088"/>
                  <a:pt x="14870" y="1692"/>
                  <a:pt x="16184" y="1439"/>
                </a:cubicBezTo>
                <a:cubicBezTo>
                  <a:pt x="14598" y="525"/>
                  <a:pt x="12760" y="0"/>
                  <a:pt x="10799" y="0"/>
                </a:cubicBezTo>
                <a:cubicBezTo>
                  <a:pt x="9462" y="0"/>
                  <a:pt x="8183" y="245"/>
                  <a:pt x="7001" y="690"/>
                </a:cubicBezTo>
                <a:cubicBezTo>
                  <a:pt x="7939" y="1154"/>
                  <a:pt x="8833" y="1694"/>
                  <a:pt x="9674" y="2304"/>
                </a:cubicBezTo>
                <a:cubicBezTo>
                  <a:pt x="10016" y="2100"/>
                  <a:pt x="10414" y="1983"/>
                  <a:pt x="10842" y="1983"/>
                </a:cubicBezTo>
                <a:close/>
                <a:moveTo>
                  <a:pt x="14276" y="12805"/>
                </a:moveTo>
                <a:cubicBezTo>
                  <a:pt x="14420" y="12507"/>
                  <a:pt x="14623" y="12243"/>
                  <a:pt x="14874" y="12035"/>
                </a:cubicBezTo>
                <a:cubicBezTo>
                  <a:pt x="14195" y="9949"/>
                  <a:pt x="13121" y="8039"/>
                  <a:pt x="11737" y="6397"/>
                </a:cubicBezTo>
                <a:cubicBezTo>
                  <a:pt x="11463" y="6514"/>
                  <a:pt x="11160" y="6577"/>
                  <a:pt x="10840" y="6577"/>
                </a:cubicBezTo>
                <a:cubicBezTo>
                  <a:pt x="10342" y="6577"/>
                  <a:pt x="9883" y="6417"/>
                  <a:pt x="9506" y="6149"/>
                </a:cubicBezTo>
                <a:cubicBezTo>
                  <a:pt x="8672" y="6782"/>
                  <a:pt x="7901" y="7491"/>
                  <a:pt x="7200" y="8266"/>
                </a:cubicBezTo>
                <a:cubicBezTo>
                  <a:pt x="7421" y="8617"/>
                  <a:pt x="7549" y="9031"/>
                  <a:pt x="7549" y="9476"/>
                </a:cubicBezTo>
                <a:cubicBezTo>
                  <a:pt x="7549" y="9714"/>
                  <a:pt x="7513" y="9945"/>
                  <a:pt x="7443" y="10164"/>
                </a:cubicBezTo>
                <a:cubicBezTo>
                  <a:pt x="9459" y="11509"/>
                  <a:pt x="11780" y="12434"/>
                  <a:pt x="14276" y="12805"/>
                </a:cubicBezTo>
                <a:close/>
                <a:moveTo>
                  <a:pt x="17257" y="15908"/>
                </a:moveTo>
                <a:cubicBezTo>
                  <a:pt x="17287" y="16343"/>
                  <a:pt x="17305" y="16781"/>
                  <a:pt x="17305" y="17224"/>
                </a:cubicBezTo>
                <a:cubicBezTo>
                  <a:pt x="17305" y="18003"/>
                  <a:pt x="17256" y="18771"/>
                  <a:pt x="17162" y="19526"/>
                </a:cubicBezTo>
                <a:cubicBezTo>
                  <a:pt x="18993" y="18189"/>
                  <a:pt x="20387" y="16288"/>
                  <a:pt x="21091" y="14080"/>
                </a:cubicBezTo>
                <a:cubicBezTo>
                  <a:pt x="20257" y="14282"/>
                  <a:pt x="19403" y="14426"/>
                  <a:pt x="18530" y="14508"/>
                </a:cubicBezTo>
                <a:cubicBezTo>
                  <a:pt x="18327" y="15139"/>
                  <a:pt x="17859" y="15646"/>
                  <a:pt x="17257" y="15908"/>
                </a:cubicBezTo>
                <a:close/>
                <a:moveTo>
                  <a:pt x="13739" y="14350"/>
                </a:moveTo>
                <a:cubicBezTo>
                  <a:pt x="11072" y="13907"/>
                  <a:pt x="8601" y="12890"/>
                  <a:pt x="6449" y="11434"/>
                </a:cubicBezTo>
                <a:cubicBezTo>
                  <a:pt x="6099" y="11648"/>
                  <a:pt x="5690" y="11773"/>
                  <a:pt x="5251" y="11773"/>
                </a:cubicBezTo>
                <a:cubicBezTo>
                  <a:pt x="5087" y="11773"/>
                  <a:pt x="4931" y="11757"/>
                  <a:pt x="4779" y="11725"/>
                </a:cubicBezTo>
                <a:cubicBezTo>
                  <a:pt x="3749" y="13676"/>
                  <a:pt x="3091" y="15854"/>
                  <a:pt x="2902" y="18163"/>
                </a:cubicBezTo>
                <a:cubicBezTo>
                  <a:pt x="3930" y="19266"/>
                  <a:pt x="5184" y="20155"/>
                  <a:pt x="6593" y="20751"/>
                </a:cubicBezTo>
                <a:cubicBezTo>
                  <a:pt x="8345" y="18059"/>
                  <a:pt x="10791" y="15834"/>
                  <a:pt x="13739" y="14350"/>
                </a:cubicBezTo>
                <a:close/>
                <a:moveTo>
                  <a:pt x="18049" y="2795"/>
                </a:moveTo>
                <a:cubicBezTo>
                  <a:pt x="16318" y="2963"/>
                  <a:pt x="14665" y="3399"/>
                  <a:pt x="13127" y="4049"/>
                </a:cubicBezTo>
                <a:cubicBezTo>
                  <a:pt x="13134" y="4126"/>
                  <a:pt x="13139" y="4203"/>
                  <a:pt x="13139" y="4280"/>
                </a:cubicBezTo>
                <a:cubicBezTo>
                  <a:pt x="13139" y="4643"/>
                  <a:pt x="13052" y="4984"/>
                  <a:pt x="12903" y="5288"/>
                </a:cubicBezTo>
                <a:cubicBezTo>
                  <a:pt x="14442" y="7095"/>
                  <a:pt x="15634" y="9198"/>
                  <a:pt x="16388" y="11500"/>
                </a:cubicBezTo>
                <a:cubicBezTo>
                  <a:pt x="17324" y="11518"/>
                  <a:pt x="18122" y="12089"/>
                  <a:pt x="18466" y="12903"/>
                </a:cubicBezTo>
                <a:cubicBezTo>
                  <a:pt x="19506" y="12797"/>
                  <a:pt x="20518" y="12597"/>
                  <a:pt x="21492" y="12311"/>
                </a:cubicBezTo>
                <a:cubicBezTo>
                  <a:pt x="21562" y="11818"/>
                  <a:pt x="21600" y="11313"/>
                  <a:pt x="21600" y="10800"/>
                </a:cubicBezTo>
                <a:cubicBezTo>
                  <a:pt x="21599" y="7626"/>
                  <a:pt x="20230" y="4771"/>
                  <a:pt x="18049" y="2795"/>
                </a:cubicBezTo>
                <a:close/>
                <a:moveTo>
                  <a:pt x="14895" y="15577"/>
                </a:moveTo>
                <a:cubicBezTo>
                  <a:pt x="12143" y="16866"/>
                  <a:pt x="9843" y="18851"/>
                  <a:pt x="8177" y="21277"/>
                </a:cubicBezTo>
                <a:cubicBezTo>
                  <a:pt x="9016" y="21487"/>
                  <a:pt x="9894" y="21600"/>
                  <a:pt x="10799" y="21600"/>
                </a:cubicBezTo>
                <a:cubicBezTo>
                  <a:pt x="12428" y="21600"/>
                  <a:pt x="13971" y="21237"/>
                  <a:pt x="15356" y="20592"/>
                </a:cubicBezTo>
                <a:cubicBezTo>
                  <a:pt x="15579" y="19502"/>
                  <a:pt x="15697" y="18376"/>
                  <a:pt x="15697" y="17224"/>
                </a:cubicBezTo>
                <a:cubicBezTo>
                  <a:pt x="15697" y="16807"/>
                  <a:pt x="15678" y="16394"/>
                  <a:pt x="15646" y="15985"/>
                </a:cubicBezTo>
                <a:cubicBezTo>
                  <a:pt x="15369" y="15896"/>
                  <a:pt x="15114" y="15759"/>
                  <a:pt x="14895" y="15577"/>
                </a:cubicBezTo>
                <a:close/>
              </a:path>
            </a:pathLst>
          </a:custGeom>
          <a:solidFill>
            <a:srgbClr val="FFFFFF"/>
          </a:solidFill>
          <a:ln w="12700">
            <a:miter lim="400000"/>
          </a:ln>
        </p:spPr>
        <p:txBody>
          <a:bodyPr lIns="45718" tIns="45718" rIns="45718" bIns="45718" anchor="ctr"/>
          <a:lstStyle/>
          <a:p>
            <a:endParaRPr/>
          </a:p>
        </p:txBody>
      </p:sp>
      <p:sp>
        <p:nvSpPr>
          <p:cNvPr id="549" name="Graphic 28"/>
          <p:cNvSpPr/>
          <p:nvPr/>
        </p:nvSpPr>
        <p:spPr>
          <a:xfrm>
            <a:off x="1452398" y="4081565"/>
            <a:ext cx="359744" cy="281916"/>
          </a:xfrm>
          <a:custGeom>
            <a:avLst/>
            <a:gdLst/>
            <a:ahLst/>
            <a:cxnLst>
              <a:cxn ang="0">
                <a:pos x="wd2" y="hd2"/>
              </a:cxn>
              <a:cxn ang="5400000">
                <a:pos x="wd2" y="hd2"/>
              </a:cxn>
              <a:cxn ang="10800000">
                <a:pos x="wd2" y="hd2"/>
              </a:cxn>
              <a:cxn ang="16200000">
                <a:pos x="wd2" y="hd2"/>
              </a:cxn>
            </a:cxnLst>
            <a:rect l="0" t="0" r="r" b="b"/>
            <a:pathLst>
              <a:path w="21497" h="21600" extrusionOk="0">
                <a:moveTo>
                  <a:pt x="21497" y="0"/>
                </a:moveTo>
                <a:lnTo>
                  <a:pt x="21497" y="21600"/>
                </a:lnTo>
                <a:lnTo>
                  <a:pt x="344" y="21600"/>
                </a:lnTo>
                <a:cubicBezTo>
                  <a:pt x="2" y="21600"/>
                  <a:pt x="-103" y="21318"/>
                  <a:pt x="112" y="20972"/>
                </a:cubicBezTo>
                <a:lnTo>
                  <a:pt x="4915" y="13212"/>
                </a:lnTo>
                <a:cubicBezTo>
                  <a:pt x="5129" y="12867"/>
                  <a:pt x="5510" y="12830"/>
                  <a:pt x="5763" y="13129"/>
                </a:cubicBezTo>
                <a:lnTo>
                  <a:pt x="7289" y="14930"/>
                </a:lnTo>
                <a:cubicBezTo>
                  <a:pt x="7541" y="15228"/>
                  <a:pt x="7903" y="15170"/>
                  <a:pt x="8092" y="14800"/>
                </a:cubicBezTo>
                <a:lnTo>
                  <a:pt x="11367" y="8401"/>
                </a:lnTo>
                <a:cubicBezTo>
                  <a:pt x="11555" y="8032"/>
                  <a:pt x="11914" y="7980"/>
                  <a:pt x="12163" y="8280"/>
                </a:cubicBezTo>
                <a:lnTo>
                  <a:pt x="14497" y="11109"/>
                </a:lnTo>
                <a:cubicBezTo>
                  <a:pt x="14746" y="11413"/>
                  <a:pt x="15097" y="11352"/>
                  <a:pt x="15275" y="10974"/>
                </a:cubicBezTo>
                <a:lnTo>
                  <a:pt x="20792" y="464"/>
                </a:lnTo>
                <a:cubicBezTo>
                  <a:pt x="20970" y="84"/>
                  <a:pt x="21228" y="0"/>
                  <a:pt x="21497" y="0"/>
                </a:cubicBezTo>
                <a:close/>
              </a:path>
            </a:pathLst>
          </a:custGeom>
          <a:solidFill>
            <a:srgbClr val="FFFFFF"/>
          </a:solidFill>
          <a:ln w="12700">
            <a:miter lim="400000"/>
          </a:ln>
        </p:spPr>
        <p:txBody>
          <a:bodyPr lIns="45718" tIns="45718" rIns="45718" bIns="45718" anchor="ctr"/>
          <a:lstStyle/>
          <a:p>
            <a:endParaRPr/>
          </a:p>
        </p:txBody>
      </p:sp>
      <p:sp>
        <p:nvSpPr>
          <p:cNvPr id="2" name="Oval 48">
            <a:extLst>
              <a:ext uri="{FF2B5EF4-FFF2-40B4-BE49-F238E27FC236}">
                <a16:creationId xmlns:a16="http://schemas.microsoft.com/office/drawing/2014/main" id="{FCCB64C6-6D9F-7494-ACE1-38A5E3443B57}"/>
              </a:ext>
            </a:extLst>
          </p:cNvPr>
          <p:cNvSpPr/>
          <p:nvPr/>
        </p:nvSpPr>
        <p:spPr>
          <a:xfrm>
            <a:off x="6268879" y="1637872"/>
            <a:ext cx="834501" cy="798341"/>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3" name="Oval 134">
            <a:extLst>
              <a:ext uri="{FF2B5EF4-FFF2-40B4-BE49-F238E27FC236}">
                <a16:creationId xmlns:a16="http://schemas.microsoft.com/office/drawing/2014/main" id="{719BCA7B-EDCC-E756-2678-2BE676E94D30}"/>
              </a:ext>
            </a:extLst>
          </p:cNvPr>
          <p:cNvSpPr/>
          <p:nvPr/>
        </p:nvSpPr>
        <p:spPr>
          <a:xfrm>
            <a:off x="6325437" y="3857074"/>
            <a:ext cx="834501" cy="798341"/>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4" name="Oval 140">
            <a:extLst>
              <a:ext uri="{FF2B5EF4-FFF2-40B4-BE49-F238E27FC236}">
                <a16:creationId xmlns:a16="http://schemas.microsoft.com/office/drawing/2014/main" id="{958EA929-B024-62E6-E538-28B2EE58D577}"/>
              </a:ext>
            </a:extLst>
          </p:cNvPr>
          <p:cNvSpPr/>
          <p:nvPr/>
        </p:nvSpPr>
        <p:spPr>
          <a:xfrm>
            <a:off x="6268880" y="2729662"/>
            <a:ext cx="834501" cy="798341"/>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5" name="Oval 146">
            <a:extLst>
              <a:ext uri="{FF2B5EF4-FFF2-40B4-BE49-F238E27FC236}">
                <a16:creationId xmlns:a16="http://schemas.microsoft.com/office/drawing/2014/main" id="{1ADBB413-BADD-0E82-699B-B4C71FF3D710}"/>
              </a:ext>
            </a:extLst>
          </p:cNvPr>
          <p:cNvSpPr/>
          <p:nvPr/>
        </p:nvSpPr>
        <p:spPr>
          <a:xfrm>
            <a:off x="6325437" y="4984486"/>
            <a:ext cx="834501" cy="798341"/>
          </a:xfrm>
          <a:prstGeom prst="ellipse">
            <a:avLst/>
          </a:prstGeom>
          <a:solidFill>
            <a:srgbClr val="D62E20"/>
          </a:solidFill>
          <a:ln w="12700">
            <a:miter lim="400000"/>
          </a:ln>
        </p:spPr>
        <p:txBody>
          <a:bodyPr lIns="45718" tIns="45718" rIns="45718" bIns="45718" anchor="ctr"/>
          <a:lstStyle/>
          <a:p>
            <a:pPr algn="ctr">
              <a:defRPr>
                <a:solidFill>
                  <a:srgbClr val="FFFFFF"/>
                </a:solidFill>
              </a:defRPr>
            </a:pPr>
            <a:endParaRPr/>
          </a:p>
        </p:txBody>
      </p:sp>
      <p:sp>
        <p:nvSpPr>
          <p:cNvPr id="6" name="TextBox 40">
            <a:extLst>
              <a:ext uri="{FF2B5EF4-FFF2-40B4-BE49-F238E27FC236}">
                <a16:creationId xmlns:a16="http://schemas.microsoft.com/office/drawing/2014/main" id="{193933F7-A4A5-FDBA-0DFB-B317C53CB43A}"/>
              </a:ext>
            </a:extLst>
          </p:cNvPr>
          <p:cNvSpPr txBox="1"/>
          <p:nvPr/>
        </p:nvSpPr>
        <p:spPr>
          <a:xfrm>
            <a:off x="7242643" y="2022839"/>
            <a:ext cx="3529189" cy="4539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We understand that each customer has specific needs, and we tailor our solutions to meet your individual demands.</a:t>
            </a:r>
          </a:p>
        </p:txBody>
      </p:sp>
      <p:sp>
        <p:nvSpPr>
          <p:cNvPr id="7" name="TextBox 46">
            <a:extLst>
              <a:ext uri="{FF2B5EF4-FFF2-40B4-BE49-F238E27FC236}">
                <a16:creationId xmlns:a16="http://schemas.microsoft.com/office/drawing/2014/main" id="{9BCAA4C2-1279-2E3E-2988-B69A374C7F69}"/>
              </a:ext>
            </a:extLst>
          </p:cNvPr>
          <p:cNvSpPr txBox="1"/>
          <p:nvPr/>
        </p:nvSpPr>
        <p:spPr>
          <a:xfrm>
            <a:off x="7242644" y="1602250"/>
            <a:ext cx="3353343"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ExtraBold"/>
                <a:ea typeface="Nunito Sans ExtraBold"/>
                <a:cs typeface="Nunito Sans ExtraBold"/>
                <a:sym typeface="Nunito Sans ExtraBold"/>
              </a:defRPr>
            </a:lvl1pPr>
          </a:lstStyle>
          <a:p>
            <a:r>
              <a:rPr dirty="0" err="1"/>
              <a:t>Customi</a:t>
            </a:r>
            <a:r>
              <a:rPr lang="en-GB" dirty="0"/>
              <a:t>s</a:t>
            </a:r>
            <a:r>
              <a:rPr dirty="0"/>
              <a:t>ed solutions for your unique requirements</a:t>
            </a:r>
          </a:p>
        </p:txBody>
      </p:sp>
      <p:sp>
        <p:nvSpPr>
          <p:cNvPr id="8" name="TextBox 131">
            <a:extLst>
              <a:ext uri="{FF2B5EF4-FFF2-40B4-BE49-F238E27FC236}">
                <a16:creationId xmlns:a16="http://schemas.microsoft.com/office/drawing/2014/main" id="{5EA3D1AB-4CEE-42EE-E35E-827D51BAC50E}"/>
              </a:ext>
            </a:extLst>
          </p:cNvPr>
          <p:cNvSpPr txBox="1"/>
          <p:nvPr/>
        </p:nvSpPr>
        <p:spPr>
          <a:xfrm>
            <a:off x="7242641" y="4197268"/>
            <a:ext cx="3529188" cy="4539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Our dedicated team provides prompt and reliable support, offering real-time assistance whenever you need it, 24/7.</a:t>
            </a:r>
          </a:p>
        </p:txBody>
      </p:sp>
      <p:sp>
        <p:nvSpPr>
          <p:cNvPr id="9" name="TextBox 132">
            <a:extLst>
              <a:ext uri="{FF2B5EF4-FFF2-40B4-BE49-F238E27FC236}">
                <a16:creationId xmlns:a16="http://schemas.microsoft.com/office/drawing/2014/main" id="{36E519C1-7A64-2C41-B1BB-F689FC69CE9D}"/>
              </a:ext>
            </a:extLst>
          </p:cNvPr>
          <p:cNvSpPr txBox="1"/>
          <p:nvPr/>
        </p:nvSpPr>
        <p:spPr>
          <a:xfrm>
            <a:off x="7242644" y="3971390"/>
            <a:ext cx="3178676"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ExtraBold"/>
                <a:ea typeface="Nunito Sans ExtraBold"/>
                <a:cs typeface="Nunito Sans ExtraBold"/>
                <a:sym typeface="Nunito Sans ExtraBold"/>
              </a:defRPr>
            </a:lvl1pPr>
          </a:lstStyle>
          <a:p>
            <a:r>
              <a:rPr dirty="0"/>
              <a:t>Responsive real-time support</a:t>
            </a:r>
          </a:p>
        </p:txBody>
      </p:sp>
      <p:sp>
        <p:nvSpPr>
          <p:cNvPr id="10" name="TextBox 137">
            <a:extLst>
              <a:ext uri="{FF2B5EF4-FFF2-40B4-BE49-F238E27FC236}">
                <a16:creationId xmlns:a16="http://schemas.microsoft.com/office/drawing/2014/main" id="{264F4FFD-2ACB-6EFA-E670-2BEE1532153C}"/>
              </a:ext>
            </a:extLst>
          </p:cNvPr>
          <p:cNvSpPr txBox="1"/>
          <p:nvPr/>
        </p:nvSpPr>
        <p:spPr>
          <a:xfrm>
            <a:off x="7242643" y="3204690"/>
            <a:ext cx="3529189" cy="63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E"/>
                </a:solidFill>
                <a:latin typeface="Nunito Sans SemiBold"/>
                <a:ea typeface="Nunito Sans SemiBold"/>
                <a:cs typeface="Nunito Sans SemiBold"/>
                <a:sym typeface="Nunito Sans SemiBold"/>
              </a:defRPr>
            </a:lvl1pPr>
          </a:lstStyle>
          <a:p>
            <a:r>
              <a:rPr dirty="0"/>
              <a:t>We offer comprehensive maintenance services to keep your power system operating at its best, providing peace of mind.</a:t>
            </a:r>
          </a:p>
        </p:txBody>
      </p:sp>
      <p:sp>
        <p:nvSpPr>
          <p:cNvPr id="11" name="TextBox 138">
            <a:extLst>
              <a:ext uri="{FF2B5EF4-FFF2-40B4-BE49-F238E27FC236}">
                <a16:creationId xmlns:a16="http://schemas.microsoft.com/office/drawing/2014/main" id="{8BFE6C41-E148-A0FD-C6C4-9A5F18E14C5C}"/>
              </a:ext>
            </a:extLst>
          </p:cNvPr>
          <p:cNvSpPr txBox="1"/>
          <p:nvPr/>
        </p:nvSpPr>
        <p:spPr>
          <a:xfrm>
            <a:off x="7242644" y="2825479"/>
            <a:ext cx="3840688"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62E20"/>
                </a:solidFill>
                <a:latin typeface="Nunito Sans Black"/>
                <a:ea typeface="Nunito Sans Black"/>
                <a:cs typeface="Nunito Sans Black"/>
                <a:sym typeface="Nunito Sans Black"/>
              </a:defRPr>
            </a:lvl1pPr>
          </a:lstStyle>
          <a:p>
            <a:r>
              <a:rPr dirty="0">
                <a:latin typeface="Nunito Sans ExtraBold" pitchFamily="2" charset="0"/>
              </a:rPr>
              <a:t>Peace of mind through ongoing maintenance</a:t>
            </a:r>
          </a:p>
        </p:txBody>
      </p:sp>
      <p:sp>
        <p:nvSpPr>
          <p:cNvPr id="12" name="TextBox 143">
            <a:extLst>
              <a:ext uri="{FF2B5EF4-FFF2-40B4-BE49-F238E27FC236}">
                <a16:creationId xmlns:a16="http://schemas.microsoft.com/office/drawing/2014/main" id="{4C103B76-935F-896F-B53C-2B88B48800EF}"/>
              </a:ext>
            </a:extLst>
          </p:cNvPr>
          <p:cNvSpPr txBox="1"/>
          <p:nvPr/>
        </p:nvSpPr>
        <p:spPr>
          <a:xfrm>
            <a:off x="7242642" y="5226600"/>
            <a:ext cx="3529187" cy="63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ct val="120000"/>
              </a:lnSpc>
              <a:defRPr sz="1000">
                <a:solidFill>
                  <a:srgbClr val="2D2E7F"/>
                </a:solidFill>
                <a:latin typeface="Nunito Sans SemiBold"/>
                <a:ea typeface="Nunito Sans SemiBold"/>
                <a:cs typeface="Nunito Sans SemiBold"/>
                <a:sym typeface="Nunito Sans SemiBold"/>
              </a:defRPr>
            </a:lvl1pPr>
          </a:lstStyle>
          <a:p>
            <a:r>
              <a:rPr dirty="0"/>
              <a:t>With our high-quality products and efficient solutions, you benefit from cost-effectiveness in the long run, </a:t>
            </a:r>
            <a:r>
              <a:rPr dirty="0" err="1"/>
              <a:t>optimi</a:t>
            </a:r>
            <a:r>
              <a:rPr lang="en-GB" dirty="0"/>
              <a:t>s</a:t>
            </a:r>
            <a:r>
              <a:rPr dirty="0" err="1"/>
              <a:t>ing</a:t>
            </a:r>
            <a:r>
              <a:rPr dirty="0"/>
              <a:t> your investment.</a:t>
            </a:r>
          </a:p>
        </p:txBody>
      </p:sp>
      <p:sp>
        <p:nvSpPr>
          <p:cNvPr id="13" name="TextBox 144">
            <a:extLst>
              <a:ext uri="{FF2B5EF4-FFF2-40B4-BE49-F238E27FC236}">
                <a16:creationId xmlns:a16="http://schemas.microsoft.com/office/drawing/2014/main" id="{E14A4FE0-770B-68A2-A902-547B9E414942}"/>
              </a:ext>
            </a:extLst>
          </p:cNvPr>
          <p:cNvSpPr txBox="1"/>
          <p:nvPr/>
        </p:nvSpPr>
        <p:spPr>
          <a:xfrm>
            <a:off x="7242642" y="4967721"/>
            <a:ext cx="3178676"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200" spc="240">
                <a:solidFill>
                  <a:srgbClr val="D82E20"/>
                </a:solidFill>
                <a:latin typeface="Nunito Sans Black"/>
                <a:ea typeface="Nunito Sans Black"/>
                <a:cs typeface="Nunito Sans Black"/>
                <a:sym typeface="Nunito Sans Black"/>
              </a:defRPr>
            </a:lvl1pPr>
          </a:lstStyle>
          <a:p>
            <a:r>
              <a:rPr dirty="0">
                <a:latin typeface="Nunito Sans ExtraBold" pitchFamily="2" charset="0"/>
              </a:rPr>
              <a:t>Enhanced cost-effectiveness</a:t>
            </a:r>
          </a:p>
        </p:txBody>
      </p:sp>
      <p:sp>
        <p:nvSpPr>
          <p:cNvPr id="14" name="Graphic 231">
            <a:extLst>
              <a:ext uri="{FF2B5EF4-FFF2-40B4-BE49-F238E27FC236}">
                <a16:creationId xmlns:a16="http://schemas.microsoft.com/office/drawing/2014/main" id="{761C8CAC-1828-9F77-CCFF-9FA45A3BED06}"/>
              </a:ext>
            </a:extLst>
          </p:cNvPr>
          <p:cNvSpPr/>
          <p:nvPr/>
        </p:nvSpPr>
        <p:spPr>
          <a:xfrm>
            <a:off x="6504300" y="1894700"/>
            <a:ext cx="317453" cy="284686"/>
          </a:xfrm>
          <a:custGeom>
            <a:avLst/>
            <a:gdLst/>
            <a:ahLst/>
            <a:cxnLst>
              <a:cxn ang="0">
                <a:pos x="wd2" y="hd2"/>
              </a:cxn>
              <a:cxn ang="5400000">
                <a:pos x="wd2" y="hd2"/>
              </a:cxn>
              <a:cxn ang="10800000">
                <a:pos x="wd2" y="hd2"/>
              </a:cxn>
              <a:cxn ang="16200000">
                <a:pos x="wd2" y="hd2"/>
              </a:cxn>
            </a:cxnLst>
            <a:rect l="0" t="0" r="r" b="b"/>
            <a:pathLst>
              <a:path w="20992" h="21441" extrusionOk="0">
                <a:moveTo>
                  <a:pt x="10496" y="13197"/>
                </a:moveTo>
                <a:cubicBezTo>
                  <a:pt x="13109" y="13197"/>
                  <a:pt x="15298" y="12230"/>
                  <a:pt x="15430" y="10966"/>
                </a:cubicBezTo>
                <a:cubicBezTo>
                  <a:pt x="15041" y="9779"/>
                  <a:pt x="14617" y="8483"/>
                  <a:pt x="14200" y="7211"/>
                </a:cubicBezTo>
                <a:cubicBezTo>
                  <a:pt x="13912" y="8117"/>
                  <a:pt x="12314" y="8761"/>
                  <a:pt x="10496" y="8761"/>
                </a:cubicBezTo>
                <a:cubicBezTo>
                  <a:pt x="8678" y="8761"/>
                  <a:pt x="7080" y="8117"/>
                  <a:pt x="6792" y="7211"/>
                </a:cubicBezTo>
                <a:cubicBezTo>
                  <a:pt x="6375" y="8483"/>
                  <a:pt x="5951" y="9779"/>
                  <a:pt x="5563" y="10966"/>
                </a:cubicBezTo>
                <a:cubicBezTo>
                  <a:pt x="5695" y="12230"/>
                  <a:pt x="7883" y="13197"/>
                  <a:pt x="10496" y="13197"/>
                </a:cubicBezTo>
                <a:close/>
                <a:moveTo>
                  <a:pt x="10496" y="5209"/>
                </a:moveTo>
                <a:cubicBezTo>
                  <a:pt x="11725" y="5209"/>
                  <a:pt x="12865" y="4795"/>
                  <a:pt x="13200" y="4150"/>
                </a:cubicBezTo>
                <a:cubicBezTo>
                  <a:pt x="12740" y="2742"/>
                  <a:pt x="12345" y="1533"/>
                  <a:pt x="12094" y="772"/>
                </a:cubicBezTo>
                <a:cubicBezTo>
                  <a:pt x="11928" y="263"/>
                  <a:pt x="11175" y="0"/>
                  <a:pt x="10496" y="0"/>
                </a:cubicBezTo>
                <a:cubicBezTo>
                  <a:pt x="9817" y="0"/>
                  <a:pt x="9064" y="263"/>
                  <a:pt x="8898" y="772"/>
                </a:cubicBezTo>
                <a:cubicBezTo>
                  <a:pt x="8648" y="1533"/>
                  <a:pt x="8252" y="2742"/>
                  <a:pt x="7792" y="4150"/>
                </a:cubicBezTo>
                <a:cubicBezTo>
                  <a:pt x="8127" y="4795"/>
                  <a:pt x="9268" y="5209"/>
                  <a:pt x="10496" y="5209"/>
                </a:cubicBezTo>
                <a:close/>
                <a:moveTo>
                  <a:pt x="20096" y="14374"/>
                </a:moveTo>
                <a:lnTo>
                  <a:pt x="15990" y="12570"/>
                </a:lnTo>
                <a:lnTo>
                  <a:pt x="16463" y="14008"/>
                </a:lnTo>
                <a:cubicBezTo>
                  <a:pt x="16439" y="15532"/>
                  <a:pt x="13726" y="16747"/>
                  <a:pt x="10496" y="16747"/>
                </a:cubicBezTo>
                <a:cubicBezTo>
                  <a:pt x="7266" y="16747"/>
                  <a:pt x="4552" y="15533"/>
                  <a:pt x="4529" y="14008"/>
                </a:cubicBezTo>
                <a:lnTo>
                  <a:pt x="5002" y="12570"/>
                </a:lnTo>
                <a:lnTo>
                  <a:pt x="896" y="14374"/>
                </a:lnTo>
                <a:cubicBezTo>
                  <a:pt x="-255" y="14879"/>
                  <a:pt x="-304" y="15814"/>
                  <a:pt x="789" y="16451"/>
                </a:cubicBezTo>
                <a:lnTo>
                  <a:pt x="8510" y="20963"/>
                </a:lnTo>
                <a:cubicBezTo>
                  <a:pt x="9602" y="21600"/>
                  <a:pt x="11389" y="21600"/>
                  <a:pt x="12482" y="20963"/>
                </a:cubicBezTo>
                <a:lnTo>
                  <a:pt x="20204" y="16451"/>
                </a:lnTo>
                <a:cubicBezTo>
                  <a:pt x="21296" y="15814"/>
                  <a:pt x="21247" y="14879"/>
                  <a:pt x="20096" y="14374"/>
                </a:cubicBezTo>
                <a:close/>
              </a:path>
            </a:pathLst>
          </a:custGeom>
          <a:solidFill>
            <a:srgbClr val="FFFFFF"/>
          </a:solidFill>
          <a:ln w="12700">
            <a:miter lim="400000"/>
          </a:ln>
        </p:spPr>
        <p:txBody>
          <a:bodyPr lIns="45718" tIns="45718" rIns="45718" bIns="45718" anchor="ctr"/>
          <a:lstStyle/>
          <a:p>
            <a:endParaRPr/>
          </a:p>
        </p:txBody>
      </p:sp>
      <p:sp>
        <p:nvSpPr>
          <p:cNvPr id="15" name="Graphic 60">
            <a:extLst>
              <a:ext uri="{FF2B5EF4-FFF2-40B4-BE49-F238E27FC236}">
                <a16:creationId xmlns:a16="http://schemas.microsoft.com/office/drawing/2014/main" id="{86B8B9B2-17E8-678C-9769-AA9453992702}"/>
              </a:ext>
            </a:extLst>
          </p:cNvPr>
          <p:cNvSpPr/>
          <p:nvPr/>
        </p:nvSpPr>
        <p:spPr>
          <a:xfrm>
            <a:off x="6478891" y="4100792"/>
            <a:ext cx="441685" cy="370280"/>
          </a:xfrm>
          <a:custGeom>
            <a:avLst/>
            <a:gdLst/>
            <a:ahLst/>
            <a:cxnLst>
              <a:cxn ang="0">
                <a:pos x="wd2" y="hd2"/>
              </a:cxn>
              <a:cxn ang="5400000">
                <a:pos x="wd2" y="hd2"/>
              </a:cxn>
              <a:cxn ang="10800000">
                <a:pos x="wd2" y="hd2"/>
              </a:cxn>
              <a:cxn ang="16200000">
                <a:pos x="wd2" y="hd2"/>
              </a:cxn>
            </a:cxnLst>
            <a:rect l="0" t="0" r="r" b="b"/>
            <a:pathLst>
              <a:path w="21600" h="21600" extrusionOk="0">
                <a:moveTo>
                  <a:pt x="12166" y="0"/>
                </a:moveTo>
                <a:cubicBezTo>
                  <a:pt x="7036" y="0"/>
                  <a:pt x="2862" y="4691"/>
                  <a:pt x="2738" y="10531"/>
                </a:cubicBezTo>
                <a:lnTo>
                  <a:pt x="2738" y="10801"/>
                </a:lnTo>
                <a:lnTo>
                  <a:pt x="0" y="10801"/>
                </a:lnTo>
                <a:lnTo>
                  <a:pt x="4148" y="15930"/>
                </a:lnTo>
                <a:lnTo>
                  <a:pt x="8181" y="10801"/>
                </a:lnTo>
                <a:lnTo>
                  <a:pt x="5097" y="10801"/>
                </a:lnTo>
                <a:lnTo>
                  <a:pt x="5097" y="10531"/>
                </a:lnTo>
                <a:cubicBezTo>
                  <a:pt x="5220" y="6181"/>
                  <a:pt x="8338" y="2701"/>
                  <a:pt x="12166" y="2701"/>
                </a:cubicBezTo>
                <a:cubicBezTo>
                  <a:pt x="16074" y="2701"/>
                  <a:pt x="19242" y="6329"/>
                  <a:pt x="19242" y="10801"/>
                </a:cubicBezTo>
                <a:cubicBezTo>
                  <a:pt x="19242" y="15274"/>
                  <a:pt x="16074" y="18901"/>
                  <a:pt x="12166" y="18901"/>
                </a:cubicBezTo>
                <a:cubicBezTo>
                  <a:pt x="10600" y="18901"/>
                  <a:pt x="9152" y="18315"/>
                  <a:pt x="7980" y="17330"/>
                </a:cubicBezTo>
                <a:lnTo>
                  <a:pt x="6357" y="19311"/>
                </a:lnTo>
                <a:cubicBezTo>
                  <a:pt x="7959" y="20744"/>
                  <a:pt x="9975" y="21600"/>
                  <a:pt x="12166" y="21600"/>
                </a:cubicBezTo>
                <a:cubicBezTo>
                  <a:pt x="17377" y="21600"/>
                  <a:pt x="21600" y="16766"/>
                  <a:pt x="21600" y="10801"/>
                </a:cubicBezTo>
                <a:cubicBezTo>
                  <a:pt x="21600" y="4836"/>
                  <a:pt x="17377" y="0"/>
                  <a:pt x="12166" y="0"/>
                </a:cubicBezTo>
                <a:close/>
                <a:moveTo>
                  <a:pt x="11012" y="4216"/>
                </a:moveTo>
                <a:lnTo>
                  <a:pt x="11012" y="10801"/>
                </a:lnTo>
                <a:cubicBezTo>
                  <a:pt x="11012" y="10973"/>
                  <a:pt x="11043" y="11144"/>
                  <a:pt x="11101" y="11304"/>
                </a:cubicBezTo>
                <a:cubicBezTo>
                  <a:pt x="11158" y="11465"/>
                  <a:pt x="11244" y="11611"/>
                  <a:pt x="11350" y="11733"/>
                </a:cubicBezTo>
                <a:lnTo>
                  <a:pt x="15043" y="15947"/>
                </a:lnTo>
                <a:cubicBezTo>
                  <a:pt x="15370" y="15706"/>
                  <a:pt x="15678" y="15435"/>
                  <a:pt x="15952" y="15120"/>
                </a:cubicBezTo>
                <a:lnTo>
                  <a:pt x="13320" y="12118"/>
                </a:lnTo>
                <a:lnTo>
                  <a:pt x="13320" y="4216"/>
                </a:lnTo>
                <a:lnTo>
                  <a:pt x="11012" y="4216"/>
                </a:lnTo>
                <a:close/>
              </a:path>
            </a:pathLst>
          </a:custGeom>
          <a:solidFill>
            <a:srgbClr val="FFFFFF"/>
          </a:solidFill>
          <a:ln w="12700">
            <a:miter lim="400000"/>
          </a:ln>
        </p:spPr>
        <p:txBody>
          <a:bodyPr lIns="45718" tIns="45718" rIns="45718" bIns="45718" anchor="ctr"/>
          <a:lstStyle/>
          <a:p>
            <a:endParaRPr/>
          </a:p>
        </p:txBody>
      </p:sp>
      <p:sp>
        <p:nvSpPr>
          <p:cNvPr id="16" name="Graphic 134">
            <a:extLst>
              <a:ext uri="{FF2B5EF4-FFF2-40B4-BE49-F238E27FC236}">
                <a16:creationId xmlns:a16="http://schemas.microsoft.com/office/drawing/2014/main" id="{587B615C-BB1D-4DBE-9AE9-7F9C89AE1D70}"/>
              </a:ext>
            </a:extLst>
          </p:cNvPr>
          <p:cNvSpPr/>
          <p:nvPr/>
        </p:nvSpPr>
        <p:spPr>
          <a:xfrm>
            <a:off x="6513337" y="3022112"/>
            <a:ext cx="297603" cy="284690"/>
          </a:xfrm>
          <a:custGeom>
            <a:avLst/>
            <a:gdLst/>
            <a:ahLst/>
            <a:cxnLst>
              <a:cxn ang="0">
                <a:pos x="wd2" y="hd2"/>
              </a:cxn>
              <a:cxn ang="5400000">
                <a:pos x="wd2" y="hd2"/>
              </a:cxn>
              <a:cxn ang="10800000">
                <a:pos x="wd2" y="hd2"/>
              </a:cxn>
              <a:cxn ang="16200000">
                <a:pos x="wd2" y="hd2"/>
              </a:cxn>
            </a:cxnLst>
            <a:rect l="0" t="0" r="r" b="b"/>
            <a:pathLst>
              <a:path w="21600" h="21600" extrusionOk="0">
                <a:moveTo>
                  <a:pt x="19519" y="10799"/>
                </a:moveTo>
                <a:cubicBezTo>
                  <a:pt x="19519" y="9451"/>
                  <a:pt x="20349" y="8389"/>
                  <a:pt x="21597" y="7659"/>
                </a:cubicBezTo>
                <a:cubicBezTo>
                  <a:pt x="21371" y="6908"/>
                  <a:pt x="21074" y="6186"/>
                  <a:pt x="20708" y="5509"/>
                </a:cubicBezTo>
                <a:cubicBezTo>
                  <a:pt x="19308" y="5875"/>
                  <a:pt x="18175" y="5328"/>
                  <a:pt x="17223" y="4374"/>
                </a:cubicBezTo>
                <a:cubicBezTo>
                  <a:pt x="16270" y="3422"/>
                  <a:pt x="15978" y="2290"/>
                  <a:pt x="16345" y="888"/>
                </a:cubicBezTo>
                <a:cubicBezTo>
                  <a:pt x="15667" y="522"/>
                  <a:pt x="14946" y="222"/>
                  <a:pt x="14195" y="0"/>
                </a:cubicBezTo>
                <a:cubicBezTo>
                  <a:pt x="13465" y="1247"/>
                  <a:pt x="12145" y="2076"/>
                  <a:pt x="10799" y="2076"/>
                </a:cubicBezTo>
                <a:cubicBezTo>
                  <a:pt x="9451" y="2076"/>
                  <a:pt x="8132" y="1247"/>
                  <a:pt x="7401" y="0"/>
                </a:cubicBezTo>
                <a:cubicBezTo>
                  <a:pt x="6649" y="222"/>
                  <a:pt x="5930" y="522"/>
                  <a:pt x="5253" y="888"/>
                </a:cubicBezTo>
                <a:cubicBezTo>
                  <a:pt x="5619" y="2290"/>
                  <a:pt x="5329" y="3422"/>
                  <a:pt x="4373" y="4374"/>
                </a:cubicBezTo>
                <a:cubicBezTo>
                  <a:pt x="3422" y="5328"/>
                  <a:pt x="2290" y="5875"/>
                  <a:pt x="888" y="5509"/>
                </a:cubicBezTo>
                <a:cubicBezTo>
                  <a:pt x="522" y="6186"/>
                  <a:pt x="224" y="6908"/>
                  <a:pt x="0" y="7659"/>
                </a:cubicBezTo>
                <a:cubicBezTo>
                  <a:pt x="1247" y="8389"/>
                  <a:pt x="2076" y="9451"/>
                  <a:pt x="2076" y="10799"/>
                </a:cubicBezTo>
                <a:cubicBezTo>
                  <a:pt x="2076" y="12145"/>
                  <a:pt x="1247" y="13466"/>
                  <a:pt x="0" y="14197"/>
                </a:cubicBezTo>
                <a:cubicBezTo>
                  <a:pt x="225" y="14948"/>
                  <a:pt x="522" y="15668"/>
                  <a:pt x="888" y="16347"/>
                </a:cubicBezTo>
                <a:cubicBezTo>
                  <a:pt x="2290" y="15980"/>
                  <a:pt x="3422" y="16271"/>
                  <a:pt x="4373" y="17224"/>
                </a:cubicBezTo>
                <a:cubicBezTo>
                  <a:pt x="5325" y="18176"/>
                  <a:pt x="5619" y="19310"/>
                  <a:pt x="5253" y="20709"/>
                </a:cubicBezTo>
                <a:cubicBezTo>
                  <a:pt x="5930" y="21075"/>
                  <a:pt x="6650" y="21375"/>
                  <a:pt x="7402" y="21600"/>
                </a:cubicBezTo>
                <a:cubicBezTo>
                  <a:pt x="8132" y="20349"/>
                  <a:pt x="9453" y="19521"/>
                  <a:pt x="10800" y="19521"/>
                </a:cubicBezTo>
                <a:cubicBezTo>
                  <a:pt x="12146" y="19521"/>
                  <a:pt x="13466" y="20350"/>
                  <a:pt x="14198" y="21600"/>
                </a:cubicBezTo>
                <a:cubicBezTo>
                  <a:pt x="14949" y="21374"/>
                  <a:pt x="15668" y="21075"/>
                  <a:pt x="16347" y="20709"/>
                </a:cubicBezTo>
                <a:cubicBezTo>
                  <a:pt x="15981" y="19310"/>
                  <a:pt x="16271" y="18178"/>
                  <a:pt x="17225" y="17224"/>
                </a:cubicBezTo>
                <a:cubicBezTo>
                  <a:pt x="18178" y="16272"/>
                  <a:pt x="19310" y="15725"/>
                  <a:pt x="20710" y="16088"/>
                </a:cubicBezTo>
                <a:cubicBezTo>
                  <a:pt x="21077" y="15411"/>
                  <a:pt x="21375" y="14692"/>
                  <a:pt x="21600" y="13939"/>
                </a:cubicBezTo>
                <a:cubicBezTo>
                  <a:pt x="20349" y="13207"/>
                  <a:pt x="19519" y="12145"/>
                  <a:pt x="19519" y="10799"/>
                </a:cubicBezTo>
                <a:close/>
                <a:moveTo>
                  <a:pt x="10799" y="15495"/>
                </a:moveTo>
                <a:cubicBezTo>
                  <a:pt x="8204" y="15495"/>
                  <a:pt x="6103" y="13393"/>
                  <a:pt x="6103" y="10799"/>
                </a:cubicBezTo>
                <a:cubicBezTo>
                  <a:pt x="6103" y="8205"/>
                  <a:pt x="8206" y="6102"/>
                  <a:pt x="10799" y="6102"/>
                </a:cubicBezTo>
                <a:cubicBezTo>
                  <a:pt x="13392" y="6102"/>
                  <a:pt x="15494" y="8206"/>
                  <a:pt x="15494" y="10799"/>
                </a:cubicBezTo>
                <a:cubicBezTo>
                  <a:pt x="15494" y="13394"/>
                  <a:pt x="13393" y="15495"/>
                  <a:pt x="10799" y="15495"/>
                </a:cubicBezTo>
                <a:close/>
              </a:path>
            </a:pathLst>
          </a:custGeom>
          <a:solidFill>
            <a:srgbClr val="FFFFFF"/>
          </a:solidFill>
          <a:ln w="12700">
            <a:miter lim="400000"/>
          </a:ln>
        </p:spPr>
        <p:txBody>
          <a:bodyPr lIns="45718" tIns="45718" rIns="45718" bIns="45718" anchor="ctr"/>
          <a:lstStyle/>
          <a:p>
            <a:endParaRPr/>
          </a:p>
        </p:txBody>
      </p:sp>
      <p:sp>
        <p:nvSpPr>
          <p:cNvPr id="17" name="Graphic 213">
            <a:extLst>
              <a:ext uri="{FF2B5EF4-FFF2-40B4-BE49-F238E27FC236}">
                <a16:creationId xmlns:a16="http://schemas.microsoft.com/office/drawing/2014/main" id="{E7288CD8-6E9D-04DB-995E-1E24F69EB7BA}"/>
              </a:ext>
            </a:extLst>
          </p:cNvPr>
          <p:cNvSpPr/>
          <p:nvPr/>
        </p:nvSpPr>
        <p:spPr>
          <a:xfrm>
            <a:off x="6546655" y="5244717"/>
            <a:ext cx="348641" cy="341272"/>
          </a:xfrm>
          <a:custGeom>
            <a:avLst/>
            <a:gdLst/>
            <a:ahLst/>
            <a:cxnLst>
              <a:cxn ang="0">
                <a:pos x="wd2" y="hd2"/>
              </a:cxn>
              <a:cxn ang="5400000">
                <a:pos x="wd2" y="hd2"/>
              </a:cxn>
              <a:cxn ang="10800000">
                <a:pos x="wd2" y="hd2"/>
              </a:cxn>
              <a:cxn ang="16200000">
                <a:pos x="wd2" y="hd2"/>
              </a:cxn>
            </a:cxnLst>
            <a:rect l="0" t="0" r="r" b="b"/>
            <a:pathLst>
              <a:path w="20431" h="20432" extrusionOk="0">
                <a:moveTo>
                  <a:pt x="12903" y="13199"/>
                </a:moveTo>
                <a:cubicBezTo>
                  <a:pt x="12903" y="13199"/>
                  <a:pt x="21289" y="7285"/>
                  <a:pt x="20359" y="517"/>
                </a:cubicBezTo>
                <a:cubicBezTo>
                  <a:pt x="20339" y="369"/>
                  <a:pt x="20289" y="269"/>
                  <a:pt x="20226" y="205"/>
                </a:cubicBezTo>
                <a:cubicBezTo>
                  <a:pt x="20162" y="142"/>
                  <a:pt x="20063" y="92"/>
                  <a:pt x="19913" y="72"/>
                </a:cubicBezTo>
                <a:cubicBezTo>
                  <a:pt x="13146" y="-858"/>
                  <a:pt x="7233" y="7528"/>
                  <a:pt x="7233" y="7528"/>
                </a:cubicBezTo>
                <a:cubicBezTo>
                  <a:pt x="2104" y="6928"/>
                  <a:pt x="2477" y="7927"/>
                  <a:pt x="137" y="13421"/>
                </a:cubicBezTo>
                <a:cubicBezTo>
                  <a:pt x="-311" y="14468"/>
                  <a:pt x="415" y="14829"/>
                  <a:pt x="1211" y="14534"/>
                </a:cubicBezTo>
                <a:cubicBezTo>
                  <a:pt x="2007" y="14242"/>
                  <a:pt x="3762" y="13593"/>
                  <a:pt x="3762" y="13593"/>
                </a:cubicBezTo>
                <a:lnTo>
                  <a:pt x="6839" y="16667"/>
                </a:lnTo>
                <a:cubicBezTo>
                  <a:pt x="6839" y="16667"/>
                  <a:pt x="6190" y="18425"/>
                  <a:pt x="5897" y="19220"/>
                </a:cubicBezTo>
                <a:cubicBezTo>
                  <a:pt x="5604" y="20015"/>
                  <a:pt x="5962" y="20742"/>
                  <a:pt x="7011" y="20295"/>
                </a:cubicBezTo>
                <a:cubicBezTo>
                  <a:pt x="12504" y="17954"/>
                  <a:pt x="13505" y="18328"/>
                  <a:pt x="12903" y="13199"/>
                </a:cubicBezTo>
                <a:close/>
                <a:moveTo>
                  <a:pt x="14102" y="6331"/>
                </a:moveTo>
                <a:cubicBezTo>
                  <a:pt x="13392" y="5619"/>
                  <a:pt x="13392" y="4469"/>
                  <a:pt x="14102" y="3757"/>
                </a:cubicBezTo>
                <a:cubicBezTo>
                  <a:pt x="14812" y="3048"/>
                  <a:pt x="15964" y="3048"/>
                  <a:pt x="16675" y="3757"/>
                </a:cubicBezTo>
                <a:cubicBezTo>
                  <a:pt x="17387" y="4466"/>
                  <a:pt x="17385" y="5618"/>
                  <a:pt x="16675" y="6331"/>
                </a:cubicBezTo>
                <a:cubicBezTo>
                  <a:pt x="15964" y="7040"/>
                  <a:pt x="14811" y="7040"/>
                  <a:pt x="14102" y="6331"/>
                </a:cubicBezTo>
                <a:close/>
              </a:path>
            </a:pathLst>
          </a:custGeom>
          <a:solidFill>
            <a:srgbClr val="FFFFFF"/>
          </a:solidFill>
          <a:ln w="12700">
            <a:miter lim="400000"/>
          </a:ln>
        </p:spPr>
        <p:txBody>
          <a:bodyPr lIns="45718" tIns="45718" rIns="45718" bIns="45718" anchor="ctr"/>
          <a:lstStyle/>
          <a:p>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5EFFA-BBD3-7BE7-3A87-15D8983459BF}"/>
            </a:ext>
          </a:extLst>
        </p:cNvPr>
        <p:cNvGrpSpPr/>
        <p:nvPr/>
      </p:nvGrpSpPr>
      <p:grpSpPr>
        <a:xfrm>
          <a:off x="0" y="0"/>
          <a:ext cx="0" cy="0"/>
          <a:chOff x="0" y="0"/>
          <a:chExt cx="0" cy="0"/>
        </a:xfrm>
      </p:grpSpPr>
      <p:sp>
        <p:nvSpPr>
          <p:cNvPr id="513" name="Rectangle 512">
            <a:extLst>
              <a:ext uri="{FF2B5EF4-FFF2-40B4-BE49-F238E27FC236}">
                <a16:creationId xmlns:a16="http://schemas.microsoft.com/office/drawing/2014/main" id="{3F36A91C-6559-677D-9483-402AC4A19297}"/>
              </a:ext>
            </a:extLst>
          </p:cNvPr>
          <p:cNvSpPr/>
          <p:nvPr/>
        </p:nvSpPr>
        <p:spPr>
          <a:xfrm>
            <a:off x="7542184" y="5165201"/>
            <a:ext cx="3121728" cy="912417"/>
          </a:xfrm>
          <a:prstGeom prst="rect">
            <a:avLst/>
          </a:prstGeom>
          <a:solidFill>
            <a:srgbClr val="DE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000000"/>
              </a:solidFill>
              <a:effectLst/>
              <a:uFillTx/>
              <a:latin typeface="+mj-lt"/>
              <a:ea typeface="+mj-ea"/>
              <a:cs typeface="+mj-cs"/>
              <a:sym typeface="Calibri"/>
            </a:endParaRPr>
          </a:p>
        </p:txBody>
      </p:sp>
      <p:sp>
        <p:nvSpPr>
          <p:cNvPr id="31" name="Rectangle 30">
            <a:extLst>
              <a:ext uri="{FF2B5EF4-FFF2-40B4-BE49-F238E27FC236}">
                <a16:creationId xmlns:a16="http://schemas.microsoft.com/office/drawing/2014/main" id="{7D6AEF8E-B749-81D2-A6AB-EA2CFA01253C}"/>
              </a:ext>
            </a:extLst>
          </p:cNvPr>
          <p:cNvSpPr/>
          <p:nvPr/>
        </p:nvSpPr>
        <p:spPr>
          <a:xfrm>
            <a:off x="4600347" y="2972889"/>
            <a:ext cx="2777774" cy="1032372"/>
          </a:xfrm>
          <a:prstGeom prst="rect">
            <a:avLst/>
          </a:prstGeom>
          <a:solidFill>
            <a:srgbClr val="DE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j-lt"/>
              <a:ea typeface="+mj-ea"/>
              <a:cs typeface="+mj-cs"/>
              <a:sym typeface="Calibri"/>
            </a:endParaRPr>
          </a:p>
        </p:txBody>
      </p:sp>
      <p:sp>
        <p:nvSpPr>
          <p:cNvPr id="538" name="Rectangle 26">
            <a:extLst>
              <a:ext uri="{FF2B5EF4-FFF2-40B4-BE49-F238E27FC236}">
                <a16:creationId xmlns:a16="http://schemas.microsoft.com/office/drawing/2014/main" id="{BD41BE33-7676-6D07-8F55-B40B58968A22}"/>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539" name="Rectangle 27">
            <a:extLst>
              <a:ext uri="{FF2B5EF4-FFF2-40B4-BE49-F238E27FC236}">
                <a16:creationId xmlns:a16="http://schemas.microsoft.com/office/drawing/2014/main" id="{9B22058B-336F-4687-9A82-ACBFADE5A74F}"/>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540" name="Graphic 26" descr="Graphic 26">
            <a:extLst>
              <a:ext uri="{FF2B5EF4-FFF2-40B4-BE49-F238E27FC236}">
                <a16:creationId xmlns:a16="http://schemas.microsoft.com/office/drawing/2014/main" id="{2765FEEF-8293-AE3B-41DF-18121CF7E8E7}"/>
              </a:ext>
            </a:extLst>
          </p:cNvPr>
          <p:cNvPicPr>
            <a:picLocks noChangeAspect="1"/>
          </p:cNvPicPr>
          <p:nvPr/>
        </p:nvPicPr>
        <p:blipFill>
          <a:blip r:embed="rId2"/>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541" name="Graphic 27" descr="Graphic 27">
            <a:extLst>
              <a:ext uri="{FF2B5EF4-FFF2-40B4-BE49-F238E27FC236}">
                <a16:creationId xmlns:a16="http://schemas.microsoft.com/office/drawing/2014/main" id="{D3527C15-323B-1107-1514-80982374BA92}"/>
              </a:ext>
            </a:extLst>
          </p:cNvPr>
          <p:cNvPicPr>
            <a:picLocks noChangeAspect="1"/>
          </p:cNvPicPr>
          <p:nvPr/>
        </p:nvPicPr>
        <p:blipFill>
          <a:blip r:embed="rId2"/>
          <a:stretch>
            <a:fillRect/>
          </a:stretch>
        </p:blipFill>
        <p:spPr>
          <a:xfrm>
            <a:off x="11813240" y="6381172"/>
            <a:ext cx="253917" cy="253917"/>
          </a:xfrm>
          <a:prstGeom prst="rect">
            <a:avLst/>
          </a:prstGeom>
          <a:ln w="12700">
            <a:miter lim="400000"/>
          </a:ln>
        </p:spPr>
      </p:pic>
      <p:pic>
        <p:nvPicPr>
          <p:cNvPr id="542" name="pasted-image.pdf" descr="pasted-image.pdf">
            <a:extLst>
              <a:ext uri="{FF2B5EF4-FFF2-40B4-BE49-F238E27FC236}">
                <a16:creationId xmlns:a16="http://schemas.microsoft.com/office/drawing/2014/main" id="{79A619AB-7753-4D01-0620-9E1564C9891D}"/>
              </a:ext>
            </a:extLst>
          </p:cNvPr>
          <p:cNvPicPr>
            <a:picLocks noChangeAspect="1"/>
          </p:cNvPicPr>
          <p:nvPr/>
        </p:nvPicPr>
        <p:blipFill>
          <a:blip r:embed="rId3"/>
          <a:stretch>
            <a:fillRect/>
          </a:stretch>
        </p:blipFill>
        <p:spPr>
          <a:xfrm>
            <a:off x="569631" y="419881"/>
            <a:ext cx="1456194" cy="601381"/>
          </a:xfrm>
          <a:prstGeom prst="rect">
            <a:avLst/>
          </a:prstGeom>
          <a:ln w="12700">
            <a:miter lim="400000"/>
          </a:ln>
        </p:spPr>
      </p:pic>
      <p:sp>
        <p:nvSpPr>
          <p:cNvPr id="543" name="Rectangle 32">
            <a:extLst>
              <a:ext uri="{FF2B5EF4-FFF2-40B4-BE49-F238E27FC236}">
                <a16:creationId xmlns:a16="http://schemas.microsoft.com/office/drawing/2014/main" id="{5C2E88CE-E41A-89A9-1A85-79FB3FB34F50}"/>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544" name="TextBox 43">
            <a:extLst>
              <a:ext uri="{FF2B5EF4-FFF2-40B4-BE49-F238E27FC236}">
                <a16:creationId xmlns:a16="http://schemas.microsoft.com/office/drawing/2014/main" id="{3B7FDD70-8A55-7E9F-C188-843323C7F317}"/>
              </a:ext>
            </a:extLst>
          </p:cNvPr>
          <p:cNvSpPr txBox="1"/>
          <p:nvPr/>
        </p:nvSpPr>
        <p:spPr>
          <a:xfrm>
            <a:off x="2462606" y="443777"/>
            <a:ext cx="7978811" cy="615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3400">
                <a:solidFill>
                  <a:srgbClr val="2D2E7E"/>
                </a:solidFill>
                <a:latin typeface="Nunito Sans Black"/>
                <a:ea typeface="Nunito Sans Black"/>
                <a:cs typeface="Nunito Sans Black"/>
                <a:sym typeface="Nunito Sans Black"/>
              </a:defRPr>
            </a:pPr>
            <a:r>
              <a:rPr lang="en-GB" dirty="0"/>
              <a:t>Our Collaboration with </a:t>
            </a:r>
            <a:r>
              <a:rPr lang="en-GB" dirty="0" err="1">
                <a:solidFill>
                  <a:srgbClr val="D72E20"/>
                </a:solidFill>
              </a:rPr>
              <a:t>YESSS</a:t>
            </a:r>
            <a:r>
              <a:rPr lang="en-GB" dirty="0">
                <a:solidFill>
                  <a:srgbClr val="D72E20"/>
                </a:solidFill>
              </a:rPr>
              <a:t> so far</a:t>
            </a:r>
            <a:endParaRPr dirty="0">
              <a:solidFill>
                <a:srgbClr val="D72E20"/>
              </a:solidFill>
            </a:endParaRPr>
          </a:p>
        </p:txBody>
      </p:sp>
      <p:sp>
        <p:nvSpPr>
          <p:cNvPr id="545" name="TextBox 154">
            <a:extLst>
              <a:ext uri="{FF2B5EF4-FFF2-40B4-BE49-F238E27FC236}">
                <a16:creationId xmlns:a16="http://schemas.microsoft.com/office/drawing/2014/main" id="{B1FC82EB-77C3-1943-F0C6-7BD7089A1566}"/>
              </a:ext>
            </a:extLst>
          </p:cNvPr>
          <p:cNvSpPr txBox="1">
            <a:spLocks noGrp="1"/>
          </p:cNvSpPr>
          <p:nvPr>
            <p:ph type="sldNum" sz="quarter" idx="4294967295"/>
          </p:nvPr>
        </p:nvSpPr>
        <p:spPr>
          <a:xfrm>
            <a:off x="189010" y="6382246"/>
            <a:ext cx="278278" cy="33855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13</a:t>
            </a:r>
            <a:endParaRPr dirty="0"/>
          </a:p>
        </p:txBody>
      </p:sp>
      <p:sp>
        <p:nvSpPr>
          <p:cNvPr id="19" name="Rectangle 1">
            <a:extLst>
              <a:ext uri="{FF2B5EF4-FFF2-40B4-BE49-F238E27FC236}">
                <a16:creationId xmlns:a16="http://schemas.microsoft.com/office/drawing/2014/main" id="{F877E8D9-AE25-83A6-B973-6186A9AF35E6}"/>
              </a:ext>
            </a:extLst>
          </p:cNvPr>
          <p:cNvSpPr>
            <a:spLocks noChangeArrowheads="1"/>
          </p:cNvSpPr>
          <p:nvPr/>
        </p:nvSpPr>
        <p:spPr bwMode="auto">
          <a:xfrm>
            <a:off x="1246851" y="1834379"/>
            <a:ext cx="996407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a:spcBef>
                <a:spcPct val="0"/>
              </a:spcBef>
              <a:spcAft>
                <a:spcPct val="0"/>
              </a:spcAft>
            </a:pPr>
            <a:r>
              <a:rPr kumimoji="0" lang="en-US" altLang="en-US" sz="1200" b="0" i="0" u="none" strike="noStrike" cap="none" normalizeH="0" baseline="0" dirty="0">
                <a:ln>
                  <a:noFill/>
                </a:ln>
                <a:solidFill>
                  <a:srgbClr val="2A3890"/>
                </a:solidFill>
                <a:effectLst/>
                <a:latin typeface="Nunito Sans SemiBold" pitchFamily="2" charset="0"/>
              </a:rPr>
              <a:t>From large-scale industrial installations to bespoke off-grid systems, our joint portfolio highlights just how versatile and effective our collaboration has become. We are proud to be featured on the new </a:t>
            </a:r>
            <a:r>
              <a:rPr kumimoji="0" lang="en-US" altLang="en-US" sz="1200" b="0" i="0" u="none" strike="noStrike" cap="none" normalizeH="0" baseline="0" dirty="0" err="1">
                <a:ln>
                  <a:noFill/>
                </a:ln>
                <a:solidFill>
                  <a:srgbClr val="2A3890"/>
                </a:solidFill>
                <a:effectLst/>
                <a:latin typeface="Nunito Sans SemiBold" pitchFamily="2" charset="0"/>
              </a:rPr>
              <a:t>YESSS</a:t>
            </a:r>
            <a:r>
              <a:rPr kumimoji="0" lang="en-US" altLang="en-US" sz="1200" b="0" i="0" u="none" strike="noStrike" cap="none" normalizeH="0" baseline="0" dirty="0">
                <a:ln>
                  <a:noFill/>
                </a:ln>
                <a:solidFill>
                  <a:srgbClr val="2A3890"/>
                </a:solidFill>
                <a:effectLst/>
                <a:latin typeface="Nunito Sans SemiBold" pitchFamily="2" charset="0"/>
              </a:rPr>
              <a:t> Industrial Switchgear Solutions Catalogue.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2A3890"/>
              </a:solidFill>
              <a:effectLst/>
              <a:latin typeface="Nunito Sans SemiBold"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2A3890"/>
                </a:solidFill>
                <a:effectLst>
                  <a:outerShdw blurRad="38100" dist="38100" dir="2700000" algn="tl">
                    <a:srgbClr val="000000">
                      <a:alpha val="43137"/>
                    </a:srgbClr>
                  </a:outerShdw>
                </a:effectLst>
                <a:latin typeface="Nunito Sans SemiBold" pitchFamily="2" charset="0"/>
              </a:rPr>
              <a:t>Key projects delivered with </a:t>
            </a:r>
            <a:r>
              <a:rPr kumimoji="0" lang="en-US" altLang="en-US" sz="1200" b="1" i="0" u="none" strike="noStrike" cap="none" normalizeH="0" baseline="0" dirty="0" err="1">
                <a:ln>
                  <a:noFill/>
                </a:ln>
                <a:solidFill>
                  <a:srgbClr val="2A3890"/>
                </a:solidFill>
                <a:effectLst>
                  <a:outerShdw blurRad="38100" dist="38100" dir="2700000" algn="tl">
                    <a:srgbClr val="000000">
                      <a:alpha val="43137"/>
                    </a:srgbClr>
                  </a:outerShdw>
                </a:effectLst>
                <a:latin typeface="Nunito Sans SemiBold" pitchFamily="2" charset="0"/>
              </a:rPr>
              <a:t>YESSS</a:t>
            </a:r>
            <a:r>
              <a:rPr kumimoji="0" lang="en-US" altLang="en-US" sz="1200" b="1" i="0" u="none" strike="noStrike" cap="none" normalizeH="0" baseline="0" dirty="0">
                <a:ln>
                  <a:noFill/>
                </a:ln>
                <a:solidFill>
                  <a:srgbClr val="2A3890"/>
                </a:solidFill>
                <a:effectLst>
                  <a:outerShdw blurRad="38100" dist="38100" dir="2700000" algn="tl">
                    <a:srgbClr val="000000">
                      <a:alpha val="43137"/>
                    </a:srgbClr>
                  </a:outerShdw>
                </a:effectLst>
                <a:latin typeface="Nunito Sans SemiBold" pitchFamily="2" charset="0"/>
              </a:rPr>
              <a:t> so far include:</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23" name="Picture 22">
            <a:extLst>
              <a:ext uri="{FF2B5EF4-FFF2-40B4-BE49-F238E27FC236}">
                <a16:creationId xmlns:a16="http://schemas.microsoft.com/office/drawing/2014/main" id="{543004DC-6C1C-2A47-69F7-5EB2DFFDED74}"/>
              </a:ext>
            </a:extLst>
          </p:cNvPr>
          <p:cNvPicPr>
            <a:picLocks noChangeAspect="1"/>
          </p:cNvPicPr>
          <p:nvPr/>
        </p:nvPicPr>
        <p:blipFill>
          <a:blip r:embed="rId4"/>
          <a:stretch>
            <a:fillRect/>
          </a:stretch>
        </p:blipFill>
        <p:spPr>
          <a:xfrm>
            <a:off x="1302766" y="2976984"/>
            <a:ext cx="3048559" cy="1923609"/>
          </a:xfrm>
          <a:prstGeom prst="rect">
            <a:avLst/>
          </a:prstGeom>
        </p:spPr>
      </p:pic>
      <p:sp>
        <p:nvSpPr>
          <p:cNvPr id="28" name="Rectangle 27">
            <a:extLst>
              <a:ext uri="{FF2B5EF4-FFF2-40B4-BE49-F238E27FC236}">
                <a16:creationId xmlns:a16="http://schemas.microsoft.com/office/drawing/2014/main" id="{99F2E70F-0569-D320-5946-EA8C881A711D}"/>
              </a:ext>
            </a:extLst>
          </p:cNvPr>
          <p:cNvSpPr/>
          <p:nvPr/>
        </p:nvSpPr>
        <p:spPr>
          <a:xfrm>
            <a:off x="1324596" y="5061959"/>
            <a:ext cx="3046640" cy="1015659"/>
          </a:xfrm>
          <a:prstGeom prst="rect">
            <a:avLst/>
          </a:prstGeom>
          <a:solidFill>
            <a:srgbClr val="DE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r>
              <a:rPr lang="en-US" sz="1200" dirty="0">
                <a:solidFill>
                  <a:schemeClr val="bg1"/>
                </a:solidFill>
                <a:latin typeface="Nunito Sans SemiBold" pitchFamily="2" charset="0"/>
              </a:rPr>
              <a:t>Nottingham – 1000 kVA Generator</a:t>
            </a:r>
            <a:br>
              <a:rPr lang="en-US" sz="1200" dirty="0">
                <a:solidFill>
                  <a:schemeClr val="bg1"/>
                </a:solidFill>
                <a:latin typeface="Nunito Sans SemiBold" pitchFamily="2" charset="0"/>
              </a:rPr>
            </a:br>
            <a:r>
              <a:rPr lang="en-US" sz="1200" dirty="0">
                <a:solidFill>
                  <a:schemeClr val="bg1"/>
                </a:solidFill>
                <a:latin typeface="Nunito Sans SemiBold" pitchFamily="2" charset="0"/>
              </a:rPr>
              <a:t>Powering a major food production facility with a high-capacity, fully integrated solution.</a:t>
            </a:r>
            <a:br>
              <a:rPr lang="en-US" sz="1200" dirty="0">
                <a:solidFill>
                  <a:schemeClr val="bg1"/>
                </a:solidFill>
                <a:latin typeface="Nunito Sans SemiBold" pitchFamily="2" charset="0"/>
              </a:rPr>
            </a:br>
            <a:r>
              <a:rPr lang="en-US" sz="1200" dirty="0">
                <a:solidFill>
                  <a:schemeClr val="bg1"/>
                </a:solidFill>
                <a:latin typeface="Nunito Sans SemiBold" pitchFamily="2" charset="0"/>
              </a:rPr>
              <a:t>Project value: £175,000 </a:t>
            </a:r>
          </a:p>
        </p:txBody>
      </p:sp>
      <p:sp>
        <p:nvSpPr>
          <p:cNvPr id="30" name="TextBox 29">
            <a:extLst>
              <a:ext uri="{FF2B5EF4-FFF2-40B4-BE49-F238E27FC236}">
                <a16:creationId xmlns:a16="http://schemas.microsoft.com/office/drawing/2014/main" id="{B8BAAFD4-45D0-8399-D2A3-40348AC7BE82}"/>
              </a:ext>
            </a:extLst>
          </p:cNvPr>
          <p:cNvSpPr txBox="1"/>
          <p:nvPr/>
        </p:nvSpPr>
        <p:spPr>
          <a:xfrm>
            <a:off x="4614634" y="2989598"/>
            <a:ext cx="2700949"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dirty="0">
                <a:solidFill>
                  <a:schemeClr val="bg1"/>
                </a:solidFill>
                <a:latin typeface="Nunito Sans SemiBold" pitchFamily="2" charset="0"/>
              </a:rPr>
              <a:t>Trafford Park – 80 kVA Generator</a:t>
            </a:r>
            <a:br>
              <a:rPr lang="en-US" sz="1200" dirty="0">
                <a:solidFill>
                  <a:schemeClr val="bg1"/>
                </a:solidFill>
                <a:latin typeface="Nunito Sans SemiBold" pitchFamily="2" charset="0"/>
              </a:rPr>
            </a:br>
            <a:r>
              <a:rPr lang="en-US" sz="1200" dirty="0">
                <a:solidFill>
                  <a:schemeClr val="bg1"/>
                </a:solidFill>
                <a:latin typeface="Nunito Sans SemiBold" pitchFamily="2" charset="0"/>
              </a:rPr>
              <a:t>Installed for a London school, ensuring dependable backup power for essential services.</a:t>
            </a:r>
            <a:br>
              <a:rPr lang="en-US" sz="1200" dirty="0">
                <a:solidFill>
                  <a:schemeClr val="bg1"/>
                </a:solidFill>
                <a:latin typeface="Nunito Sans SemiBold" pitchFamily="2" charset="0"/>
              </a:rPr>
            </a:br>
            <a:r>
              <a:rPr lang="en-US" sz="1200" dirty="0">
                <a:solidFill>
                  <a:schemeClr val="bg1"/>
                </a:solidFill>
                <a:latin typeface="Nunito Sans SemiBold" pitchFamily="2" charset="0"/>
              </a:rPr>
              <a:t>Project value: £33,000 </a:t>
            </a:r>
          </a:p>
        </p:txBody>
      </p:sp>
      <p:pic>
        <p:nvPicPr>
          <p:cNvPr id="512" name="Picture 511">
            <a:extLst>
              <a:ext uri="{FF2B5EF4-FFF2-40B4-BE49-F238E27FC236}">
                <a16:creationId xmlns:a16="http://schemas.microsoft.com/office/drawing/2014/main" id="{A6996A8F-9913-B17C-EEFA-8BB481AF8A24}"/>
              </a:ext>
            </a:extLst>
          </p:cNvPr>
          <p:cNvPicPr>
            <a:picLocks noChangeAspect="1"/>
          </p:cNvPicPr>
          <p:nvPr/>
        </p:nvPicPr>
        <p:blipFill>
          <a:blip r:embed="rId5"/>
          <a:srcRect l="15188" t="16525" r="3865" b="6210"/>
          <a:stretch>
            <a:fillRect/>
          </a:stretch>
        </p:blipFill>
        <p:spPr>
          <a:xfrm>
            <a:off x="4600957" y="4089082"/>
            <a:ext cx="2777774" cy="1988538"/>
          </a:xfrm>
          <a:prstGeom prst="rect">
            <a:avLst/>
          </a:prstGeom>
        </p:spPr>
      </p:pic>
      <p:sp>
        <p:nvSpPr>
          <p:cNvPr id="25" name="TextBox 24">
            <a:extLst>
              <a:ext uri="{FF2B5EF4-FFF2-40B4-BE49-F238E27FC236}">
                <a16:creationId xmlns:a16="http://schemas.microsoft.com/office/drawing/2014/main" id="{F7F5AA6E-AF1D-B886-EA0B-AC9B15BA9EE9}"/>
              </a:ext>
            </a:extLst>
          </p:cNvPr>
          <p:cNvSpPr txBox="1"/>
          <p:nvPr/>
        </p:nvSpPr>
        <p:spPr>
          <a:xfrm>
            <a:off x="7542184" y="5205910"/>
            <a:ext cx="2880566"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eaLnBrk="0" fontAlgn="base">
              <a:spcBef>
                <a:spcPct val="0"/>
              </a:spcBef>
              <a:spcAft>
                <a:spcPct val="0"/>
              </a:spcAft>
            </a:pPr>
            <a:r>
              <a:rPr lang="en-US" altLang="en-US" sz="1200" b="1" dirty="0">
                <a:solidFill>
                  <a:schemeClr val="bg1"/>
                </a:solidFill>
                <a:effectLst>
                  <a:outerShdw blurRad="38100" dist="38100" dir="2700000" algn="tl">
                    <a:srgbClr val="000000">
                      <a:alpha val="43137"/>
                    </a:srgbClr>
                  </a:outerShdw>
                </a:effectLst>
                <a:latin typeface="Nunito Sans SemiBold" pitchFamily="2" charset="0"/>
              </a:rPr>
              <a:t>Isle of Man – 40 kVA Off-Grid System</a:t>
            </a:r>
            <a:br>
              <a:rPr lang="en-US" altLang="en-US" sz="1200" dirty="0">
                <a:solidFill>
                  <a:schemeClr val="bg1"/>
                </a:solidFill>
                <a:latin typeface="Nunito Sans SemiBold" pitchFamily="2" charset="0"/>
              </a:rPr>
            </a:br>
            <a:r>
              <a:rPr lang="en-US" altLang="en-US" sz="1200" dirty="0">
                <a:solidFill>
                  <a:schemeClr val="bg1"/>
                </a:solidFill>
                <a:latin typeface="Nunito Sans SemiBold" pitchFamily="2" charset="0"/>
              </a:rPr>
              <a:t>A collaborative project with </a:t>
            </a:r>
            <a:r>
              <a:rPr lang="en-US" altLang="en-US" sz="1200" dirty="0" err="1">
                <a:solidFill>
                  <a:schemeClr val="bg1"/>
                </a:solidFill>
                <a:latin typeface="Nunito Sans SemiBold" pitchFamily="2" charset="0"/>
              </a:rPr>
              <a:t>YESSS</a:t>
            </a:r>
            <a:r>
              <a:rPr lang="en-US" altLang="en-US" sz="1200" dirty="0">
                <a:solidFill>
                  <a:schemeClr val="bg1"/>
                </a:solidFill>
                <a:latin typeface="Nunito Sans SemiBold" pitchFamily="2" charset="0"/>
              </a:rPr>
              <a:t> Renewables, currently in progress.</a:t>
            </a:r>
            <a:br>
              <a:rPr lang="en-US" altLang="en-US" sz="1200" dirty="0">
                <a:solidFill>
                  <a:schemeClr val="bg1"/>
                </a:solidFill>
                <a:latin typeface="Nunito Sans SemiBold" pitchFamily="2" charset="0"/>
              </a:rPr>
            </a:br>
            <a:r>
              <a:rPr lang="en-US" altLang="en-US" sz="1200" i="1" dirty="0">
                <a:solidFill>
                  <a:schemeClr val="bg1"/>
                </a:solidFill>
                <a:latin typeface="Nunito Sans SemiBold" pitchFamily="2" charset="0"/>
              </a:rPr>
              <a:t>Project value: £15,000</a:t>
            </a:r>
            <a:endParaRPr lang="en-US" altLang="en-US" sz="1200" dirty="0">
              <a:solidFill>
                <a:schemeClr val="bg1"/>
              </a:solidFill>
              <a:latin typeface="Nunito Sans SemiBold" pitchFamily="2" charset="0"/>
            </a:endParaRPr>
          </a:p>
        </p:txBody>
      </p:sp>
      <p:pic>
        <p:nvPicPr>
          <p:cNvPr id="514" name="Picture 513">
            <a:extLst>
              <a:ext uri="{FF2B5EF4-FFF2-40B4-BE49-F238E27FC236}">
                <a16:creationId xmlns:a16="http://schemas.microsoft.com/office/drawing/2014/main" id="{7156A372-434D-4932-FF3A-E495DE1D52FE}"/>
              </a:ext>
            </a:extLst>
          </p:cNvPr>
          <p:cNvPicPr>
            <a:picLocks noChangeAspect="1"/>
          </p:cNvPicPr>
          <p:nvPr/>
        </p:nvPicPr>
        <p:blipFill>
          <a:blip r:embed="rId6"/>
          <a:srcRect t="13354"/>
          <a:stretch>
            <a:fillRect/>
          </a:stretch>
        </p:blipFill>
        <p:spPr>
          <a:xfrm>
            <a:off x="7542184" y="2990940"/>
            <a:ext cx="3121728" cy="2028641"/>
          </a:xfrm>
          <a:prstGeom prst="rect">
            <a:avLst/>
          </a:prstGeom>
        </p:spPr>
      </p:pic>
      <p:pic>
        <p:nvPicPr>
          <p:cNvPr id="515" name="Picture 514">
            <a:extLst>
              <a:ext uri="{FF2B5EF4-FFF2-40B4-BE49-F238E27FC236}">
                <a16:creationId xmlns:a16="http://schemas.microsoft.com/office/drawing/2014/main" id="{FDF28102-74E3-8301-E5D0-CA66E17ED796}"/>
              </a:ext>
            </a:extLst>
          </p:cNvPr>
          <p:cNvPicPr>
            <a:picLocks noChangeAspect="1"/>
          </p:cNvPicPr>
          <p:nvPr/>
        </p:nvPicPr>
        <p:blipFill>
          <a:blip r:embed="rId7"/>
          <a:stretch>
            <a:fillRect/>
          </a:stretch>
        </p:blipFill>
        <p:spPr>
          <a:xfrm>
            <a:off x="10682579" y="150144"/>
            <a:ext cx="1384577" cy="492131"/>
          </a:xfrm>
          <a:prstGeom prst="rect">
            <a:avLst/>
          </a:prstGeom>
        </p:spPr>
      </p:pic>
      <p:pic>
        <p:nvPicPr>
          <p:cNvPr id="516" name="Picture 515">
            <a:extLst>
              <a:ext uri="{FF2B5EF4-FFF2-40B4-BE49-F238E27FC236}">
                <a16:creationId xmlns:a16="http://schemas.microsoft.com/office/drawing/2014/main" id="{8F6003D3-68EF-28AF-0490-93544EC242D5}"/>
              </a:ext>
            </a:extLst>
          </p:cNvPr>
          <p:cNvPicPr>
            <a:picLocks noChangeAspect="1"/>
          </p:cNvPicPr>
          <p:nvPr/>
        </p:nvPicPr>
        <p:blipFill>
          <a:blip r:embed="rId8"/>
          <a:srcRect t="29334" b="31891"/>
          <a:stretch>
            <a:fillRect/>
          </a:stretch>
        </p:blipFill>
        <p:spPr>
          <a:xfrm>
            <a:off x="10676183" y="711556"/>
            <a:ext cx="1334844" cy="517586"/>
          </a:xfrm>
          <a:prstGeom prst="rect">
            <a:avLst/>
          </a:prstGeom>
        </p:spPr>
      </p:pic>
    </p:spTree>
    <p:extLst>
      <p:ext uri="{BB962C8B-B14F-4D97-AF65-F5344CB8AC3E}">
        <p14:creationId xmlns:p14="http://schemas.microsoft.com/office/powerpoint/2010/main" val="31232193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8FDEB-E6F0-FFC2-F051-E012A0422E55}"/>
            </a:ext>
          </a:extLst>
        </p:cNvPr>
        <p:cNvGrpSpPr/>
        <p:nvPr/>
      </p:nvGrpSpPr>
      <p:grpSpPr>
        <a:xfrm>
          <a:off x="0" y="0"/>
          <a:ext cx="0" cy="0"/>
          <a:chOff x="0" y="0"/>
          <a:chExt cx="0" cy="0"/>
        </a:xfrm>
      </p:grpSpPr>
      <p:sp>
        <p:nvSpPr>
          <p:cNvPr id="538" name="Rectangle 26">
            <a:extLst>
              <a:ext uri="{FF2B5EF4-FFF2-40B4-BE49-F238E27FC236}">
                <a16:creationId xmlns:a16="http://schemas.microsoft.com/office/drawing/2014/main" id="{5B20716F-97F9-C285-3EE9-FE9623D1D1C4}"/>
              </a:ext>
            </a:extLst>
          </p:cNvPr>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539" name="Rectangle 27">
            <a:extLst>
              <a:ext uri="{FF2B5EF4-FFF2-40B4-BE49-F238E27FC236}">
                <a16:creationId xmlns:a16="http://schemas.microsoft.com/office/drawing/2014/main" id="{717FEC31-0111-FEDC-749C-F8AD2843BAAA}"/>
              </a:ext>
            </a:extLst>
          </p:cNvPr>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540" name="Graphic 26" descr="Graphic 26">
            <a:extLst>
              <a:ext uri="{FF2B5EF4-FFF2-40B4-BE49-F238E27FC236}">
                <a16:creationId xmlns:a16="http://schemas.microsoft.com/office/drawing/2014/main" id="{A5DCFD62-F1D5-7E31-A21C-4E1259018A5A}"/>
              </a:ext>
            </a:extLst>
          </p:cNvPr>
          <p:cNvPicPr>
            <a:picLocks noChangeAspect="1"/>
          </p:cNvPicPr>
          <p:nvPr/>
        </p:nvPicPr>
        <p:blipFill>
          <a:blip r:embed="rId2"/>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541" name="Graphic 27" descr="Graphic 27">
            <a:extLst>
              <a:ext uri="{FF2B5EF4-FFF2-40B4-BE49-F238E27FC236}">
                <a16:creationId xmlns:a16="http://schemas.microsoft.com/office/drawing/2014/main" id="{8F8FA6CA-6CD1-D24C-0EEB-8EA71D374170}"/>
              </a:ext>
            </a:extLst>
          </p:cNvPr>
          <p:cNvPicPr>
            <a:picLocks noChangeAspect="1"/>
          </p:cNvPicPr>
          <p:nvPr/>
        </p:nvPicPr>
        <p:blipFill>
          <a:blip r:embed="rId2"/>
          <a:stretch>
            <a:fillRect/>
          </a:stretch>
        </p:blipFill>
        <p:spPr>
          <a:xfrm>
            <a:off x="11813240" y="6381172"/>
            <a:ext cx="253917" cy="253917"/>
          </a:xfrm>
          <a:prstGeom prst="rect">
            <a:avLst/>
          </a:prstGeom>
          <a:ln w="12700">
            <a:miter lim="400000"/>
          </a:ln>
        </p:spPr>
      </p:pic>
      <p:pic>
        <p:nvPicPr>
          <p:cNvPr id="542" name="pasted-image.pdf" descr="pasted-image.pdf">
            <a:extLst>
              <a:ext uri="{FF2B5EF4-FFF2-40B4-BE49-F238E27FC236}">
                <a16:creationId xmlns:a16="http://schemas.microsoft.com/office/drawing/2014/main" id="{56D2E307-2A48-19AB-58AA-C6765C782221}"/>
              </a:ext>
            </a:extLst>
          </p:cNvPr>
          <p:cNvPicPr>
            <a:picLocks noChangeAspect="1"/>
          </p:cNvPicPr>
          <p:nvPr/>
        </p:nvPicPr>
        <p:blipFill>
          <a:blip r:embed="rId3"/>
          <a:stretch>
            <a:fillRect/>
          </a:stretch>
        </p:blipFill>
        <p:spPr>
          <a:xfrm>
            <a:off x="569631" y="419881"/>
            <a:ext cx="1456194" cy="601381"/>
          </a:xfrm>
          <a:prstGeom prst="rect">
            <a:avLst/>
          </a:prstGeom>
          <a:ln w="12700">
            <a:miter lim="400000"/>
          </a:ln>
        </p:spPr>
      </p:pic>
      <p:sp>
        <p:nvSpPr>
          <p:cNvPr id="543" name="Rectangle 32">
            <a:extLst>
              <a:ext uri="{FF2B5EF4-FFF2-40B4-BE49-F238E27FC236}">
                <a16:creationId xmlns:a16="http://schemas.microsoft.com/office/drawing/2014/main" id="{D3A38FB8-83B6-87EE-E8FC-9333E23A141A}"/>
              </a:ext>
            </a:extLst>
          </p:cNvPr>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544" name="TextBox 43">
            <a:extLst>
              <a:ext uri="{FF2B5EF4-FFF2-40B4-BE49-F238E27FC236}">
                <a16:creationId xmlns:a16="http://schemas.microsoft.com/office/drawing/2014/main" id="{65F7BD96-EC97-61A1-60C1-EDC1C34E8662}"/>
              </a:ext>
            </a:extLst>
          </p:cNvPr>
          <p:cNvSpPr txBox="1"/>
          <p:nvPr/>
        </p:nvSpPr>
        <p:spPr>
          <a:xfrm>
            <a:off x="2462606" y="443777"/>
            <a:ext cx="7978811" cy="615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3400">
                <a:solidFill>
                  <a:srgbClr val="2D2E7E"/>
                </a:solidFill>
                <a:latin typeface="Nunito Sans Black"/>
                <a:ea typeface="Nunito Sans Black"/>
                <a:cs typeface="Nunito Sans Black"/>
                <a:sym typeface="Nunito Sans Black"/>
              </a:defRPr>
            </a:pPr>
            <a:r>
              <a:rPr lang="en-GB" dirty="0"/>
              <a:t>Our Collaboration with </a:t>
            </a:r>
            <a:r>
              <a:rPr lang="en-GB" dirty="0" err="1">
                <a:solidFill>
                  <a:srgbClr val="D72E20"/>
                </a:solidFill>
              </a:rPr>
              <a:t>YESSS</a:t>
            </a:r>
            <a:r>
              <a:rPr lang="en-GB" dirty="0">
                <a:solidFill>
                  <a:srgbClr val="D72E20"/>
                </a:solidFill>
              </a:rPr>
              <a:t> so far</a:t>
            </a:r>
            <a:endParaRPr dirty="0">
              <a:solidFill>
                <a:srgbClr val="D72E20"/>
              </a:solidFill>
            </a:endParaRPr>
          </a:p>
        </p:txBody>
      </p:sp>
      <p:sp>
        <p:nvSpPr>
          <p:cNvPr id="545" name="TextBox 154">
            <a:extLst>
              <a:ext uri="{FF2B5EF4-FFF2-40B4-BE49-F238E27FC236}">
                <a16:creationId xmlns:a16="http://schemas.microsoft.com/office/drawing/2014/main" id="{17925CE5-8DC7-C29A-614B-9DA9D6D522BA}"/>
              </a:ext>
            </a:extLst>
          </p:cNvPr>
          <p:cNvSpPr txBox="1">
            <a:spLocks noGrp="1"/>
          </p:cNvSpPr>
          <p:nvPr>
            <p:ph type="sldNum" sz="quarter" idx="4294967295"/>
          </p:nvPr>
        </p:nvSpPr>
        <p:spPr>
          <a:xfrm>
            <a:off x="184202" y="6382246"/>
            <a:ext cx="287895" cy="3385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14</a:t>
            </a:r>
            <a:endParaRPr dirty="0"/>
          </a:p>
        </p:txBody>
      </p:sp>
      <p:sp>
        <p:nvSpPr>
          <p:cNvPr id="4" name="TextBox 3">
            <a:extLst>
              <a:ext uri="{FF2B5EF4-FFF2-40B4-BE49-F238E27FC236}">
                <a16:creationId xmlns:a16="http://schemas.microsoft.com/office/drawing/2014/main" id="{03FD07C2-3506-5837-9E9A-1039D22D2F48}"/>
              </a:ext>
            </a:extLst>
          </p:cNvPr>
          <p:cNvSpPr txBox="1"/>
          <p:nvPr/>
        </p:nvSpPr>
        <p:spPr>
          <a:xfrm>
            <a:off x="888748" y="1606027"/>
            <a:ext cx="4226177"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71450" indent="-171450">
              <a:buFont typeface="Arial" panose="020B0604020202020204" pitchFamily="34" charset="0"/>
              <a:buChar char="•"/>
            </a:pPr>
            <a:r>
              <a:rPr lang="en-US" sz="1200" b="1" dirty="0">
                <a:solidFill>
                  <a:srgbClr val="2A3890"/>
                </a:solidFill>
                <a:effectLst>
                  <a:outerShdw blurRad="38100" dist="38100" dir="2700000" algn="tl">
                    <a:srgbClr val="000000">
                      <a:alpha val="43137"/>
                    </a:srgbClr>
                  </a:outerShdw>
                </a:effectLst>
                <a:latin typeface="Nunito Sans SemiBold" pitchFamily="2" charset="0"/>
              </a:rPr>
              <a:t>Trafford Park – 3 × 80 kVA Generators</a:t>
            </a:r>
            <a:br>
              <a:rPr lang="en-US" sz="1200" dirty="0">
                <a:solidFill>
                  <a:srgbClr val="2A3890"/>
                </a:solidFill>
                <a:latin typeface="Nunito Sans SemiBold" pitchFamily="2" charset="0"/>
              </a:rPr>
            </a:br>
            <a:r>
              <a:rPr lang="en-US" sz="1200" dirty="0">
                <a:solidFill>
                  <a:srgbClr val="2A3890"/>
                </a:solidFill>
                <a:latin typeface="Nunito Sans SemiBold" pitchFamily="2" charset="0"/>
              </a:rPr>
              <a:t>Supporting Highways England motorway depots with reliable standby power.</a:t>
            </a:r>
            <a:br>
              <a:rPr lang="en-US" sz="1200" dirty="0">
                <a:solidFill>
                  <a:srgbClr val="2A3890"/>
                </a:solidFill>
                <a:latin typeface="Nunito Sans SemiBold" pitchFamily="2" charset="0"/>
              </a:rPr>
            </a:br>
            <a:r>
              <a:rPr lang="en-US" sz="1200" dirty="0">
                <a:solidFill>
                  <a:srgbClr val="2A3890"/>
                </a:solidFill>
                <a:latin typeface="Nunito Sans SemiBold" pitchFamily="2" charset="0"/>
              </a:rPr>
              <a:t>Project value: £48,000 </a:t>
            </a:r>
          </a:p>
          <a:p>
            <a:pPr marL="171450" lvl="0" indent="-171450" eaLnBrk="0" fontAlgn="base">
              <a:spcBef>
                <a:spcPct val="0"/>
              </a:spcBef>
              <a:spcAft>
                <a:spcPct val="0"/>
              </a:spcAft>
              <a:buFont typeface="Arial" panose="020B0604020202020204" pitchFamily="34" charset="0"/>
              <a:buChar char="•"/>
            </a:pP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Tunbridge Wells – 500 kVA Generator</a:t>
            </a:r>
            <a:br>
              <a:rPr lang="en-US" altLang="en-US" sz="1200" dirty="0">
                <a:solidFill>
                  <a:srgbClr val="2A3890"/>
                </a:solidFill>
                <a:latin typeface="Nunito Sans SemiBold" pitchFamily="2" charset="0"/>
              </a:rPr>
            </a:br>
            <a:r>
              <a:rPr lang="en-US" altLang="en-US" sz="1200" dirty="0">
                <a:solidFill>
                  <a:srgbClr val="2A3890"/>
                </a:solidFill>
                <a:latin typeface="Nunito Sans SemiBold" pitchFamily="2" charset="0"/>
              </a:rPr>
              <a:t>Delivered to a factory requiring robust standby support.</a:t>
            </a:r>
            <a:br>
              <a:rPr lang="en-US" altLang="en-US" sz="1200" dirty="0">
                <a:solidFill>
                  <a:srgbClr val="2A3890"/>
                </a:solidFill>
                <a:latin typeface="Nunito Sans SemiBold" pitchFamily="2" charset="0"/>
              </a:rPr>
            </a:br>
            <a:r>
              <a:rPr lang="en-US" altLang="en-US" sz="1200" i="1" dirty="0">
                <a:solidFill>
                  <a:srgbClr val="2A3890"/>
                </a:solidFill>
                <a:latin typeface="Nunito Sans SemiBold" pitchFamily="2" charset="0"/>
              </a:rPr>
              <a:t>Project value: £49,000</a:t>
            </a:r>
            <a:r>
              <a:rPr lang="en-US" altLang="en-US" sz="1200" dirty="0">
                <a:solidFill>
                  <a:srgbClr val="2A3890"/>
                </a:solidFill>
                <a:latin typeface="Nunito Sans SemiBold" pitchFamily="2" charset="0"/>
              </a:rPr>
              <a:t> </a:t>
            </a:r>
          </a:p>
          <a:p>
            <a:pPr marL="171450" lvl="0" indent="-171450" eaLnBrk="0" fontAlgn="base">
              <a:spcBef>
                <a:spcPct val="0"/>
              </a:spcBef>
              <a:spcAft>
                <a:spcPct val="0"/>
              </a:spcAft>
              <a:buFont typeface="Arial" panose="020B0604020202020204" pitchFamily="34" charset="0"/>
              <a:buChar char="•"/>
            </a:pP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Tunbridge Wells – 200 kVA Generator</a:t>
            </a:r>
            <a:br>
              <a:rPr lang="en-US" altLang="en-US" sz="1200" dirty="0">
                <a:solidFill>
                  <a:srgbClr val="2A3890"/>
                </a:solidFill>
                <a:latin typeface="Nunito Sans SemiBold" pitchFamily="2" charset="0"/>
              </a:rPr>
            </a:br>
            <a:r>
              <a:rPr lang="en-US" altLang="en-US" sz="1200" dirty="0">
                <a:solidFill>
                  <a:srgbClr val="2A3890"/>
                </a:solidFill>
                <a:latin typeface="Nunito Sans SemiBold" pitchFamily="2" charset="0"/>
              </a:rPr>
              <a:t>Installed for a water treatment plant, enhancing operational continuity.</a:t>
            </a:r>
            <a:br>
              <a:rPr lang="en-US" altLang="en-US" sz="1200" dirty="0">
                <a:solidFill>
                  <a:srgbClr val="2A3890"/>
                </a:solidFill>
                <a:latin typeface="Nunito Sans SemiBold" pitchFamily="2" charset="0"/>
              </a:rPr>
            </a:br>
            <a:r>
              <a:rPr lang="en-US" altLang="en-US" sz="1200" i="1" dirty="0">
                <a:solidFill>
                  <a:srgbClr val="2A3890"/>
                </a:solidFill>
                <a:latin typeface="Nunito Sans SemiBold" pitchFamily="2" charset="0"/>
              </a:rPr>
              <a:t>Project value: £25,000</a:t>
            </a:r>
            <a:r>
              <a:rPr lang="en-US" altLang="en-US" sz="1200" dirty="0">
                <a:solidFill>
                  <a:srgbClr val="2A3890"/>
                </a:solidFill>
                <a:latin typeface="Nunito Sans SemiBold" pitchFamily="2" charset="0"/>
              </a:rPr>
              <a:t> </a:t>
            </a:r>
          </a:p>
          <a:p>
            <a:pPr marL="171450" lvl="0" indent="-171450" eaLnBrk="0" fontAlgn="base">
              <a:spcBef>
                <a:spcPct val="0"/>
              </a:spcBef>
              <a:spcAft>
                <a:spcPct val="0"/>
              </a:spcAft>
              <a:buFont typeface="Arial" panose="020B0604020202020204" pitchFamily="34" charset="0"/>
              <a:buChar char="•"/>
            </a:pP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Coventry (via </a:t>
            </a:r>
            <a:r>
              <a:rPr lang="en-US" altLang="en-US" sz="1200" b="1" dirty="0" err="1">
                <a:solidFill>
                  <a:srgbClr val="2A3890"/>
                </a:solidFill>
                <a:effectLst>
                  <a:outerShdw blurRad="38100" dist="38100" dir="2700000" algn="tl">
                    <a:srgbClr val="000000">
                      <a:alpha val="43137"/>
                    </a:srgbClr>
                  </a:outerShdw>
                </a:effectLst>
                <a:latin typeface="Nunito Sans SemiBold" pitchFamily="2" charset="0"/>
              </a:rPr>
              <a:t>YESS</a:t>
            </a: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 Projects Team) – 250 kVA Generator</a:t>
            </a:r>
            <a:br>
              <a:rPr lang="en-US" altLang="en-US" sz="1200" dirty="0">
                <a:solidFill>
                  <a:srgbClr val="2A3890"/>
                </a:solidFill>
                <a:effectLst>
                  <a:outerShdw blurRad="38100" dist="38100" dir="2700000" algn="tl">
                    <a:srgbClr val="000000">
                      <a:alpha val="43137"/>
                    </a:srgbClr>
                  </a:outerShdw>
                </a:effectLst>
                <a:latin typeface="Nunito Sans SemiBold" pitchFamily="2" charset="0"/>
              </a:rPr>
            </a:br>
            <a:r>
              <a:rPr lang="en-US" altLang="en-US" sz="1200" dirty="0">
                <a:solidFill>
                  <a:srgbClr val="2A3890"/>
                </a:solidFill>
                <a:latin typeface="Nunito Sans SemiBold" pitchFamily="2" charset="0"/>
              </a:rPr>
              <a:t>A major installation for the National Grid—currently in progress.</a:t>
            </a:r>
            <a:br>
              <a:rPr lang="en-US" altLang="en-US" sz="1200" dirty="0">
                <a:solidFill>
                  <a:srgbClr val="2A3890"/>
                </a:solidFill>
                <a:latin typeface="Nunito Sans SemiBold" pitchFamily="2" charset="0"/>
              </a:rPr>
            </a:br>
            <a:r>
              <a:rPr lang="en-US" altLang="en-US" sz="1200" i="1" dirty="0">
                <a:solidFill>
                  <a:srgbClr val="2A3890"/>
                </a:solidFill>
                <a:latin typeface="Nunito Sans SemiBold" pitchFamily="2" charset="0"/>
              </a:rPr>
              <a:t>Project value: £147,000</a:t>
            </a:r>
            <a:r>
              <a:rPr lang="en-US" altLang="en-US" sz="1200" dirty="0">
                <a:solidFill>
                  <a:srgbClr val="2A3890"/>
                </a:solidFill>
                <a:latin typeface="Nunito Sans SemiBold" pitchFamily="2" charset="0"/>
              </a:rPr>
              <a:t> </a:t>
            </a:r>
          </a:p>
          <a:p>
            <a:pPr marL="171450" lvl="0" indent="-171450" eaLnBrk="0" fontAlgn="base">
              <a:spcBef>
                <a:spcPct val="0"/>
              </a:spcBef>
              <a:spcAft>
                <a:spcPct val="0"/>
              </a:spcAft>
              <a:buFont typeface="Arial" panose="020B0604020202020204" pitchFamily="34" charset="0"/>
              <a:buChar char="•"/>
            </a:pP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Dundee – 20 kVA Off-Grid System</a:t>
            </a:r>
            <a:br>
              <a:rPr lang="en-US" altLang="en-US" sz="1200" dirty="0">
                <a:solidFill>
                  <a:srgbClr val="2A3890"/>
                </a:solidFill>
                <a:latin typeface="Nunito Sans SemiBold" pitchFamily="2" charset="0"/>
              </a:rPr>
            </a:br>
            <a:r>
              <a:rPr lang="en-US" altLang="en-US" sz="1200" dirty="0">
                <a:solidFill>
                  <a:srgbClr val="2A3890"/>
                </a:solidFill>
                <a:latin typeface="Nunito Sans SemiBold" pitchFamily="2" charset="0"/>
              </a:rPr>
              <a:t>Supporting a farm with a compact, efficient off-grid power solution.</a:t>
            </a:r>
            <a:br>
              <a:rPr lang="en-US" altLang="en-US" sz="1200" dirty="0">
                <a:solidFill>
                  <a:srgbClr val="2A3890"/>
                </a:solidFill>
                <a:latin typeface="Nunito Sans SemiBold" pitchFamily="2" charset="0"/>
              </a:rPr>
            </a:br>
            <a:r>
              <a:rPr lang="en-US" altLang="en-US" sz="1200" i="1" dirty="0">
                <a:solidFill>
                  <a:srgbClr val="2A3890"/>
                </a:solidFill>
                <a:latin typeface="Nunito Sans SemiBold" pitchFamily="2" charset="0"/>
              </a:rPr>
              <a:t>Project value: £22,000</a:t>
            </a:r>
            <a:r>
              <a:rPr lang="en-US" altLang="en-US" sz="1200" dirty="0">
                <a:solidFill>
                  <a:srgbClr val="2A3890"/>
                </a:solidFill>
                <a:latin typeface="Nunito Sans SemiBold" pitchFamily="2" charset="0"/>
              </a:rPr>
              <a:t> </a:t>
            </a:r>
          </a:p>
          <a:p>
            <a:pPr marL="171450" lvl="0" indent="-171450" eaLnBrk="0" fontAlgn="base">
              <a:spcBef>
                <a:spcPct val="0"/>
              </a:spcBef>
              <a:spcAft>
                <a:spcPct val="0"/>
              </a:spcAft>
              <a:buFont typeface="Arial" panose="020B0604020202020204" pitchFamily="34" charset="0"/>
              <a:buChar char="•"/>
            </a:pPr>
            <a:r>
              <a:rPr lang="en-US" altLang="en-US" sz="1200" b="1" dirty="0">
                <a:solidFill>
                  <a:srgbClr val="2A3890"/>
                </a:solidFill>
                <a:effectLst>
                  <a:outerShdw blurRad="38100" dist="38100" dir="2700000" algn="tl">
                    <a:srgbClr val="000000">
                      <a:alpha val="43137"/>
                    </a:srgbClr>
                  </a:outerShdw>
                </a:effectLst>
                <a:latin typeface="Nunito Sans SemiBold" pitchFamily="2" charset="0"/>
              </a:rPr>
              <a:t>Tyne Tunnel – 26 kVA Generator</a:t>
            </a:r>
            <a:br>
              <a:rPr lang="en-US" altLang="en-US" sz="1200" dirty="0">
                <a:solidFill>
                  <a:srgbClr val="2A3890"/>
                </a:solidFill>
                <a:latin typeface="Nunito Sans SemiBold" pitchFamily="2" charset="0"/>
              </a:rPr>
            </a:br>
            <a:r>
              <a:rPr lang="en-US" altLang="en-US" sz="1200" dirty="0">
                <a:solidFill>
                  <a:srgbClr val="2A3890"/>
                </a:solidFill>
                <a:latin typeface="Nunito Sans SemiBold" pitchFamily="2" charset="0"/>
              </a:rPr>
              <a:t>Delivered for a security firm operating within the tunnel infrastructure.</a:t>
            </a:r>
            <a:br>
              <a:rPr lang="en-US" altLang="en-US" sz="1200" dirty="0">
                <a:solidFill>
                  <a:srgbClr val="2A3890"/>
                </a:solidFill>
                <a:latin typeface="Nunito Sans SemiBold" pitchFamily="2" charset="0"/>
              </a:rPr>
            </a:br>
            <a:r>
              <a:rPr lang="en-US" altLang="en-US" sz="1200" i="1" dirty="0">
                <a:solidFill>
                  <a:srgbClr val="2A3890"/>
                </a:solidFill>
                <a:latin typeface="Nunito Sans SemiBold" pitchFamily="2" charset="0"/>
              </a:rPr>
              <a:t>Project value: £20,000</a:t>
            </a:r>
            <a:r>
              <a:rPr lang="en-US" altLang="en-US" sz="1200" dirty="0">
                <a:solidFill>
                  <a:srgbClr val="2A3890"/>
                </a:solidFill>
                <a:latin typeface="Nunito Sans SemiBold" pitchFamily="2" charset="0"/>
              </a:rPr>
              <a:t> </a:t>
            </a:r>
          </a:p>
        </p:txBody>
      </p:sp>
      <p:pic>
        <p:nvPicPr>
          <p:cNvPr id="5" name="Picture 4">
            <a:extLst>
              <a:ext uri="{FF2B5EF4-FFF2-40B4-BE49-F238E27FC236}">
                <a16:creationId xmlns:a16="http://schemas.microsoft.com/office/drawing/2014/main" id="{414793CF-8EDE-1E90-FF58-4D112C941B0B}"/>
              </a:ext>
            </a:extLst>
          </p:cNvPr>
          <p:cNvPicPr>
            <a:picLocks noChangeAspect="1"/>
          </p:cNvPicPr>
          <p:nvPr/>
        </p:nvPicPr>
        <p:blipFill>
          <a:blip r:embed="rId4"/>
          <a:srcRect t="14892" b="23689"/>
          <a:stretch>
            <a:fillRect/>
          </a:stretch>
        </p:blipFill>
        <p:spPr>
          <a:xfrm>
            <a:off x="5561352" y="3429000"/>
            <a:ext cx="2175600" cy="2893039"/>
          </a:xfrm>
          <a:prstGeom prst="rect">
            <a:avLst/>
          </a:prstGeom>
        </p:spPr>
      </p:pic>
      <p:pic>
        <p:nvPicPr>
          <p:cNvPr id="6" name="Picture 5">
            <a:extLst>
              <a:ext uri="{FF2B5EF4-FFF2-40B4-BE49-F238E27FC236}">
                <a16:creationId xmlns:a16="http://schemas.microsoft.com/office/drawing/2014/main" id="{88417031-EC2B-9F86-6FC1-BAC49F4D7920}"/>
              </a:ext>
            </a:extLst>
          </p:cNvPr>
          <p:cNvPicPr>
            <a:picLocks noChangeAspect="1"/>
          </p:cNvPicPr>
          <p:nvPr/>
        </p:nvPicPr>
        <p:blipFill>
          <a:blip r:embed="rId5"/>
          <a:srcRect t="870"/>
          <a:stretch>
            <a:fillRect/>
          </a:stretch>
        </p:blipFill>
        <p:spPr>
          <a:xfrm>
            <a:off x="6005513" y="2005022"/>
            <a:ext cx="1731439" cy="1285561"/>
          </a:xfrm>
          <a:prstGeom prst="rect">
            <a:avLst/>
          </a:prstGeom>
        </p:spPr>
      </p:pic>
      <p:pic>
        <p:nvPicPr>
          <p:cNvPr id="9" name="Picture 8">
            <a:extLst>
              <a:ext uri="{FF2B5EF4-FFF2-40B4-BE49-F238E27FC236}">
                <a16:creationId xmlns:a16="http://schemas.microsoft.com/office/drawing/2014/main" id="{DD34548C-E0DE-D96A-1542-31BB8FFADAB8}"/>
              </a:ext>
            </a:extLst>
          </p:cNvPr>
          <p:cNvPicPr>
            <a:picLocks noChangeAspect="1"/>
          </p:cNvPicPr>
          <p:nvPr/>
        </p:nvPicPr>
        <p:blipFill>
          <a:blip r:embed="rId6"/>
          <a:stretch>
            <a:fillRect/>
          </a:stretch>
        </p:blipFill>
        <p:spPr>
          <a:xfrm>
            <a:off x="10751067" y="88559"/>
            <a:ext cx="1335140" cy="474841"/>
          </a:xfrm>
          <a:prstGeom prst="rect">
            <a:avLst/>
          </a:prstGeom>
        </p:spPr>
      </p:pic>
      <p:pic>
        <p:nvPicPr>
          <p:cNvPr id="11" name="Picture 10">
            <a:extLst>
              <a:ext uri="{FF2B5EF4-FFF2-40B4-BE49-F238E27FC236}">
                <a16:creationId xmlns:a16="http://schemas.microsoft.com/office/drawing/2014/main" id="{9207F863-297A-3069-01D8-1A10EF705577}"/>
              </a:ext>
            </a:extLst>
          </p:cNvPr>
          <p:cNvPicPr>
            <a:picLocks noChangeAspect="1"/>
          </p:cNvPicPr>
          <p:nvPr/>
        </p:nvPicPr>
        <p:blipFill>
          <a:blip r:embed="rId7"/>
          <a:srcRect l="-1" r="779"/>
          <a:stretch>
            <a:fillRect/>
          </a:stretch>
        </p:blipFill>
        <p:spPr>
          <a:xfrm>
            <a:off x="7931656" y="1392703"/>
            <a:ext cx="3486981" cy="4929336"/>
          </a:xfrm>
          <a:prstGeom prst="rect">
            <a:avLst/>
          </a:prstGeom>
        </p:spPr>
      </p:pic>
      <p:pic>
        <p:nvPicPr>
          <p:cNvPr id="12" name="Picture 11">
            <a:extLst>
              <a:ext uri="{FF2B5EF4-FFF2-40B4-BE49-F238E27FC236}">
                <a16:creationId xmlns:a16="http://schemas.microsoft.com/office/drawing/2014/main" id="{135036F8-4EDE-328F-8708-82B68688FE48}"/>
              </a:ext>
            </a:extLst>
          </p:cNvPr>
          <p:cNvPicPr>
            <a:picLocks noChangeAspect="1"/>
          </p:cNvPicPr>
          <p:nvPr/>
        </p:nvPicPr>
        <p:blipFill>
          <a:blip r:embed="rId8"/>
          <a:stretch>
            <a:fillRect/>
          </a:stretch>
        </p:blipFill>
        <p:spPr>
          <a:xfrm>
            <a:off x="10751067" y="628466"/>
            <a:ext cx="1289880" cy="500638"/>
          </a:xfrm>
          <a:prstGeom prst="rect">
            <a:avLst/>
          </a:prstGeom>
        </p:spPr>
      </p:pic>
    </p:spTree>
    <p:extLst>
      <p:ext uri="{BB962C8B-B14F-4D97-AF65-F5344CB8AC3E}">
        <p14:creationId xmlns:p14="http://schemas.microsoft.com/office/powerpoint/2010/main" val="326981891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5BEE18-2F22-0AAD-60CC-7479C771C38B}"/>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sharpenSoften amount="-81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9" name="Rectangle 26"/>
          <p:cNvSpPr/>
          <p:nvPr/>
        </p:nvSpPr>
        <p:spPr>
          <a:xfrm rot="5400000">
            <a:off x="201190" y="5420240"/>
            <a:ext cx="253919" cy="656305"/>
          </a:xfrm>
          <a:prstGeom prst="rect">
            <a:avLst/>
          </a:prstGeom>
          <a:solidFill>
            <a:srgbClr val="EDB9A1"/>
          </a:solidFill>
          <a:ln w="12700">
            <a:miter lim="400000"/>
          </a:ln>
        </p:spPr>
        <p:txBody>
          <a:bodyPr lIns="45718" tIns="45718" rIns="45718" bIns="45718"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latin typeface="+mn-lt"/>
                <a:ea typeface="+mn-ea"/>
                <a:cs typeface="+mn-cs"/>
                <a:sym typeface="Calibri"/>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0" name="Rectangle 27"/>
          <p:cNvSpPr/>
          <p:nvPr/>
        </p:nvSpPr>
        <p:spPr>
          <a:xfrm rot="5400000">
            <a:off x="201187" y="5732047"/>
            <a:ext cx="253920" cy="656307"/>
          </a:xfrm>
          <a:prstGeom prst="rect">
            <a:avLst/>
          </a:prstGeom>
          <a:solidFill>
            <a:srgbClr val="D02E26"/>
          </a:solidFill>
          <a:ln w="12700">
            <a:miter lim="400000"/>
          </a:ln>
        </p:spPr>
        <p:txBody>
          <a:bodyPr lIns="45718" tIns="45718" rIns="45718" bIns="45718"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latin typeface="+mn-lt"/>
                <a:ea typeface="+mn-ea"/>
                <a:cs typeface="+mn-cs"/>
                <a:sym typeface="Calibri"/>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01" name="Graphic 26" descr="Graphic 26"/>
          <p:cNvPicPr>
            <a:picLocks noChangeAspect="1"/>
          </p:cNvPicPr>
          <p:nvPr/>
        </p:nvPicPr>
        <p:blipFill>
          <a:blip r:embed="rId5"/>
          <a:stretch>
            <a:fillRect/>
          </a:stretch>
        </p:blipFill>
        <p:spPr>
          <a:xfrm flipH="1">
            <a:off x="11373377" y="6381172"/>
            <a:ext cx="253919" cy="253919"/>
          </a:xfrm>
          <a:prstGeom prst="rect">
            <a:avLst/>
          </a:prstGeom>
          <a:ln w="12700">
            <a:miter lim="400000"/>
          </a:ln>
          <a:effectLst>
            <a:reflection stA="50000" endPos="40000" dir="5400000" sy="-100000" algn="bl" rotWithShape="0"/>
          </a:effectLst>
        </p:spPr>
      </p:pic>
      <p:pic>
        <p:nvPicPr>
          <p:cNvPr id="102" name="Graphic 27" descr="Graphic 27"/>
          <p:cNvPicPr>
            <a:picLocks noChangeAspect="1"/>
          </p:cNvPicPr>
          <p:nvPr/>
        </p:nvPicPr>
        <p:blipFill>
          <a:blip r:embed="rId5"/>
          <a:stretch>
            <a:fillRect/>
          </a:stretch>
        </p:blipFill>
        <p:spPr>
          <a:xfrm>
            <a:off x="11813240" y="6381172"/>
            <a:ext cx="253919" cy="253919"/>
          </a:xfrm>
          <a:prstGeom prst="rect">
            <a:avLst/>
          </a:prstGeom>
          <a:ln w="12700">
            <a:miter lim="400000"/>
          </a:ln>
        </p:spPr>
      </p:pic>
      <p:pic>
        <p:nvPicPr>
          <p:cNvPr id="103" name="pasted-image.pdf" descr="pasted-image.pdf"/>
          <p:cNvPicPr>
            <a:picLocks noChangeAspect="1"/>
          </p:cNvPicPr>
          <p:nvPr/>
        </p:nvPicPr>
        <p:blipFill>
          <a:blip r:embed="rId6"/>
          <a:stretch>
            <a:fillRect/>
          </a:stretch>
        </p:blipFill>
        <p:spPr>
          <a:xfrm>
            <a:off x="569630" y="419881"/>
            <a:ext cx="1456196" cy="601381"/>
          </a:xfrm>
          <a:prstGeom prst="rect">
            <a:avLst/>
          </a:prstGeom>
          <a:ln w="12700">
            <a:miter lim="400000"/>
          </a:ln>
        </p:spPr>
      </p:pic>
      <p:pic>
        <p:nvPicPr>
          <p:cNvPr id="106" name="w1.png" descr="w1.png"/>
          <p:cNvPicPr>
            <a:picLocks noChangeAspect="1"/>
          </p:cNvPicPr>
          <p:nvPr/>
        </p:nvPicPr>
        <p:blipFill>
          <a:blip r:embed="rId7"/>
          <a:stretch>
            <a:fillRect/>
          </a:stretch>
        </p:blipFill>
        <p:spPr>
          <a:xfrm>
            <a:off x="3182549" y="-358414"/>
            <a:ext cx="9181609" cy="7574827"/>
          </a:xfrm>
          <a:prstGeom prst="rect">
            <a:avLst/>
          </a:prstGeom>
          <a:ln w="12700">
            <a:miter lim="400000"/>
          </a:ln>
        </p:spPr>
      </p:pic>
      <p:sp>
        <p:nvSpPr>
          <p:cNvPr id="104" name="Rectangle 32"/>
          <p:cNvSpPr/>
          <p:nvPr/>
        </p:nvSpPr>
        <p:spPr>
          <a:xfrm>
            <a:off x="0" y="6245047"/>
            <a:ext cx="656302" cy="612956"/>
          </a:xfrm>
          <a:prstGeom prst="rect">
            <a:avLst/>
          </a:prstGeom>
          <a:solidFill>
            <a:srgbClr val="D02E26"/>
          </a:solidFill>
          <a:ln w="12700">
            <a:miter lim="400000"/>
          </a:ln>
        </p:spPr>
        <p:txBody>
          <a:bodyPr lIns="45718" tIns="45718" rIns="45718" bIns="45718"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latin typeface="+mn-lt"/>
                <a:ea typeface="+mn-ea"/>
                <a:cs typeface="+mn-cs"/>
                <a:sym typeface="Calibri"/>
              </a:defRPr>
            </a:pPr>
            <a:r>
              <a:rPr lang="en-US" dirty="0"/>
              <a:t>15</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 name="TextBox 43"/>
          <p:cNvSpPr txBox="1"/>
          <p:nvPr/>
        </p:nvSpPr>
        <p:spPr>
          <a:xfrm>
            <a:off x="569630" y="2620436"/>
            <a:ext cx="4883980" cy="18774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sz="3300">
                <a:solidFill>
                  <a:srgbClr val="2D2E7E"/>
                </a:solidFill>
                <a:latin typeface="Nunito Sans ExtraBold"/>
                <a:ea typeface="Nunito Sans ExtraBold"/>
                <a:cs typeface="Nunito Sans ExtraBold"/>
                <a:sym typeface="Nunito Sans ExtraBold"/>
              </a:defRPr>
            </a:pPr>
            <a:r>
              <a:rPr kumimoji="0" sz="3600" b="0" i="0" u="none" strike="noStrike" kern="0" cap="none" spc="0" normalizeH="0" baseline="0" noProof="0" dirty="0">
                <a:ln>
                  <a:noFill/>
                </a:ln>
                <a:solidFill>
                  <a:srgbClr val="2D2E7E"/>
                </a:solidFill>
                <a:effectLst>
                  <a:outerShdw blurRad="38100" dist="38100" dir="2700000" algn="tl">
                    <a:srgbClr val="000000">
                      <a:alpha val="43137"/>
                    </a:srgbClr>
                  </a:outerShdw>
                </a:effectLst>
                <a:uLnTx/>
                <a:uFillTx/>
                <a:latin typeface="Nunito Sans ExtraBold"/>
                <a:sym typeface="Nunito Sans ExtraBold"/>
              </a:rPr>
              <a:t>ISO Certificates and</a:t>
            </a:r>
            <a:endParaRPr kumimoji="0" sz="3600" b="0" i="0" u="none" strike="noStrike" kern="0" cap="none" spc="0" normalizeH="0" baseline="0" noProof="0" dirty="0">
              <a:ln>
                <a:noFill/>
              </a:ln>
              <a:solidFill>
                <a:srgbClr val="FE5A0E"/>
              </a:solidFill>
              <a:effectLst>
                <a:outerShdw blurRad="38100" dist="38100" dir="2700000" algn="tl">
                  <a:srgbClr val="000000">
                    <a:alpha val="43137"/>
                  </a:srgbClr>
                </a:outerShdw>
              </a:effectLst>
              <a:uLnTx/>
              <a:uFillTx/>
              <a:latin typeface="Nunito Sans ExtraBold"/>
              <a:sym typeface="Nunito Sans ExtraBold"/>
            </a:endParaRPr>
          </a:p>
          <a:p>
            <a:pPr marL="0" marR="0" lvl="0" indent="0" algn="ctr" defTabSz="914400" rtl="0" eaLnBrk="1" fontAlgn="auto" latinLnBrk="0" hangingPunct="0">
              <a:lnSpc>
                <a:spcPct val="100000"/>
              </a:lnSpc>
              <a:spcBef>
                <a:spcPts val="0"/>
              </a:spcBef>
              <a:spcAft>
                <a:spcPts val="0"/>
              </a:spcAft>
              <a:buClrTx/>
              <a:buSzTx/>
              <a:buFontTx/>
              <a:buNone/>
              <a:tabLst/>
              <a:defRPr sz="3600">
                <a:solidFill>
                  <a:srgbClr val="D02E26"/>
                </a:solidFill>
                <a:latin typeface="Nunito Sans ExtraBold"/>
                <a:ea typeface="Nunito Sans ExtraBold"/>
                <a:cs typeface="Nunito Sans ExtraBold"/>
                <a:sym typeface="Nunito Sans ExtraBold"/>
              </a:defRPr>
            </a:pPr>
            <a:r>
              <a:rPr kumimoji="0" sz="4000" b="0" i="0" u="none" strike="noStrike" kern="0" cap="none" spc="0" normalizeH="0" baseline="0" noProof="0" dirty="0">
                <a:ln>
                  <a:noFill/>
                </a:ln>
                <a:solidFill>
                  <a:srgbClr val="D02E26"/>
                </a:solidFill>
                <a:effectLst>
                  <a:outerShdw blurRad="38100" dist="38100" dir="2700000" algn="tl">
                    <a:srgbClr val="000000">
                      <a:alpha val="43137"/>
                    </a:srgbClr>
                  </a:outerShdw>
                </a:effectLst>
                <a:uLnTx/>
                <a:uFillTx/>
                <a:latin typeface="Nunito Sans ExtraBold"/>
                <a:sym typeface="Nunito Sans ExtraBold"/>
              </a:rPr>
              <a:t>The Armed Forces Covenant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TextBox 3"/>
          <p:cNvSpPr txBox="1"/>
          <p:nvPr/>
        </p:nvSpPr>
        <p:spPr>
          <a:xfrm>
            <a:off x="4293734" y="1388326"/>
            <a:ext cx="3604532" cy="866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4500">
                <a:solidFill>
                  <a:srgbClr val="2D2E7E"/>
                </a:solidFill>
                <a:latin typeface="Nunito Sans Black"/>
                <a:ea typeface="Nunito Sans Black"/>
                <a:cs typeface="Nunito Sans Black"/>
                <a:sym typeface="Nunito Sans Black"/>
              </a:defRPr>
            </a:pPr>
            <a:r>
              <a:t>Contact </a:t>
            </a:r>
            <a:r>
              <a:rPr>
                <a:solidFill>
                  <a:srgbClr val="D02F27"/>
                </a:solidFill>
              </a:rPr>
              <a:t>Us.</a:t>
            </a:r>
          </a:p>
        </p:txBody>
      </p:sp>
      <p:sp>
        <p:nvSpPr>
          <p:cNvPr id="602" name="Rectangle 26"/>
          <p:cNvSpPr/>
          <p:nvPr/>
        </p:nvSpPr>
        <p:spPr>
          <a:xfrm rot="5400000">
            <a:off x="201191" y="5420240"/>
            <a:ext cx="253916" cy="656303"/>
          </a:xfrm>
          <a:prstGeom prst="rect">
            <a:avLst/>
          </a:prstGeom>
          <a:solidFill>
            <a:srgbClr val="EDB9A1"/>
          </a:solidFill>
          <a:ln w="12700">
            <a:miter lim="400000"/>
          </a:ln>
        </p:spPr>
        <p:txBody>
          <a:bodyPr lIns="45718" tIns="45718" rIns="45718" bIns="45718" anchor="ctr"/>
          <a:lstStyle/>
          <a:p>
            <a:pPr algn="ctr">
              <a:defRPr>
                <a:solidFill>
                  <a:srgbClr val="FFFFFF"/>
                </a:solidFill>
              </a:defRPr>
            </a:pPr>
            <a:endParaRPr/>
          </a:p>
        </p:txBody>
      </p:sp>
      <p:sp>
        <p:nvSpPr>
          <p:cNvPr id="603" name="Rectangle 27"/>
          <p:cNvSpPr/>
          <p:nvPr/>
        </p:nvSpPr>
        <p:spPr>
          <a:xfrm rot="5400000">
            <a:off x="201188" y="5732047"/>
            <a:ext cx="253917" cy="656305"/>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pic>
        <p:nvPicPr>
          <p:cNvPr id="604" name="Graphic 26" descr="Graphic 26"/>
          <p:cNvPicPr>
            <a:picLocks noChangeAspect="1"/>
          </p:cNvPicPr>
          <p:nvPr/>
        </p:nvPicPr>
        <p:blipFill>
          <a:blip r:embed="rId2"/>
          <a:stretch>
            <a:fillRect/>
          </a:stretch>
        </p:blipFill>
        <p:spPr>
          <a:xfrm flipH="1">
            <a:off x="11373377" y="6381172"/>
            <a:ext cx="253917" cy="253917"/>
          </a:xfrm>
          <a:prstGeom prst="rect">
            <a:avLst/>
          </a:prstGeom>
          <a:ln w="12700">
            <a:miter lim="400000"/>
          </a:ln>
          <a:effectLst>
            <a:reflection stA="50000" endPos="40000" dir="5400000" sy="-100000" algn="bl" rotWithShape="0"/>
          </a:effectLst>
        </p:spPr>
      </p:pic>
      <p:pic>
        <p:nvPicPr>
          <p:cNvPr id="605" name="Graphic 27" descr="Graphic 27"/>
          <p:cNvPicPr>
            <a:picLocks noChangeAspect="1"/>
          </p:cNvPicPr>
          <p:nvPr/>
        </p:nvPicPr>
        <p:blipFill>
          <a:blip r:embed="rId2"/>
          <a:stretch>
            <a:fillRect/>
          </a:stretch>
        </p:blipFill>
        <p:spPr>
          <a:xfrm>
            <a:off x="11813240" y="6381172"/>
            <a:ext cx="253917" cy="253917"/>
          </a:xfrm>
          <a:prstGeom prst="rect">
            <a:avLst/>
          </a:prstGeom>
          <a:ln w="12700">
            <a:miter lim="400000"/>
          </a:ln>
        </p:spPr>
      </p:pic>
      <p:pic>
        <p:nvPicPr>
          <p:cNvPr id="606" name="pasted-image.pdf" descr="pasted-image.pdf"/>
          <p:cNvPicPr>
            <a:picLocks noChangeAspect="1"/>
          </p:cNvPicPr>
          <p:nvPr/>
        </p:nvPicPr>
        <p:blipFill>
          <a:blip r:embed="rId3"/>
          <a:stretch>
            <a:fillRect/>
          </a:stretch>
        </p:blipFill>
        <p:spPr>
          <a:xfrm>
            <a:off x="569631" y="419881"/>
            <a:ext cx="1456194" cy="601381"/>
          </a:xfrm>
          <a:prstGeom prst="rect">
            <a:avLst/>
          </a:prstGeom>
          <a:ln w="12700">
            <a:miter lim="400000"/>
          </a:ln>
        </p:spPr>
      </p:pic>
      <p:sp>
        <p:nvSpPr>
          <p:cNvPr id="607" name="Rectangle 32"/>
          <p:cNvSpPr/>
          <p:nvPr/>
        </p:nvSpPr>
        <p:spPr>
          <a:xfrm>
            <a:off x="0" y="6245047"/>
            <a:ext cx="656302" cy="612954"/>
          </a:xfrm>
          <a:prstGeom prst="rect">
            <a:avLst/>
          </a:prstGeom>
          <a:solidFill>
            <a:srgbClr val="D02E26"/>
          </a:solidFill>
          <a:ln w="12700">
            <a:miter lim="400000"/>
          </a:ln>
        </p:spPr>
        <p:txBody>
          <a:bodyPr lIns="45718" tIns="45718" rIns="45718" bIns="45718" anchor="ctr"/>
          <a:lstStyle/>
          <a:p>
            <a:pPr algn="ctr">
              <a:defRPr>
                <a:solidFill>
                  <a:srgbClr val="FFFFFF"/>
                </a:solidFill>
              </a:defRPr>
            </a:pPr>
            <a:endParaRPr/>
          </a:p>
        </p:txBody>
      </p:sp>
      <p:sp>
        <p:nvSpPr>
          <p:cNvPr id="608" name="TextBox 35"/>
          <p:cNvSpPr txBox="1">
            <a:spLocks noGrp="1"/>
          </p:cNvSpPr>
          <p:nvPr>
            <p:ph type="sldNum" sz="quarter" idx="4294967295"/>
          </p:nvPr>
        </p:nvSpPr>
        <p:spPr>
          <a:xfrm>
            <a:off x="184202" y="6382246"/>
            <a:ext cx="287895" cy="3385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t"/>
          <a:lstStyle>
            <a:lvl1pPr algn="ctr">
              <a:defRPr sz="1600">
                <a:solidFill>
                  <a:srgbClr val="FFFFFF"/>
                </a:solidFill>
                <a:latin typeface="Poppins Bold"/>
                <a:ea typeface="Poppins Bold"/>
                <a:cs typeface="Poppins Bold"/>
                <a:sym typeface="Poppins Bold"/>
              </a:defRPr>
            </a:lvl1pPr>
          </a:lstStyle>
          <a:p>
            <a:r>
              <a:rPr lang="en-GB" dirty="0"/>
              <a:t>16</a:t>
            </a:r>
            <a:endParaRPr dirty="0"/>
          </a:p>
        </p:txBody>
      </p:sp>
      <p:sp>
        <p:nvSpPr>
          <p:cNvPr id="609" name="TextBox 47"/>
          <p:cNvSpPr txBox="1"/>
          <p:nvPr/>
        </p:nvSpPr>
        <p:spPr>
          <a:xfrm>
            <a:off x="1259732" y="5192170"/>
            <a:ext cx="1362328"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spc="200">
                <a:solidFill>
                  <a:srgbClr val="2D2E7E"/>
                </a:solidFill>
                <a:latin typeface="Nunito Sans Black"/>
                <a:ea typeface="Nunito Sans Black"/>
                <a:cs typeface="Nunito Sans Black"/>
                <a:sym typeface="Nunito Sans Black"/>
              </a:defRPr>
            </a:lvl1pPr>
          </a:lstStyle>
          <a:p>
            <a:r>
              <a:t>OFFICE HOURS</a:t>
            </a:r>
          </a:p>
        </p:txBody>
      </p:sp>
      <p:sp>
        <p:nvSpPr>
          <p:cNvPr id="610" name="TextBox 49"/>
          <p:cNvSpPr txBox="1"/>
          <p:nvPr/>
        </p:nvSpPr>
        <p:spPr>
          <a:xfrm>
            <a:off x="1259732" y="5529401"/>
            <a:ext cx="1632836" cy="535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nSpc>
                <a:spcPct val="150000"/>
              </a:lnSpc>
              <a:defRPr sz="1000">
                <a:solidFill>
                  <a:srgbClr val="2D2E7E"/>
                </a:solidFill>
                <a:latin typeface="Nunito Sans SemiBold"/>
                <a:ea typeface="Nunito Sans SemiBold"/>
                <a:cs typeface="Nunito Sans SemiBold"/>
                <a:sym typeface="Nunito Sans SemiBold"/>
              </a:defRPr>
            </a:pPr>
            <a:r>
              <a:rPr dirty="0"/>
              <a:t>Monday – Friday</a:t>
            </a:r>
          </a:p>
          <a:p>
            <a:pPr>
              <a:lnSpc>
                <a:spcPct val="150000"/>
              </a:lnSpc>
              <a:defRPr sz="1000">
                <a:solidFill>
                  <a:srgbClr val="2D2E7E"/>
                </a:solidFill>
                <a:latin typeface="Nunito Sans SemiBold"/>
                <a:ea typeface="Nunito Sans SemiBold"/>
                <a:cs typeface="Nunito Sans SemiBold"/>
                <a:sym typeface="Nunito Sans SemiBold"/>
              </a:defRPr>
            </a:pPr>
            <a:r>
              <a:rPr dirty="0"/>
              <a:t>8.30 AM – 5.00 PM</a:t>
            </a:r>
          </a:p>
        </p:txBody>
      </p:sp>
      <p:sp>
        <p:nvSpPr>
          <p:cNvPr id="611" name="TextBox 66"/>
          <p:cNvSpPr txBox="1"/>
          <p:nvPr/>
        </p:nvSpPr>
        <p:spPr>
          <a:xfrm>
            <a:off x="9486265" y="5192168"/>
            <a:ext cx="1336259" cy="2462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spc="200">
                <a:solidFill>
                  <a:srgbClr val="2D2E7E"/>
                </a:solidFill>
                <a:latin typeface="Nunito Sans Bold"/>
                <a:ea typeface="Nunito Sans Bold"/>
                <a:cs typeface="Nunito Sans Bold"/>
                <a:sym typeface="Nunito Sans Bold"/>
              </a:defRPr>
            </a:lvl1pPr>
          </a:lstStyle>
          <a:p>
            <a:r>
              <a:rPr dirty="0">
                <a:latin typeface="Nunito Sans Black"/>
                <a:sym typeface="Nunito Sans Black"/>
              </a:rPr>
              <a:t>OUR ADDRESS</a:t>
            </a:r>
          </a:p>
        </p:txBody>
      </p:sp>
      <p:sp>
        <p:nvSpPr>
          <p:cNvPr id="612" name="TextBox 67"/>
          <p:cNvSpPr txBox="1"/>
          <p:nvPr/>
        </p:nvSpPr>
        <p:spPr>
          <a:xfrm>
            <a:off x="9267909" y="5550446"/>
            <a:ext cx="2359385" cy="53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nSpc>
                <a:spcPct val="150000"/>
              </a:lnSpc>
              <a:defRPr sz="1000">
                <a:solidFill>
                  <a:srgbClr val="2D2E7E"/>
                </a:solidFill>
                <a:latin typeface="Nunito Sans SemiBold"/>
                <a:ea typeface="Nunito Sans SemiBold"/>
                <a:cs typeface="Nunito Sans SemiBold"/>
                <a:sym typeface="Nunito Sans SemiBold"/>
              </a:defRPr>
            </a:pPr>
            <a:r>
              <a:rPr lang="en-US" dirty="0"/>
              <a:t>Lance Power, </a:t>
            </a:r>
            <a:r>
              <a:rPr lang="en-GB" dirty="0"/>
              <a:t>Unit C3 </a:t>
            </a:r>
            <a:r>
              <a:rPr lang="en-GB" dirty="0" err="1"/>
              <a:t>Vivars</a:t>
            </a:r>
            <a:r>
              <a:rPr lang="en-GB" dirty="0"/>
              <a:t> Way, Selby, North Yorkshire, YO8 8BE</a:t>
            </a:r>
            <a:endParaRPr dirty="0"/>
          </a:p>
        </p:txBody>
      </p:sp>
      <p:sp>
        <p:nvSpPr>
          <p:cNvPr id="613" name="TextBox 68"/>
          <p:cNvSpPr txBox="1"/>
          <p:nvPr/>
        </p:nvSpPr>
        <p:spPr>
          <a:xfrm>
            <a:off x="6744088" y="5529401"/>
            <a:ext cx="1632834" cy="535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nSpc>
                <a:spcPct val="150000"/>
              </a:lnSpc>
              <a:defRPr sz="1000" u="sng">
                <a:solidFill>
                  <a:srgbClr val="0563C1"/>
                </a:solidFill>
                <a:uFill>
                  <a:solidFill>
                    <a:srgbClr val="0563C1"/>
                  </a:solidFill>
                </a:uFill>
                <a:latin typeface="Nunito Sans SemiBold"/>
                <a:ea typeface="Nunito Sans SemiBold"/>
                <a:cs typeface="Nunito Sans SemiBold"/>
                <a:sym typeface="Nunito Sans SemiBold"/>
              </a:defRPr>
            </a:pPr>
            <a:r>
              <a:rPr>
                <a:solidFill>
                  <a:srgbClr val="0000FF"/>
                </a:solidFill>
                <a:uFill>
                  <a:solidFill>
                    <a:srgbClr val="0000FF"/>
                  </a:solidFill>
                </a:uFill>
                <a:hlinkClick r:id="rId4"/>
              </a:rPr>
              <a:t>info@lancepower.com</a:t>
            </a:r>
            <a:endParaRPr>
              <a:solidFill>
                <a:srgbClr val="2D2E7E"/>
              </a:solidFill>
            </a:endParaRPr>
          </a:p>
          <a:p>
            <a:pPr>
              <a:lnSpc>
                <a:spcPct val="150000"/>
              </a:lnSpc>
              <a:defRPr sz="1000" u="sng">
                <a:solidFill>
                  <a:srgbClr val="0563C1"/>
                </a:solidFill>
                <a:uFill>
                  <a:solidFill>
                    <a:srgbClr val="0563C1"/>
                  </a:solidFill>
                </a:uFill>
                <a:latin typeface="Nunito Sans SemiBold"/>
                <a:ea typeface="Nunito Sans SemiBold"/>
                <a:cs typeface="Nunito Sans SemiBold"/>
                <a:sym typeface="Nunito Sans SemiBold"/>
              </a:defRPr>
            </a:pPr>
            <a:r>
              <a:rPr>
                <a:solidFill>
                  <a:srgbClr val="0000FF"/>
                </a:solidFill>
                <a:uFill>
                  <a:solidFill>
                    <a:srgbClr val="0000FF"/>
                  </a:solidFill>
                </a:uFill>
                <a:hlinkClick r:id="rId5"/>
              </a:rPr>
              <a:t>+443332224368</a:t>
            </a:r>
          </a:p>
        </p:txBody>
      </p:sp>
      <p:sp>
        <p:nvSpPr>
          <p:cNvPr id="614" name="TextBox 69"/>
          <p:cNvSpPr txBox="1"/>
          <p:nvPr/>
        </p:nvSpPr>
        <p:spPr>
          <a:xfrm>
            <a:off x="6744088" y="5192129"/>
            <a:ext cx="1325625"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spc="200">
                <a:solidFill>
                  <a:srgbClr val="2D2E7E"/>
                </a:solidFill>
                <a:latin typeface="Nunito Sans Black"/>
                <a:ea typeface="Nunito Sans Black"/>
                <a:cs typeface="Nunito Sans Black"/>
                <a:sym typeface="Nunito Sans Black"/>
              </a:defRPr>
            </a:lvl1pPr>
          </a:lstStyle>
          <a:p>
            <a:r>
              <a:rPr dirty="0"/>
              <a:t>GET IN TOUCH</a:t>
            </a:r>
          </a:p>
        </p:txBody>
      </p:sp>
      <p:sp>
        <p:nvSpPr>
          <p:cNvPr id="615" name="TextBox 70"/>
          <p:cNvSpPr txBox="1"/>
          <p:nvPr/>
        </p:nvSpPr>
        <p:spPr>
          <a:xfrm>
            <a:off x="3720210" y="5526350"/>
            <a:ext cx="2196233" cy="1336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nSpc>
                <a:spcPct val="150000"/>
              </a:lnSpc>
              <a:defRPr sz="1000">
                <a:solidFill>
                  <a:srgbClr val="2D2E7E"/>
                </a:solidFill>
                <a:latin typeface="Nunito Sans Regular"/>
                <a:ea typeface="Nunito Sans Regular"/>
                <a:cs typeface="Nunito Sans Regular"/>
                <a:sym typeface="Nunito Sans Regular"/>
              </a:defRPr>
            </a:pPr>
            <a:endParaRPr dirty="0"/>
          </a:p>
          <a:p>
            <a:pPr>
              <a:lnSpc>
                <a:spcPct val="150000"/>
              </a:lnSpc>
              <a:defRPr sz="1000">
                <a:solidFill>
                  <a:srgbClr val="2D2E7E"/>
                </a:solidFill>
                <a:latin typeface="Nunito Sans SemiBold"/>
                <a:ea typeface="Nunito Sans SemiBold"/>
                <a:cs typeface="Nunito Sans SemiBold"/>
                <a:sym typeface="Nunito Sans SemiBold"/>
              </a:defRPr>
            </a:pPr>
            <a:r>
              <a:rPr dirty="0"/>
              <a:t>Instagram: </a:t>
            </a:r>
            <a:r>
              <a:rPr u="sng" dirty="0" err="1">
                <a:solidFill>
                  <a:srgbClr val="0000FF"/>
                </a:solidFill>
                <a:uFill>
                  <a:solidFill>
                    <a:srgbClr val="0000FF"/>
                  </a:solidFill>
                </a:uFill>
                <a:hlinkClick r:id="rId6"/>
              </a:rPr>
              <a:t>lancepowergenerators</a:t>
            </a:r>
            <a:endParaRPr u="sng" dirty="0">
              <a:solidFill>
                <a:srgbClr val="0000FF"/>
              </a:solidFill>
              <a:uFill>
                <a:solidFill>
                  <a:srgbClr val="0000FF"/>
                </a:solidFill>
              </a:uFill>
              <a:hlinkClick r:id="rId6"/>
            </a:endParaRPr>
          </a:p>
          <a:p>
            <a:pPr>
              <a:lnSpc>
                <a:spcPct val="150000"/>
              </a:lnSpc>
              <a:defRPr sz="1000">
                <a:solidFill>
                  <a:srgbClr val="2D2E7E"/>
                </a:solidFill>
                <a:latin typeface="Nunito Sans SemiBold"/>
                <a:ea typeface="Nunito Sans SemiBold"/>
                <a:cs typeface="Nunito Sans SemiBold"/>
                <a:sym typeface="Nunito Sans SemiBold"/>
              </a:defRPr>
            </a:pPr>
            <a:r>
              <a:rPr dirty="0"/>
              <a:t>Facebook: </a:t>
            </a:r>
            <a:r>
              <a:rPr u="sng" dirty="0" err="1">
                <a:solidFill>
                  <a:srgbClr val="0000FF"/>
                </a:solidFill>
                <a:uFill>
                  <a:solidFill>
                    <a:srgbClr val="0000FF"/>
                  </a:solidFill>
                </a:uFill>
                <a:hlinkClick r:id="rId7"/>
              </a:rPr>
              <a:t>lancepowergenerators</a:t>
            </a:r>
            <a:endParaRPr u="sng" dirty="0">
              <a:solidFill>
                <a:srgbClr val="0000FF"/>
              </a:solidFill>
              <a:uFill>
                <a:solidFill>
                  <a:srgbClr val="0000FF"/>
                </a:solidFill>
              </a:uFill>
              <a:hlinkClick r:id="rId7"/>
            </a:endParaRPr>
          </a:p>
          <a:p>
            <a:pPr>
              <a:lnSpc>
                <a:spcPct val="150000"/>
              </a:lnSpc>
              <a:defRPr sz="1000">
                <a:solidFill>
                  <a:srgbClr val="2D2E7E"/>
                </a:solidFill>
                <a:latin typeface="Nunito Sans SemiBold"/>
                <a:ea typeface="Nunito Sans SemiBold"/>
                <a:cs typeface="Nunito Sans SemiBold"/>
                <a:sym typeface="Nunito Sans SemiBold"/>
              </a:defRPr>
            </a:pPr>
            <a:r>
              <a:rPr dirty="0" err="1"/>
              <a:t>Linkedin</a:t>
            </a:r>
            <a:r>
              <a:rPr dirty="0"/>
              <a:t>:   </a:t>
            </a:r>
            <a:r>
              <a:rPr u="sng" dirty="0" err="1">
                <a:solidFill>
                  <a:srgbClr val="0000FF"/>
                </a:solidFill>
                <a:uFill>
                  <a:solidFill>
                    <a:srgbClr val="0000FF"/>
                  </a:solidFill>
                </a:uFill>
                <a:hlinkClick r:id="rId8"/>
              </a:rPr>
              <a:t>lancepowergenerators</a:t>
            </a:r>
            <a:endParaRPr u="sng" dirty="0">
              <a:solidFill>
                <a:srgbClr val="0000FF"/>
              </a:solidFill>
              <a:uFill>
                <a:solidFill>
                  <a:srgbClr val="0000FF"/>
                </a:solidFill>
              </a:uFill>
              <a:hlinkClick r:id="rId8"/>
            </a:endParaRPr>
          </a:p>
        </p:txBody>
      </p:sp>
      <p:sp>
        <p:nvSpPr>
          <p:cNvPr id="616" name="TextBox 72"/>
          <p:cNvSpPr txBox="1"/>
          <p:nvPr/>
        </p:nvSpPr>
        <p:spPr>
          <a:xfrm>
            <a:off x="3720210" y="5189078"/>
            <a:ext cx="1103121"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000" spc="200">
                <a:solidFill>
                  <a:srgbClr val="2D2E7E"/>
                </a:solidFill>
                <a:latin typeface="Nunito Sans Black"/>
                <a:ea typeface="Nunito Sans Black"/>
                <a:cs typeface="Nunito Sans Black"/>
                <a:sym typeface="Nunito Sans Black"/>
              </a:defRPr>
            </a:lvl1pPr>
          </a:lstStyle>
          <a:p>
            <a:r>
              <a:t>FOLLOW US</a:t>
            </a:r>
          </a:p>
        </p:txBody>
      </p:sp>
      <p:pic>
        <p:nvPicPr>
          <p:cNvPr id="617" name="Picture Placeholder 2" descr="Picture Placeholder 2"/>
          <p:cNvPicPr>
            <a:picLocks noChangeAspect="1"/>
          </p:cNvPicPr>
          <p:nvPr/>
        </p:nvPicPr>
        <p:blipFill>
          <a:blip r:embed="rId9"/>
          <a:srcRect t="31697" b="34625"/>
          <a:stretch>
            <a:fillRect/>
          </a:stretch>
        </p:blipFill>
        <p:spPr>
          <a:xfrm>
            <a:off x="-6" y="2224294"/>
            <a:ext cx="12192007" cy="2309607"/>
          </a:xfrm>
          <a:prstGeom prst="rect">
            <a:avLst/>
          </a:prstGeom>
          <a:ln w="12700">
            <a:miter lim="400000"/>
          </a:ln>
        </p:spPr>
      </p:pic>
      <p:sp>
        <p:nvSpPr>
          <p:cNvPr id="618" name="TextBox 70"/>
          <p:cNvSpPr txBox="1"/>
          <p:nvPr/>
        </p:nvSpPr>
        <p:spPr>
          <a:xfrm>
            <a:off x="3720210" y="5527155"/>
            <a:ext cx="1632835" cy="269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nSpc>
                <a:spcPct val="150000"/>
              </a:lnSpc>
              <a:defRPr sz="1000" u="sng">
                <a:solidFill>
                  <a:srgbClr val="0000FF"/>
                </a:solidFill>
                <a:uFill>
                  <a:solidFill>
                    <a:srgbClr val="0000FF"/>
                  </a:solidFill>
                </a:uFill>
                <a:latin typeface="Nunito Sans SemiBold"/>
                <a:ea typeface="Nunito Sans SemiBold"/>
                <a:cs typeface="Nunito Sans SemiBold"/>
                <a:sym typeface="Nunito Sans SemiBold"/>
                <a:hlinkClick r:id="rId10"/>
              </a:defRPr>
            </a:lvl1pPr>
          </a:lstStyle>
          <a:p>
            <a:pPr>
              <a:defRPr>
                <a:solidFill>
                  <a:srgbClr val="0563C1"/>
                </a:solidFill>
                <a:uFill>
                  <a:solidFill>
                    <a:srgbClr val="0563C1"/>
                  </a:solidFill>
                </a:uFill>
              </a:defRPr>
            </a:pPr>
            <a:r>
              <a:rPr>
                <a:solidFill>
                  <a:srgbClr val="0000FF"/>
                </a:solidFill>
                <a:uFill>
                  <a:solidFill>
                    <a:srgbClr val="0000FF"/>
                  </a:solidFill>
                </a:uFill>
                <a:hlinkClick r:id="rId10"/>
              </a:rPr>
              <a:t>lancepower.com</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Dikdörtgen"/>
          <p:cNvSpPr/>
          <p:nvPr/>
        </p:nvSpPr>
        <p:spPr>
          <a:xfrm>
            <a:off x="-122795" y="3369"/>
            <a:ext cx="12437590" cy="6851262"/>
          </a:xfrm>
          <a:prstGeom prst="rect">
            <a:avLst/>
          </a:prstGeom>
          <a:solidFill>
            <a:srgbClr val="2D2E7E"/>
          </a:solidFill>
          <a:ln w="12700">
            <a:miter lim="400000"/>
          </a:ln>
        </p:spPr>
        <p:txBody>
          <a:bodyPr lIns="45718" tIns="45718" rIns="45718" bIns="45718" anchor="ctr"/>
          <a:lstStyle/>
          <a:p>
            <a:endParaRPr/>
          </a:p>
        </p:txBody>
      </p:sp>
      <p:pic>
        <p:nvPicPr>
          <p:cNvPr id="621" name="ujs.png" descr="ujs.png"/>
          <p:cNvPicPr>
            <a:picLocks noChangeAspect="1"/>
          </p:cNvPicPr>
          <p:nvPr/>
        </p:nvPicPr>
        <p:blipFill>
          <a:blip r:embed="rId2">
            <a:alphaModFix amt="82994"/>
          </a:blip>
          <a:srcRect b="30117"/>
          <a:stretch>
            <a:fillRect/>
          </a:stretch>
        </p:blipFill>
        <p:spPr>
          <a:xfrm>
            <a:off x="-1690112" y="-29292"/>
            <a:ext cx="15409896" cy="7186941"/>
          </a:xfrm>
          <a:prstGeom prst="rect">
            <a:avLst/>
          </a:prstGeom>
          <a:ln w="12700">
            <a:miter lim="400000"/>
          </a:ln>
        </p:spPr>
      </p:pic>
      <p:sp>
        <p:nvSpPr>
          <p:cNvPr id="622" name="TextBox 15"/>
          <p:cNvSpPr txBox="1"/>
          <p:nvPr/>
        </p:nvSpPr>
        <p:spPr>
          <a:xfrm>
            <a:off x="2289686" y="1993402"/>
            <a:ext cx="7612628" cy="25256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just">
              <a:lnSpc>
                <a:spcPts val="10500"/>
              </a:lnSpc>
              <a:defRPr sz="9600" spc="300">
                <a:ln w="9525" cap="flat">
                  <a:solidFill>
                    <a:schemeClr val="accent1"/>
                  </a:solidFill>
                  <a:prstDash val="solid"/>
                  <a:round/>
                </a:ln>
                <a:solidFill>
                  <a:srgbClr val="FEFEFE"/>
                </a:solidFill>
                <a:latin typeface="Nunito Sans Bold"/>
                <a:ea typeface="Nunito Sans Bold"/>
                <a:cs typeface="Nunito Sans Bold"/>
                <a:sym typeface="Nunito Sans Bold"/>
              </a:defRPr>
            </a:lvl1pPr>
          </a:lstStyle>
          <a:p>
            <a:r>
              <a:rPr dirty="0"/>
              <a:t>THANK YOU</a:t>
            </a:r>
            <a:endParaRPr lang="en-GB" dirty="0"/>
          </a:p>
          <a:p>
            <a:pPr algn="ctr"/>
            <a:r>
              <a:rPr lang="en-GB" sz="4000" dirty="0"/>
              <a:t>Any Questions?</a:t>
            </a:r>
            <a:endParaRPr sz="4000" dirty="0"/>
          </a:p>
        </p:txBody>
      </p:sp>
      <p:pic>
        <p:nvPicPr>
          <p:cNvPr id="623" name="Picture 2" descr="Picture 2"/>
          <p:cNvPicPr>
            <a:picLocks noChangeAspect="1"/>
          </p:cNvPicPr>
          <p:nvPr/>
        </p:nvPicPr>
        <p:blipFill>
          <a:blip r:embed="rId3"/>
          <a:stretch>
            <a:fillRect/>
          </a:stretch>
        </p:blipFill>
        <p:spPr>
          <a:xfrm>
            <a:off x="5156489" y="4883861"/>
            <a:ext cx="1716690" cy="171669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1560</Words>
  <Application>Microsoft Office PowerPoint</Application>
  <PresentationFormat>Widescreen</PresentationFormat>
  <Paragraphs>162</Paragraphs>
  <Slides>17</Slides>
  <Notes>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Arial</vt:lpstr>
      <vt:lpstr>Calibri</vt:lpstr>
      <vt:lpstr>Calibri Light</vt:lpstr>
      <vt:lpstr>Helvetica</vt:lpstr>
      <vt:lpstr>Nunito Sans Black</vt:lpstr>
      <vt:lpstr>Nunito Sans ExtraBold</vt:lpstr>
      <vt:lpstr>Nunito Sans SemiBold</vt:lpstr>
      <vt:lpstr>Poppins Bold</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Mouaadh Chabbi</dc:creator>
  <cp:lastModifiedBy>Admin</cp:lastModifiedBy>
  <cp:revision>22</cp:revision>
  <dcterms:modified xsi:type="dcterms:W3CDTF">2026-04-23T10:14:37Z</dcterms:modified>
</cp:coreProperties>
</file>