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13716000" cx="24384000"/>
  <p:notesSz cx="6858000" cy="9144000"/>
  <p:embeddedFontLst>
    <p:embeddedFont>
      <p:font typeface="Helvetica Neue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7" roundtripDataSignature="AMtx7mhjVyuexVV3jA0+WyOiKcvNRewda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E92D5443-36E4-427E-A7CE-9A504B93DE52}">
  <a:tblStyle styleId="{E92D5443-36E4-427E-A7CE-9A504B93DE52}" styleName="Table_0"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cap="flat" cmpd="sng" w="12700">
              <a:solidFill>
                <a:srgbClr val="464646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464646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464646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464646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464646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464646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 b="off" i="off"/>
    </a:band1H>
    <a:band2H>
      <a:tcTxStyle b="off" i="off"/>
      <a:tcStyle>
        <a:fill>
          <a:solidFill>
            <a:srgbClr val="D4D5D5"/>
          </a:solidFill>
        </a:fill>
      </a:tcStyle>
    </a:band2H>
    <a:band1V>
      <a:tcTxStyle b="off" i="off"/>
    </a:band1V>
    <a:band2V>
      <a:tcTxStyle b="off" i="off"/>
    </a:band2V>
    <a:lastCol>
      <a:tcTxStyle b="off" i="off"/>
    </a:lastCol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cap="flat" cmpd="sng" w="12700">
              <a:solidFill>
                <a:srgbClr val="5E5E5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A6AAA9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C3C3C3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C3C3C3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C3C3C3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C3C3C3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cap="flat" cmpd="sng" w="12700">
              <a:solidFill>
                <a:srgbClr val="5E5E5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5E5E5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38100">
              <a:solidFill>
                <a:srgbClr val="CB297B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5E5E5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5E5E5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5E5E5E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/>
          </a:solidFill>
        </a:fill>
      </a:tcStyle>
    </a:lastRow>
    <a:seCell>
      <a:tcTxStyle b="off" i="off"/>
    </a:seCell>
    <a:swCell>
      <a:tcTxStyle b="off" i="off"/>
    </a:swCell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cap="flat" cmpd="sng" w="12700">
              <a:solidFill>
                <a:srgbClr val="A6AAA9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A6AAA9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5E5E5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A6AAA9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A6AAA9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A6AAA9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991A5F"/>
          </a:solidFill>
        </a:fill>
      </a:tcStyle>
    </a:firstRow>
    <a:neCell>
      <a:tcTxStyle b="off" i="off"/>
    </a:neCell>
    <a:nwCell>
      <a:tcTxStyle b="off" i="off"/>
    </a:nwCell>
  </a:tblStyle>
</a:tblStyleLst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HelveticaNeue-regular.fntdata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HelveticaNeue-italic.fntdata"/><Relationship Id="rId14" Type="http://schemas.openxmlformats.org/officeDocument/2006/relationships/font" Target="fonts/HelveticaNeue-bold.fntdata"/><Relationship Id="rId17" Type="http://customschemas.google.com/relationships/presentationmetadata" Target="metadata"/><Relationship Id="rId16" Type="http://schemas.openxmlformats.org/officeDocument/2006/relationships/font" Target="fonts/HelveticaNeue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228600" lvl="1" marL="9144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228600" lvl="2" marL="13716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228600" lvl="3" marL="18288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228600" lvl="4" marL="22860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228600" lvl="5" marL="27432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-228600" lvl="6" marL="32004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-228600" lvl="7" marL="36576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-228600" lvl="8" marL="41148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4" name="Google Shape;74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1" name="Google Shape;81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7" name="Google Shape;87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6" name="Google Shape;96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2" name="Google Shape;102;p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9" name="Google Shape;109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5" name="Google Shape;115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/>
          <p:nvPr>
            <p:ph idx="1" type="body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"/>
              <a:buNone/>
              <a:defRPr b="1" sz="3600"/>
            </a:lvl1pPr>
            <a:lvl2pPr indent="-369189" lvl="1" marL="914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indent="-369189" lvl="2" marL="1371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indent="-369189" lvl="3" marL="1828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indent="-369189" lvl="4" marL="22860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11" name="Google Shape;11;p11"/>
          <p:cNvSpPr txBox="1"/>
          <p:nvPr>
            <p:ph type="title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2" name="Google Shape;12;p11"/>
          <p:cNvSpPr txBox="1"/>
          <p:nvPr>
            <p:ph idx="2" type="body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13" name="Google Shape;13;p11"/>
          <p:cNvSpPr txBox="1"/>
          <p:nvPr>
            <p:ph idx="12" type="sldNum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&amp; Bullets" type="tx">
  <p:cSld name="TITLE_AND_BODY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12"/>
          <p:cNvSpPr txBox="1"/>
          <p:nvPr>
            <p:ph type="title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6" name="Google Shape;16;p12"/>
          <p:cNvSpPr txBox="1"/>
          <p:nvPr>
            <p:ph idx="1" type="body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1pPr>
            <a:lvl2pPr indent="-369189" lvl="1" marL="914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indent="-369189" lvl="2" marL="1371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indent="-369189" lvl="3" marL="1828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indent="-369189" lvl="4" marL="22860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17" name="Google Shape;17;p12"/>
          <p:cNvSpPr txBox="1"/>
          <p:nvPr>
            <p:ph idx="2" type="body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369189" lvl="0" marL="457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1pPr>
            <a:lvl2pPr indent="-369189" lvl="1" marL="914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indent="-369189" lvl="2" marL="1371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indent="-369189" lvl="3" marL="1828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indent="-369189" lvl="4" marL="22860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18" name="Google Shape;18;p12"/>
          <p:cNvSpPr txBox="1"/>
          <p:nvPr>
            <p:ph idx="12" type="sldNum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&amp; Photo">
  <p:cSld name="Title &amp; Photo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3"/>
          <p:cNvSpPr/>
          <p:nvPr>
            <p:ph idx="2" type="pic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  <a:noFill/>
          <a:ln>
            <a:noFill/>
          </a:ln>
        </p:spPr>
      </p:sp>
      <p:sp>
        <p:nvSpPr>
          <p:cNvPr id="21" name="Google Shape;21;p13"/>
          <p:cNvSpPr txBox="1"/>
          <p:nvPr>
            <p:ph type="title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2" name="Google Shape;22;p13"/>
          <p:cNvSpPr txBox="1"/>
          <p:nvPr>
            <p:ph idx="1" type="body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"/>
              <a:buNone/>
              <a:defRPr b="1" sz="3600"/>
            </a:lvl1pPr>
            <a:lvl2pPr indent="-369189" lvl="1" marL="914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indent="-369189" lvl="2" marL="1371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indent="-369189" lvl="3" marL="1828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indent="-369189" lvl="4" marL="22860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23" name="Google Shape;23;p13"/>
          <p:cNvSpPr txBox="1"/>
          <p:nvPr>
            <p:ph idx="3" type="body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24" name="Google Shape;24;p13"/>
          <p:cNvSpPr txBox="1"/>
          <p:nvPr>
            <p:ph idx="12" type="sldNum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&amp; Photo Alt">
  <p:cSld name="Title &amp; Photo Al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4"/>
          <p:cNvSpPr/>
          <p:nvPr>
            <p:ph idx="2" type="pic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  <a:noFill/>
          <a:ln>
            <a:noFill/>
          </a:ln>
        </p:spPr>
      </p:sp>
      <p:sp>
        <p:nvSpPr>
          <p:cNvPr id="27" name="Google Shape;27;p14"/>
          <p:cNvSpPr txBox="1"/>
          <p:nvPr>
            <p:ph type="title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8" name="Google Shape;28;p14"/>
          <p:cNvSpPr txBox="1"/>
          <p:nvPr>
            <p:ph idx="1" type="body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29" name="Google Shape;29;p14"/>
          <p:cNvSpPr txBox="1"/>
          <p:nvPr>
            <p:ph idx="12" type="sldNum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ullets">
  <p:cSld name="Bullets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5"/>
          <p:cNvSpPr txBox="1"/>
          <p:nvPr>
            <p:ph idx="1" type="body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369189" lvl="0" marL="457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1pPr>
            <a:lvl2pPr indent="-369189" lvl="1" marL="914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indent="-369189" lvl="2" marL="1371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indent="-369189" lvl="3" marL="1828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indent="-369189" lvl="4" marL="22860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32" name="Google Shape;32;p15"/>
          <p:cNvSpPr txBox="1"/>
          <p:nvPr>
            <p:ph idx="12" type="sldNum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ullets &amp; Photo">
  <p:cSld name="Title, Bullets &amp; Photo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6"/>
          <p:cNvSpPr txBox="1"/>
          <p:nvPr>
            <p:ph idx="1" type="body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1pPr>
            <a:lvl2pPr indent="-369189" lvl="1" marL="914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indent="-369189" lvl="2" marL="1371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indent="-369189" lvl="3" marL="1828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indent="-369189" lvl="4" marL="22860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35" name="Google Shape;35;p16"/>
          <p:cNvSpPr txBox="1"/>
          <p:nvPr>
            <p:ph idx="2" type="body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369189" lvl="0" marL="457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1pPr>
            <a:lvl2pPr indent="-369189" lvl="1" marL="914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indent="-369189" lvl="2" marL="1371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indent="-369189" lvl="3" marL="1828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indent="-369189" lvl="4" marL="22860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36" name="Google Shape;36;p16"/>
          <p:cNvSpPr/>
          <p:nvPr>
            <p:ph idx="3" type="pic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  <a:noFill/>
          <a:ln>
            <a:noFill/>
          </a:ln>
        </p:spPr>
      </p:sp>
      <p:sp>
        <p:nvSpPr>
          <p:cNvPr id="37" name="Google Shape;37;p16"/>
          <p:cNvSpPr txBox="1"/>
          <p:nvPr>
            <p:ph type="title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38" name="Google Shape;38;p16"/>
          <p:cNvSpPr txBox="1"/>
          <p:nvPr>
            <p:ph idx="12" type="sldNum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">
  <p:cSld name="Section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7"/>
          <p:cNvSpPr txBox="1"/>
          <p:nvPr>
            <p:ph type="title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b="0" sz="11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41" name="Google Shape;41;p17"/>
          <p:cNvSpPr txBox="1"/>
          <p:nvPr>
            <p:ph idx="12" type="sldNum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8"/>
          <p:cNvSpPr txBox="1"/>
          <p:nvPr>
            <p:ph type="title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44" name="Google Shape;44;p18"/>
          <p:cNvSpPr txBox="1"/>
          <p:nvPr>
            <p:ph idx="1" type="body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1pPr>
            <a:lvl2pPr indent="-369189" lvl="1" marL="914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indent="-369189" lvl="2" marL="1371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indent="-369189" lvl="3" marL="1828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indent="-369189" lvl="4" marL="22860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45" name="Google Shape;45;p18"/>
          <p:cNvSpPr txBox="1"/>
          <p:nvPr>
            <p:ph idx="12" type="sldNum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Agenda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9"/>
          <p:cNvSpPr txBox="1"/>
          <p:nvPr>
            <p:ph type="title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48" name="Google Shape;48;p19"/>
          <p:cNvSpPr txBox="1"/>
          <p:nvPr>
            <p:ph idx="1" type="body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1pPr>
            <a:lvl2pPr indent="-369189" lvl="1" marL="914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indent="-369189" lvl="2" marL="1371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indent="-369189" lvl="3" marL="1828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indent="-369189" lvl="4" marL="22860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49" name="Google Shape;49;p19"/>
          <p:cNvSpPr txBox="1"/>
          <p:nvPr>
            <p:ph idx="2" type="body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/>
            </a:lvl1pPr>
            <a:lvl2pPr indent="-228600" lvl="1" marL="9144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/>
            </a:lvl2pPr>
            <a:lvl3pPr indent="-228600" lvl="2" marL="13716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/>
            </a:lvl3pPr>
            <a:lvl4pPr indent="-228600" lvl="3" marL="18288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/>
            </a:lvl4pPr>
            <a:lvl5pPr indent="-228600" lvl="4" marL="22860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50" name="Google Shape;50;p19"/>
          <p:cNvSpPr txBox="1"/>
          <p:nvPr>
            <p:ph idx="12" type="sldNum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atement">
  <p:cSld name="Statemen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20"/>
          <p:cNvSpPr txBox="1"/>
          <p:nvPr>
            <p:ph idx="1" type="body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>
            <a:lvl1pPr indent="-228600" lvl="0" marL="4572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228600" lvl="1" marL="9144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228600" lvl="2" marL="13716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228600" lvl="3" marL="18288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228600" lvl="4" marL="22860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53" name="Google Shape;53;p20"/>
          <p:cNvSpPr txBox="1"/>
          <p:nvPr>
            <p:ph idx="12" type="sldNum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Fact">
  <p:cSld name="Big Fac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1"/>
          <p:cNvSpPr txBox="1"/>
          <p:nvPr>
            <p:ph idx="1" type="body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normAutofit/>
          </a:bodyPr>
          <a:lstStyle>
            <a:lvl1pPr indent="-228600" lvl="0" marL="4572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0"/>
              <a:buFont typeface="Helvetica Neue"/>
              <a:buNone/>
              <a:defRPr b="1" sz="25000"/>
            </a:lvl1pPr>
            <a:lvl2pPr indent="-228600" lvl="1" marL="9144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0"/>
              <a:buFont typeface="Helvetica Neue"/>
              <a:buNone/>
              <a:defRPr b="1" sz="25000"/>
            </a:lvl2pPr>
            <a:lvl3pPr indent="-228600" lvl="2" marL="13716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0"/>
              <a:buFont typeface="Helvetica Neue"/>
              <a:buNone/>
              <a:defRPr b="1" sz="25000"/>
            </a:lvl3pPr>
            <a:lvl4pPr indent="-228600" lvl="3" marL="18288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0"/>
              <a:buFont typeface="Helvetica Neue"/>
              <a:buNone/>
              <a:defRPr b="1" sz="25000"/>
            </a:lvl4pPr>
            <a:lvl5pPr indent="-228600" lvl="4" marL="22860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0"/>
              <a:buFont typeface="Helvetica Neue"/>
              <a:buNone/>
              <a:defRPr b="1" sz="25000"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56" name="Google Shape;56;p21"/>
          <p:cNvSpPr txBox="1"/>
          <p:nvPr>
            <p:ph idx="2" type="body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1pPr>
            <a:lvl2pPr indent="-369189" lvl="1" marL="914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indent="-369189" lvl="2" marL="1371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indent="-369189" lvl="3" marL="1828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indent="-369189" lvl="4" marL="22860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57" name="Google Shape;57;p21"/>
          <p:cNvSpPr txBox="1"/>
          <p:nvPr>
            <p:ph idx="12" type="sldNum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Quote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2"/>
          <p:cNvSpPr txBox="1"/>
          <p:nvPr>
            <p:ph idx="1" type="body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"/>
              <a:buNone/>
              <a:defRPr b="1" sz="3600"/>
            </a:lvl1pPr>
            <a:lvl2pPr indent="-369189" lvl="1" marL="914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indent="-369189" lvl="2" marL="1371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indent="-369189" lvl="3" marL="1828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indent="-369189" lvl="4" marL="22860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60" name="Google Shape;60;p22"/>
          <p:cNvSpPr txBox="1"/>
          <p:nvPr>
            <p:ph idx="2" type="body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sz="85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2286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sz="85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2286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sz="85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2286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sz="85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228600" lvl="4" marL="22860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sz="85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61" name="Google Shape;61;p22"/>
          <p:cNvSpPr txBox="1"/>
          <p:nvPr>
            <p:ph idx="12" type="sldNum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hoto - 3 Up">
  <p:cSld name="Photo - 3 Up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3"/>
          <p:cNvSpPr/>
          <p:nvPr>
            <p:ph idx="2" type="pic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3"/>
          <p:cNvSpPr/>
          <p:nvPr>
            <p:ph idx="3" type="pic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  <a:noFill/>
          <a:ln>
            <a:noFill/>
          </a:ln>
        </p:spPr>
      </p:sp>
      <p:sp>
        <p:nvSpPr>
          <p:cNvPr id="65" name="Google Shape;65;p23"/>
          <p:cNvSpPr/>
          <p:nvPr>
            <p:ph idx="4" type="pic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  <a:noFill/>
          <a:ln>
            <a:noFill/>
          </a:ln>
        </p:spPr>
      </p:sp>
      <p:sp>
        <p:nvSpPr>
          <p:cNvPr id="66" name="Google Shape;66;p23"/>
          <p:cNvSpPr txBox="1"/>
          <p:nvPr>
            <p:ph idx="12" type="sldNum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hoto">
  <p:cSld name="Photo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4"/>
          <p:cNvSpPr/>
          <p:nvPr>
            <p:ph idx="2" type="pic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24"/>
          <p:cNvSpPr txBox="1"/>
          <p:nvPr>
            <p:ph idx="12" type="sldNum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5"/>
          <p:cNvSpPr txBox="1"/>
          <p:nvPr>
            <p:ph idx="12" type="sldNum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6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0"/>
          <p:cNvSpPr txBox="1"/>
          <p:nvPr>
            <p:ph type="title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lv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b="1" i="0" sz="8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b="1" i="0" sz="8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b="1" i="0" sz="8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b="1" i="0" sz="8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b="1" i="0" sz="8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b="1" i="0" sz="8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b="1" i="0" sz="8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b="1" i="0" sz="8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b="1" i="0" sz="8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7" name="Google Shape;7;p10"/>
          <p:cNvSpPr txBox="1"/>
          <p:nvPr>
            <p:ph idx="1" type="body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603504" lvl="0" marL="457200" marR="0" rtl="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b="0" i="0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603504" lvl="1" marL="914400" marR="0" rtl="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b="0" i="0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603504" lvl="2" marL="1371600" marR="0" rtl="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b="0" i="0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603504" lvl="3" marL="1828800" marR="0" rtl="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b="0" i="0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603504" lvl="4" marL="2286000" marR="0" rtl="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b="0" i="0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603504" lvl="5" marL="2743200" marR="0" rtl="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b="0" i="0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-603504" lvl="6" marL="3200400" marR="0" rtl="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b="0" i="0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-603504" lvl="7" marL="3657600" marR="0" rtl="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b="0" i="0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-603503" lvl="8" marL="4114800" marR="0" rtl="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b="0" i="0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8" name="Google Shape;8;p10"/>
          <p:cNvSpPr txBox="1"/>
          <p:nvPr>
            <p:ph idx="12" type="sldNum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"/>
          <p:cNvSpPr txBox="1"/>
          <p:nvPr>
            <p:ph idx="1" type="body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 lnSpcReduction="1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"/>
              <a:buNone/>
            </a:pPr>
            <a:r>
              <a:t/>
            </a:r>
            <a:endParaRPr/>
          </a:p>
        </p:txBody>
      </p:sp>
      <p:sp>
        <p:nvSpPr>
          <p:cNvPr id="77" name="Google Shape;77;p1"/>
          <p:cNvSpPr txBox="1"/>
          <p:nvPr>
            <p:ph idx="4294967295" type="ctrTitle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norm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</a:pPr>
            <a:r>
              <a:rPr b="1" i="0" lang="en-US" sz="116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Proposal Template</a:t>
            </a:r>
            <a:endParaRPr b="1" i="0" sz="85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8" name="Google Shape;78;p1"/>
          <p:cNvSpPr txBox="1"/>
          <p:nvPr>
            <p:ph idx="4294967295" type="subTitle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</a:pPr>
            <a:r>
              <a:rPr b="1" i="0" lang="en-US" sz="5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PROPOSAL</a:t>
            </a:r>
            <a:endParaRPr b="0" i="0" sz="4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"/>
          <p:cNvSpPr txBox="1"/>
          <p:nvPr>
            <p:ph type="title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</a:pPr>
            <a:r>
              <a:rPr lang="en-US"/>
              <a:t>What is the Problem</a:t>
            </a:r>
            <a:endParaRPr/>
          </a:p>
        </p:txBody>
      </p:sp>
      <p:sp>
        <p:nvSpPr>
          <p:cNvPr id="84" name="Google Shape;84;p2"/>
          <p:cNvSpPr txBox="1"/>
          <p:nvPr>
            <p:ph idx="1" type="body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</a:pPr>
            <a:r>
              <a:rPr lang="en-US"/>
              <a:t>Challenges faced by the community you are targeting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3"/>
          <p:cNvSpPr txBox="1"/>
          <p:nvPr>
            <p:ph type="title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</a:pPr>
            <a:r>
              <a:rPr lang="en-US"/>
              <a:t>What is the Opportunity</a:t>
            </a:r>
            <a:endParaRPr/>
          </a:p>
        </p:txBody>
      </p:sp>
      <p:sp>
        <p:nvSpPr>
          <p:cNvPr id="90" name="Google Shape;90;p3"/>
          <p:cNvSpPr txBox="1"/>
          <p:nvPr>
            <p:ph idx="1" type="body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</a:pPr>
            <a:r>
              <a:rPr lang="en-US"/>
              <a:t>How can we solve this challenge</a:t>
            </a:r>
            <a:endParaRPr/>
          </a:p>
        </p:txBody>
      </p:sp>
      <p:sp>
        <p:nvSpPr>
          <p:cNvPr id="91" name="Google Shape;91;p3"/>
          <p:cNvSpPr txBox="1"/>
          <p:nvPr/>
        </p:nvSpPr>
        <p:spPr>
          <a:xfrm>
            <a:off x="1849051" y="4065101"/>
            <a:ext cx="7912078" cy="9347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</a:pPr>
            <a:r>
              <a:rPr b="1" i="0" lang="en-US" sz="5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The Current State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3"/>
          <p:cNvSpPr txBox="1"/>
          <p:nvPr/>
        </p:nvSpPr>
        <p:spPr>
          <a:xfrm>
            <a:off x="13088850" y="4065101"/>
            <a:ext cx="7912078" cy="9347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</a:pPr>
            <a:r>
              <a:rPr b="1" i="0" lang="en-US" sz="5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The Opportunity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3" name="Google Shape;93;p3"/>
          <p:cNvCxnSpPr/>
          <p:nvPr/>
        </p:nvCxnSpPr>
        <p:spPr>
          <a:xfrm>
            <a:off x="11442357" y="6093573"/>
            <a:ext cx="0" cy="4794422"/>
          </a:xfrm>
          <a:prstGeom prst="straightConnector1">
            <a:avLst/>
          </a:prstGeom>
          <a:noFill/>
          <a:ln cap="flat" cmpd="sng" w="25400">
            <a:solidFill>
              <a:srgbClr val="000000"/>
            </a:solidFill>
            <a:prstDash val="solid"/>
            <a:miter lim="4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5"/>
          <p:cNvSpPr txBox="1"/>
          <p:nvPr>
            <p:ph type="title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</a:pPr>
            <a:r>
              <a:rPr b="1" i="0" lang="en-US" sz="8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The Solution: </a:t>
            </a:r>
            <a:endParaRPr/>
          </a:p>
        </p:txBody>
      </p:sp>
      <p:sp>
        <p:nvSpPr>
          <p:cNvPr id="99" name="Google Shape;99;p5"/>
          <p:cNvSpPr txBox="1"/>
          <p:nvPr>
            <p:ph idx="1" type="body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</a:pPr>
            <a:r>
              <a:rPr lang="en-US"/>
              <a:t>Program Details </a:t>
            </a:r>
            <a:r>
              <a:rPr b="0" lang="en-US"/>
              <a:t>(can be multiple slides)</a:t>
            </a:r>
            <a:endParaRPr b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6"/>
          <p:cNvSpPr txBox="1"/>
          <p:nvPr>
            <p:ph type="title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</a:pPr>
            <a:r>
              <a:rPr lang="en-US"/>
              <a:t>Impact</a:t>
            </a:r>
            <a:endParaRPr/>
          </a:p>
        </p:txBody>
      </p:sp>
      <p:sp>
        <p:nvSpPr>
          <p:cNvPr id="105" name="Google Shape;105;p6"/>
          <p:cNvSpPr txBox="1"/>
          <p:nvPr/>
        </p:nvSpPr>
        <p:spPr>
          <a:xfrm>
            <a:off x="1206500" y="3806125"/>
            <a:ext cx="22727837" cy="9909875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51515"/>
              </a:buClr>
              <a:buSzPts val="3500"/>
              <a:buFont typeface="Helvetica Neue"/>
              <a:buNone/>
            </a:pPr>
            <a:r>
              <a:rPr b="0" i="0" lang="en-US" sz="3500" u="none" cap="none" strike="noStrike">
                <a:solidFill>
                  <a:srgbClr val="151515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Direct impact will be measured based on predicted outcomes as follows: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2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51515"/>
              </a:buClr>
              <a:buSzPts val="3500"/>
              <a:buFont typeface="Arial"/>
              <a:buChar char="•"/>
            </a:pPr>
            <a:r>
              <a:rPr b="0" i="0" lang="en-US" sz="3500" u="none" cap="none" strike="noStrike">
                <a:solidFill>
                  <a:srgbClr val="151515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Baseline –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2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51515"/>
              </a:buClr>
              <a:buSzPts val="3500"/>
              <a:buFont typeface="Arial"/>
              <a:buChar char="•"/>
            </a:pPr>
            <a:r>
              <a:rPr b="0" i="0" lang="en-US" sz="3500" u="none" cap="none" strike="noStrike">
                <a:solidFill>
                  <a:srgbClr val="151515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Endline -  </a:t>
            </a:r>
            <a:endParaRPr b="0" i="0" sz="3500" u="none" cap="none" strike="noStrike">
              <a:solidFill>
                <a:srgbClr val="151515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457200" lvl="2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51515"/>
              </a:buClr>
              <a:buSzPts val="3500"/>
              <a:buFont typeface="Arial"/>
              <a:buChar char="•"/>
            </a:pPr>
            <a:r>
              <a:rPr b="0" i="0" lang="en-US" sz="3500" u="none" cap="none" strike="noStrike">
                <a:solidFill>
                  <a:srgbClr val="151515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Predicted outcomes – </a:t>
            </a:r>
            <a:endParaRPr b="0" i="0" sz="3500" u="none" cap="none" strike="noStrike">
              <a:solidFill>
                <a:srgbClr val="151515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51515"/>
              </a:buClr>
              <a:buSzPts val="3500"/>
              <a:buFont typeface="Arial"/>
              <a:buChar char="•"/>
            </a:pPr>
            <a:r>
              <a:rPr b="0" i="0" lang="en-US" sz="3500" u="none" cap="none" strike="noStrike">
                <a:solidFill>
                  <a:srgbClr val="151515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No of </a:t>
            </a:r>
            <a:r>
              <a:rPr lang="en-US" sz="3500">
                <a:solidFill>
                  <a:srgbClr val="151515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people</a:t>
            </a:r>
            <a:r>
              <a:rPr b="0" i="0" lang="en-US" sz="3500" u="none" cap="none" strike="noStrike">
                <a:solidFill>
                  <a:srgbClr val="151515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to be impacted -  </a:t>
            </a:r>
            <a:endParaRPr b="0" i="0" sz="3500" u="none" cap="none" strike="noStrike">
              <a:solidFill>
                <a:srgbClr val="151515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349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3500"/>
              <a:buFont typeface="Arial"/>
              <a:buNone/>
            </a:pPr>
            <a:r>
              <a:t/>
            </a:r>
            <a:endParaRPr b="0" i="0" sz="3500" u="none" cap="none" strike="noStrike">
              <a:solidFill>
                <a:srgbClr val="151515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457200" lvl="0" marL="685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51515"/>
              </a:buClr>
              <a:buSzPts val="3500"/>
              <a:buFont typeface="Arial"/>
              <a:buChar char="•"/>
            </a:pPr>
            <a:r>
              <a:rPr b="0" i="0" lang="en-US" sz="3500" u="none" cap="none" strike="noStrike">
                <a:solidFill>
                  <a:srgbClr val="151515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After the funders exit, what is the exit plan </a:t>
            </a:r>
            <a:r>
              <a:rPr lang="en-US" sz="3500">
                <a:solidFill>
                  <a:srgbClr val="151515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(sustainability plan)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349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3500"/>
              <a:buFont typeface="Arial"/>
              <a:buNone/>
            </a:pPr>
            <a:r>
              <a:t/>
            </a:r>
            <a:endParaRPr b="0" i="0" sz="3500" u="none" cap="none" strike="noStrike">
              <a:solidFill>
                <a:srgbClr val="151515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3500"/>
              <a:buFont typeface="Helvetica Neue"/>
              <a:buNone/>
            </a:pPr>
            <a:r>
              <a:t/>
            </a:r>
            <a:endParaRPr b="0" i="0" sz="3500" u="none" cap="none" strike="noStrike">
              <a:solidFill>
                <a:srgbClr val="151515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3500"/>
              <a:buFont typeface="Helvetica Neue"/>
              <a:buNone/>
            </a:pPr>
            <a:r>
              <a:t/>
            </a:r>
            <a:endParaRPr b="0" i="0" sz="3500" u="none" cap="none" strike="noStrike">
              <a:solidFill>
                <a:srgbClr val="151515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3500"/>
              <a:buFont typeface="Helvetica Neue"/>
              <a:buNone/>
            </a:pPr>
            <a:r>
              <a:t/>
            </a:r>
            <a:endParaRPr b="0" i="0" sz="3500" u="none" cap="none" strike="noStrike">
              <a:solidFill>
                <a:srgbClr val="151515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6" name="Google Shape;106;p6"/>
          <p:cNvSpPr txBox="1"/>
          <p:nvPr>
            <p:ph idx="1" type="body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</a:pPr>
            <a:r>
              <a:rPr lang="en-US"/>
              <a:t>Impact Measurement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7"/>
          <p:cNvSpPr txBox="1"/>
          <p:nvPr>
            <p:ph type="title"/>
          </p:nvPr>
        </p:nvSpPr>
        <p:spPr>
          <a:xfrm>
            <a:off x="1206500" y="1079500"/>
            <a:ext cx="21971100" cy="22497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</a:pPr>
            <a:r>
              <a:rPr b="1" i="0" lang="en-US" sz="8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Budget</a:t>
            </a:r>
            <a:br>
              <a:rPr b="1" i="0" lang="en-US" sz="8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endParaRPr b="0" sz="3000"/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</a:pPr>
            <a:r>
              <a:rPr b="0" lang="en-US" sz="3000"/>
              <a:t>(Please mention quarter-wise breakdown, as well as unit costs if applicable)</a:t>
            </a:r>
            <a:endParaRPr b="0" sz="3000"/>
          </a:p>
        </p:txBody>
      </p:sp>
      <p:graphicFrame>
        <p:nvGraphicFramePr>
          <p:cNvPr id="112" name="Google Shape;112;p7"/>
          <p:cNvGraphicFramePr/>
          <p:nvPr/>
        </p:nvGraphicFramePr>
        <p:xfrm>
          <a:off x="1206563" y="35387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{E92D5443-36E4-427E-A7CE-9A504B93DE52}</a:tableStyleId>
              </a:tblPr>
              <a:tblGrid>
                <a:gridCol w="615250"/>
                <a:gridCol w="5368275"/>
                <a:gridCol w="1407200"/>
                <a:gridCol w="1407200"/>
                <a:gridCol w="1407200"/>
                <a:gridCol w="1600575"/>
                <a:gridCol w="1872950"/>
                <a:gridCol w="6819875"/>
              </a:tblGrid>
              <a:tr h="614175">
                <a:tc gridSpan="8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E5E5E"/>
                        </a:buClr>
                        <a:buSzPts val="2200"/>
                        <a:buFont typeface="Helvetica Neue"/>
                        <a:buNone/>
                      </a:pPr>
                      <a:r>
                        <a:rPr lang="en-US" sz="20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PROGRAMME RELATED EXPENSES</a:t>
                      </a:r>
                      <a:endParaRPr sz="2000" u="none" cap="none" strike="noStrike"/>
                    </a:p>
                  </a:txBody>
                  <a:tcPr marT="0" marB="0" marR="91450" marL="91450" anchor="ctr">
                    <a:lnL cap="flat" cmpd="sng" w="12700">
                      <a:solidFill>
                        <a:srgbClr val="5E5E5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5E5E5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5E5E5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6115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E5E5E"/>
                        </a:buClr>
                        <a:buSzPts val="2000"/>
                        <a:buFont typeface="Helvetica Neue"/>
                        <a:buNone/>
                      </a:pPr>
                      <a:r>
                        <a:rPr lang="en-US" sz="20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Sr. No</a:t>
                      </a:r>
                      <a:endParaRPr sz="2000" u="none" cap="none" strike="noStrike"/>
                    </a:p>
                  </a:txBody>
                  <a:tcPr marT="0" marB="0" marR="91450" marL="91450" anchor="ctr">
                    <a:lnL cap="flat" cmpd="sng" w="12700">
                      <a:solidFill>
                        <a:srgbClr val="5E5E5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E5E5E"/>
                        </a:buClr>
                        <a:buSzPts val="2000"/>
                        <a:buFont typeface="Helvetica Neue"/>
                        <a:buNone/>
                      </a:pPr>
                      <a:r>
                        <a:rPr lang="en-US" sz="20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Activities</a:t>
                      </a:r>
                      <a:endParaRPr sz="2000" u="none" cap="none" strike="noStrike"/>
                    </a:p>
                  </a:txBody>
                  <a:tcPr marT="0" marB="0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Q1 Amt</a:t>
                      </a:r>
                      <a:endParaRPr sz="2000" u="none" cap="none" strike="noStrike"/>
                    </a:p>
                  </a:txBody>
                  <a:tcPr marT="0" marB="0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Q2 Amt</a:t>
                      </a:r>
                      <a:endParaRPr sz="2000" u="none" cap="none" strike="noStrike"/>
                    </a:p>
                  </a:txBody>
                  <a:tcPr marT="0" marB="0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2000"/>
                        <a:t>Q3 Amt</a:t>
                      </a:r>
                      <a:endParaRPr sz="2000" u="none" cap="none" strike="noStrike"/>
                    </a:p>
                  </a:txBody>
                  <a:tcPr marT="0" marB="0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2000"/>
                        <a:t>Q4 Amt</a:t>
                      </a:r>
                      <a:endParaRPr sz="2000" u="none" cap="none" strike="noStrike"/>
                    </a:p>
                  </a:txBody>
                  <a:tcPr marT="0" marB="0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E5E5E"/>
                        </a:buClr>
                        <a:buSzPts val="2000"/>
                        <a:buFont typeface="Helvetica Neue"/>
                        <a:buNone/>
                      </a:pPr>
                      <a:r>
                        <a:rPr lang="en-US" sz="20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Total (Rs.)</a:t>
                      </a:r>
                      <a:endParaRPr sz="2000" u="none" cap="none" strike="noStrike"/>
                    </a:p>
                  </a:txBody>
                  <a:tcPr marT="0" marB="0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E5E5E"/>
                        </a:buClr>
                        <a:buSzPts val="2000"/>
                        <a:buFont typeface="Helvetica Neue"/>
                        <a:buNone/>
                      </a:pPr>
                      <a:r>
                        <a:rPr lang="en-US" sz="20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Remarks</a:t>
                      </a:r>
                      <a:endParaRPr sz="2000" u="none" cap="none" strike="noStrike"/>
                    </a:p>
                  </a:txBody>
                  <a:tcPr marT="0" marB="0" marR="91450" marL="91450" anchor="ctr">
                    <a:lnR cap="flat" cmpd="sng" w="12700">
                      <a:solidFill>
                        <a:srgbClr val="5E5E5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</a:tr>
              <a:tr h="1349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E5E5E"/>
                        </a:buClr>
                        <a:buSzPts val="2000"/>
                        <a:buFont typeface="Helvetica Neue"/>
                        <a:buNone/>
                      </a:pPr>
                      <a:r>
                        <a:rPr lang="en-US" sz="20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1</a:t>
                      </a:r>
                      <a:endParaRPr sz="2000" u="none" cap="none" strike="noStrike"/>
                    </a:p>
                  </a:txBody>
                  <a:tcPr marT="0" marB="0" marR="91450" marL="91450" anchor="ctr">
                    <a:lnL cap="flat" cmpd="sng" w="12700">
                      <a:solidFill>
                        <a:srgbClr val="5E5E5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/>
                    </a:p>
                  </a:txBody>
                  <a:tcPr marT="0" marB="0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 u="none" cap="none" strike="noStrike"/>
                    </a:p>
                  </a:txBody>
                  <a:tcPr marT="0" marB="0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 u="none" cap="none" strike="noStrike"/>
                    </a:p>
                  </a:txBody>
                  <a:tcPr marT="0" marB="0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/>
                    </a:p>
                  </a:txBody>
                  <a:tcPr marT="0" marB="0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/>
                    </a:p>
                  </a:txBody>
                  <a:tcPr marT="0" marB="0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/>
                    </a:p>
                  </a:txBody>
                  <a:tcPr marT="0" marB="0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E5E5E"/>
                        </a:buClr>
                        <a:buSzPts val="2000"/>
                        <a:buFont typeface="Helvetica Neue"/>
                        <a:buNone/>
                      </a:pPr>
                      <a:r>
                        <a:t/>
                      </a:r>
                      <a:endParaRPr sz="2000" u="none" cap="none" strike="noStrike"/>
                    </a:p>
                  </a:txBody>
                  <a:tcPr marT="0" marB="0" marR="91450" marL="91450" anchor="ctr">
                    <a:lnR cap="flat" cmpd="sng" w="12700">
                      <a:solidFill>
                        <a:srgbClr val="5E5E5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</a:tr>
              <a:tr h="1112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E5E5E"/>
                        </a:buClr>
                        <a:buSzPts val="2000"/>
                        <a:buFont typeface="Helvetica Neue"/>
                        <a:buNone/>
                      </a:pPr>
                      <a:r>
                        <a:rPr lang="en-US" sz="20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2</a:t>
                      </a:r>
                      <a:endParaRPr sz="2000" u="none" cap="none" strike="noStrike"/>
                    </a:p>
                  </a:txBody>
                  <a:tcPr marT="0" marB="0" marR="91450" marL="91450" anchor="ctr">
                    <a:lnL cap="flat" cmpd="sng" w="12700">
                      <a:solidFill>
                        <a:srgbClr val="5E5E5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/>
                    </a:p>
                  </a:txBody>
                  <a:tcPr marT="0" marB="0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0" marB="0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0" marB="0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E5E5E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0" marB="0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/>
                    </a:p>
                  </a:txBody>
                  <a:tcPr marT="0" marB="0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/>
                    </a:p>
                  </a:txBody>
                  <a:tcPr marT="0" marB="0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/>
                    </a:p>
                  </a:txBody>
                  <a:tcPr marT="0" marB="0" marR="91450" marL="91450" anchor="ctr">
                    <a:lnR cap="flat" cmpd="sng" w="12700">
                      <a:solidFill>
                        <a:srgbClr val="5E5E5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</a:tr>
              <a:tr h="8584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E5E5E"/>
                        </a:buClr>
                        <a:buSzPts val="2000"/>
                        <a:buFont typeface="Helvetica Neue"/>
                        <a:buNone/>
                      </a:pPr>
                      <a:r>
                        <a:rPr lang="en-US" sz="2000" u="none" cap="none" strike="noStrike"/>
                        <a:t>3</a:t>
                      </a:r>
                      <a:endParaRPr sz="20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E5E5E"/>
                        </a:buClr>
                        <a:buSzPts val="2000"/>
                        <a:buFont typeface="Helvetica Neue"/>
                        <a:buNone/>
                      </a:pPr>
                      <a:r>
                        <a:t/>
                      </a:r>
                      <a:endParaRPr sz="2000" u="none" cap="none" strike="noStrike"/>
                    </a:p>
                  </a:txBody>
                  <a:tcPr marT="0" marB="0" marR="91450" marL="91450" anchor="ctr">
                    <a:lnL cap="flat" cmpd="sng" w="12700">
                      <a:solidFill>
                        <a:srgbClr val="5E5E5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/>
                    </a:p>
                  </a:txBody>
                  <a:tcPr marT="0" marB="0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0" marB="0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0" marB="0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E5E5E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0" marB="0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E5E5E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0" marB="0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/>
                    </a:p>
                  </a:txBody>
                  <a:tcPr marT="0" marB="0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/>
                    </a:p>
                  </a:txBody>
                  <a:tcPr marT="0" marB="0" marR="91450" marL="91450" anchor="ctr">
                    <a:lnR cap="flat" cmpd="sng" w="12700">
                      <a:solidFill>
                        <a:srgbClr val="5E5E5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</a:tr>
              <a:tr h="13294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E5E5E"/>
                        </a:buClr>
                        <a:buSzPts val="2000"/>
                        <a:buFont typeface="Helvetica Neue"/>
                        <a:buNone/>
                      </a:pPr>
                      <a:r>
                        <a:rPr lang="en-US" sz="2000" u="none" cap="none" strike="noStrike"/>
                        <a:t>4</a:t>
                      </a:r>
                      <a:endParaRPr sz="2000" u="none" cap="none" strike="noStrike"/>
                    </a:p>
                  </a:txBody>
                  <a:tcPr marT="0" marB="0" marR="91450" marL="91450" anchor="ctr">
                    <a:lnL cap="flat" cmpd="sng" w="12700">
                      <a:solidFill>
                        <a:srgbClr val="5E5E5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/>
                    </a:p>
                  </a:txBody>
                  <a:tcPr marT="0" marB="0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 u="none" cap="none" strike="noStrike"/>
                    </a:p>
                  </a:txBody>
                  <a:tcPr marT="0" marB="0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 u="none" cap="none" strike="noStrike"/>
                    </a:p>
                  </a:txBody>
                  <a:tcPr marT="0" marB="0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/>
                    </a:p>
                  </a:txBody>
                  <a:tcPr marT="0" marB="0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/>
                    </a:p>
                  </a:txBody>
                  <a:tcPr marT="0" marB="0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/>
                    </a:p>
                  </a:txBody>
                  <a:tcPr marT="0" marB="0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/>
                    </a:p>
                  </a:txBody>
                  <a:tcPr marT="0" marB="0" marR="91450" marL="91450" anchor="ctr">
                    <a:lnR cap="flat" cmpd="sng" w="12700">
                      <a:solidFill>
                        <a:srgbClr val="5E5E5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</a:tr>
              <a:tr h="13434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E5E5E"/>
                        </a:buClr>
                        <a:buSzPts val="2000"/>
                        <a:buFont typeface="Helvetica Neue"/>
                        <a:buNone/>
                      </a:pPr>
                      <a:r>
                        <a:rPr lang="en-US" sz="2000" u="none" cap="none" strike="noStrike"/>
                        <a:t>5</a:t>
                      </a:r>
                      <a:endParaRPr sz="2000" u="none" cap="none" strike="noStrike"/>
                    </a:p>
                  </a:txBody>
                  <a:tcPr marT="0" marB="0" marR="91450" marL="91450" anchor="ctr">
                    <a:lnL cap="flat" cmpd="sng" w="12700">
                      <a:solidFill>
                        <a:srgbClr val="5E5E5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/>
                    </a:p>
                  </a:txBody>
                  <a:tcPr marT="0" marB="0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 u="none" cap="none" strike="noStrike"/>
                    </a:p>
                  </a:txBody>
                  <a:tcPr marT="0" marB="0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 u="none" cap="none" strike="noStrike"/>
                    </a:p>
                  </a:txBody>
                  <a:tcPr marT="0" marB="0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/>
                    </a:p>
                  </a:txBody>
                  <a:tcPr marT="0" marB="0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/>
                    </a:p>
                  </a:txBody>
                  <a:tcPr marT="0" marB="0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/>
                    </a:p>
                  </a:txBody>
                  <a:tcPr marT="0" marB="0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/>
                    </a:p>
                  </a:txBody>
                  <a:tcPr marT="0" marB="0" marR="91450" marL="91450" anchor="ctr">
                    <a:lnR cap="flat" cmpd="sng" w="12700">
                      <a:solidFill>
                        <a:srgbClr val="5E5E5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</a:tr>
              <a:tr h="858475">
                <a:tc gridSpan="6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E5E5E"/>
                        </a:buClr>
                        <a:buSzPts val="2300"/>
                        <a:buFont typeface="Helvetica Neue"/>
                        <a:buNone/>
                      </a:pPr>
                      <a:r>
                        <a:rPr b="1" lang="en-US" sz="20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Total</a:t>
                      </a:r>
                      <a:endParaRPr sz="2000" u="none" cap="none" strike="noStrike"/>
                    </a:p>
                  </a:txBody>
                  <a:tcPr marT="0" marB="0" marR="91450" marL="91450" anchor="ctr">
                    <a:lnL cap="flat" cmpd="sng" w="12700">
                      <a:solidFill>
                        <a:srgbClr val="5E5E5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B cap="flat" cmpd="sng" w="12700">
                      <a:solidFill>
                        <a:srgbClr val="5E5E5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/>
                    </a:p>
                  </a:txBody>
                  <a:tcPr marT="0" marB="0" marR="91450" marL="91450" anchor="ctr">
                    <a:lnB cap="flat" cmpd="sng" w="12700">
                      <a:solidFill>
                        <a:srgbClr val="5E5E5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E5E5E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0" marB="0" marR="91450" marL="91450" anchor="ctr">
                    <a:lnR cap="flat" cmpd="sng" w="12700">
                      <a:solidFill>
                        <a:srgbClr val="5E5E5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12700">
                      <a:solidFill>
                        <a:srgbClr val="5E5E5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9"/>
          <p:cNvSpPr txBox="1"/>
          <p:nvPr>
            <p:ph type="title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</a:pPr>
            <a:r>
              <a:rPr lang="en-US"/>
              <a:t>Training Timeline and Activities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